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4" r:id="rId3"/>
    <p:sldId id="288" r:id="rId4"/>
    <p:sldId id="289" r:id="rId5"/>
    <p:sldId id="291" r:id="rId6"/>
    <p:sldId id="290" r:id="rId7"/>
    <p:sldId id="293" r:id="rId8"/>
    <p:sldId id="292" r:id="rId9"/>
    <p:sldId id="268" r:id="rId10"/>
    <p:sldId id="294" r:id="rId11"/>
    <p:sldId id="296" r:id="rId12"/>
    <p:sldId id="295" r:id="rId13"/>
    <p:sldId id="297" r:id="rId14"/>
    <p:sldId id="298" r:id="rId15"/>
    <p:sldId id="299" r:id="rId16"/>
    <p:sldId id="300" r:id="rId17"/>
    <p:sldId id="301" r:id="rId18"/>
    <p:sldId id="277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287" r:id="rId30"/>
  </p:sldIdLst>
  <p:sldSz cx="12192000" cy="6858000"/>
  <p:notesSz cx="6808788" cy="9940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36C82-641C-4D38-B65E-71B01B5527FD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3A298-5C66-472C-9347-878BF4A97C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6410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A298-5C66-472C-9347-878BF4A97C7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0731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75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41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790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13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614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385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779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441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751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051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553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984F6-210B-4E31-8E09-7040D8F39573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167D-3669-49D6-A2E3-57A231E918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067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KÄYTTÖOHJE MALLIEN  SKANNAUKSEEN</a:t>
            </a:r>
            <a:br>
              <a:rPr lang="fi-FI" b="1" dirty="0"/>
            </a:br>
            <a:r>
              <a:rPr lang="fi-FI" b="1" dirty="0"/>
              <a:t> 3SHAPE-OHJELMALLA </a:t>
            </a:r>
            <a:br>
              <a:rPr lang="fi-FI" b="1" dirty="0"/>
            </a:br>
            <a:r>
              <a:rPr lang="fi-FI" sz="3100" b="1" dirty="0"/>
              <a:t>Kalle Lindholm kevät 2018</a:t>
            </a:r>
            <a:br>
              <a:rPr lang="fi-FI" dirty="0"/>
            </a:br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207" y="3059724"/>
            <a:ext cx="4439138" cy="332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34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Yleisiä asioita: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Tämä käyttöohje on tarkoitettu hammasteknikko-opiskelijoille, jotta he oppivat </a:t>
            </a:r>
            <a:r>
              <a:rPr lang="fi-FI"/>
              <a:t>skannaamaan työmallin </a:t>
            </a:r>
            <a:r>
              <a:rPr lang="fi-FI" dirty="0"/>
              <a:t>kruunun tekoa varten.</a:t>
            </a:r>
          </a:p>
          <a:p>
            <a:r>
              <a:rPr lang="fi-FI" dirty="0"/>
              <a:t>Skannauksen lisäksi kruunujen tekoon kuuluu hampaan suunnittelu ja jyrsintä.</a:t>
            </a:r>
          </a:p>
          <a:p>
            <a:r>
              <a:rPr lang="fi-FI" dirty="0"/>
              <a:t>Skannauksen tarkoituksena on saada digitaalinen versio työmalleista.</a:t>
            </a:r>
          </a:p>
          <a:p>
            <a:r>
              <a:rPr lang="fi-FI" dirty="0"/>
              <a:t>Aloita skannaaminen laittamalla tietokoneet päälle (skanneri) -&gt; avaa niiden ohjelmat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44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42185"/>
          </a:xfrm>
        </p:spPr>
      </p:pic>
      <p:sp>
        <p:nvSpPr>
          <p:cNvPr id="5" name="TextBox 4"/>
          <p:cNvSpPr txBox="1"/>
          <p:nvPr/>
        </p:nvSpPr>
        <p:spPr>
          <a:xfrm>
            <a:off x="0" y="6342185"/>
            <a:ext cx="423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Avaa ”3Shape </a:t>
            </a:r>
            <a:r>
              <a:rPr lang="fi-FI" dirty="0" err="1"/>
              <a:t>Dental</a:t>
            </a:r>
            <a:r>
              <a:rPr lang="fi-FI" dirty="0"/>
              <a:t> System” -ohjelma.</a:t>
            </a:r>
          </a:p>
        </p:txBody>
      </p:sp>
      <p:sp>
        <p:nvSpPr>
          <p:cNvPr id="6" name="Right Arrow 5"/>
          <p:cNvSpPr/>
          <p:nvPr/>
        </p:nvSpPr>
        <p:spPr>
          <a:xfrm rot="10800000">
            <a:off x="480646" y="609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874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80" y="1825625"/>
            <a:ext cx="8033239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"/>
            <a:ext cx="12192000" cy="62034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330462"/>
            <a:ext cx="2543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”New Design”.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23272">
            <a:off x="433195" y="646389"/>
            <a:ext cx="99373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7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8738"/>
          </a:xfrm>
        </p:spPr>
      </p:pic>
      <p:sp>
        <p:nvSpPr>
          <p:cNvPr id="5" name="TextBox 4"/>
          <p:cNvSpPr txBox="1"/>
          <p:nvPr/>
        </p:nvSpPr>
        <p:spPr>
          <a:xfrm>
            <a:off x="0" y="6318738"/>
            <a:ext cx="3012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Valitse ”</a:t>
            </a:r>
            <a:r>
              <a:rPr lang="fi-FI" dirty="0" err="1"/>
              <a:t>Operator</a:t>
            </a:r>
            <a:r>
              <a:rPr lang="fi-FI" dirty="0"/>
              <a:t>”.</a:t>
            </a:r>
          </a:p>
        </p:txBody>
      </p:sp>
      <p:sp>
        <p:nvSpPr>
          <p:cNvPr id="7" name="Right Arrow 6"/>
          <p:cNvSpPr/>
          <p:nvPr/>
        </p:nvSpPr>
        <p:spPr>
          <a:xfrm rot="13617355">
            <a:off x="911702" y="10081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19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" y="93784"/>
            <a:ext cx="12184785" cy="6318738"/>
          </a:xfrm>
        </p:spPr>
      </p:pic>
      <p:sp>
        <p:nvSpPr>
          <p:cNvPr id="5" name="TextBox 4"/>
          <p:cNvSpPr txBox="1"/>
          <p:nvPr/>
        </p:nvSpPr>
        <p:spPr>
          <a:xfrm>
            <a:off x="0" y="6318738"/>
            <a:ext cx="561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Valitse hammas.</a:t>
            </a:r>
          </a:p>
        </p:txBody>
      </p:sp>
      <p:sp>
        <p:nvSpPr>
          <p:cNvPr id="6" name="Right Arrow 5"/>
          <p:cNvSpPr/>
          <p:nvPr/>
        </p:nvSpPr>
        <p:spPr>
          <a:xfrm rot="11123776">
            <a:off x="7819295" y="27235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5290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7404" cy="6330462"/>
          </a:xfrm>
        </p:spPr>
      </p:pic>
      <p:sp>
        <p:nvSpPr>
          <p:cNvPr id="6" name="TextBox 5"/>
          <p:cNvSpPr txBox="1"/>
          <p:nvPr/>
        </p:nvSpPr>
        <p:spPr>
          <a:xfrm>
            <a:off x="0" y="6330462"/>
            <a:ext cx="10238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Valitse ”</a:t>
            </a:r>
            <a:r>
              <a:rPr lang="fi-FI" dirty="0" err="1"/>
              <a:t>Anatomy</a:t>
            </a:r>
            <a:r>
              <a:rPr lang="fi-FI" dirty="0"/>
              <a:t>” -ikoni ja esim. ”</a:t>
            </a:r>
            <a:r>
              <a:rPr lang="fi-FI" dirty="0" err="1"/>
              <a:t>Zirkon</a:t>
            </a:r>
            <a:r>
              <a:rPr lang="fi-FI" dirty="0"/>
              <a:t> </a:t>
            </a:r>
            <a:r>
              <a:rPr lang="fi-FI" dirty="0" err="1"/>
              <a:t>Crown</a:t>
            </a:r>
            <a:r>
              <a:rPr lang="fi-FI" dirty="0"/>
              <a:t> </a:t>
            </a:r>
            <a:r>
              <a:rPr lang="fi-FI" dirty="0" err="1"/>
              <a:t>Zircon</a:t>
            </a:r>
            <a:r>
              <a:rPr lang="fi-FI" dirty="0"/>
              <a:t>”. Paina ”</a:t>
            </a:r>
            <a:r>
              <a:rPr lang="fi-FI" dirty="0" err="1"/>
              <a:t>Scan</a:t>
            </a:r>
            <a:r>
              <a:rPr lang="fi-FI" dirty="0"/>
              <a:t>”. </a:t>
            </a:r>
          </a:p>
        </p:txBody>
      </p:sp>
      <p:sp>
        <p:nvSpPr>
          <p:cNvPr id="7" name="Right Arrow 6"/>
          <p:cNvSpPr/>
          <p:nvPr/>
        </p:nvSpPr>
        <p:spPr>
          <a:xfrm rot="5400000">
            <a:off x="9989555" y="694986"/>
            <a:ext cx="619453" cy="3845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200358">
            <a:off x="8731772" y="1254011"/>
            <a:ext cx="1012024" cy="5182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5778">
            <a:off x="7819222" y="2457134"/>
            <a:ext cx="1012024" cy="5182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419169">
            <a:off x="9958090" y="5283799"/>
            <a:ext cx="1066892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3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8" name="TextBox 7"/>
          <p:cNvSpPr txBox="1"/>
          <p:nvPr/>
        </p:nvSpPr>
        <p:spPr>
          <a:xfrm>
            <a:off x="-1" y="6307015"/>
            <a:ext cx="10386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Näytöllä ”</a:t>
            </a:r>
            <a:r>
              <a:rPr lang="fi-FI" dirty="0" err="1"/>
              <a:t>Insert</a:t>
            </a:r>
            <a:r>
              <a:rPr lang="fi-FI" dirty="0"/>
              <a:t> </a:t>
            </a:r>
            <a:r>
              <a:rPr lang="fi-FI" dirty="0" err="1"/>
              <a:t>Preparation</a:t>
            </a:r>
            <a:r>
              <a:rPr lang="fi-FI" dirty="0"/>
              <a:t> </a:t>
            </a:r>
            <a:r>
              <a:rPr lang="fi-FI" dirty="0" err="1"/>
              <a:t>Arch</a:t>
            </a:r>
            <a:r>
              <a:rPr lang="fi-FI" dirty="0"/>
              <a:t>”. Tarkoituksena on laittaa ylämalli kiinni näytön vieressä olevaan skanneriin.</a:t>
            </a:r>
          </a:p>
          <a:p>
            <a:endParaRPr lang="fi-F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46833">
            <a:off x="1379765" y="2659467"/>
            <a:ext cx="944962" cy="695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510" y="1701710"/>
            <a:ext cx="4911296" cy="40543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377378">
            <a:off x="6230988" y="3261502"/>
            <a:ext cx="1164437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79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1" y="160398"/>
            <a:ext cx="4372570" cy="5830094"/>
          </a:xfrm>
        </p:spPr>
      </p:pic>
      <p:sp>
        <p:nvSpPr>
          <p:cNvPr id="10" name="TextBox 9"/>
          <p:cNvSpPr txBox="1"/>
          <p:nvPr/>
        </p:nvSpPr>
        <p:spPr>
          <a:xfrm>
            <a:off x="386861" y="5990492"/>
            <a:ext cx="4199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Kiinnitä malli levyyn muovailuvahan avulla.</a:t>
            </a:r>
          </a:p>
          <a:p>
            <a:r>
              <a:rPr lang="fi-FI" dirty="0"/>
              <a:t>Laita ylämalli kiinni skanneriin.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90" y="160398"/>
            <a:ext cx="4318488" cy="5830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28190" y="5990492"/>
            <a:ext cx="194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Mallia skannataan.</a:t>
            </a:r>
          </a:p>
        </p:txBody>
      </p:sp>
    </p:spTree>
    <p:extLst>
      <p:ext uri="{BB962C8B-B14F-4D97-AF65-F5344CB8AC3E}">
        <p14:creationId xmlns:p14="http://schemas.microsoft.com/office/powerpoint/2010/main" val="226163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-1" y="6307015"/>
            <a:ext cx="9038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Näytöllä skannaustulos. Määrittele hampaan skannauspiste marginaaliviivaan ja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650927" y="2110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29445">
            <a:off x="4963313" y="3414082"/>
            <a:ext cx="99373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0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0462"/>
          </a:xfrm>
        </p:spPr>
      </p:pic>
      <p:sp>
        <p:nvSpPr>
          <p:cNvPr id="5" name="TextBox 4"/>
          <p:cNvSpPr txBox="1"/>
          <p:nvPr/>
        </p:nvSpPr>
        <p:spPr>
          <a:xfrm>
            <a:off x="-1" y="6330462"/>
            <a:ext cx="1209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Piste hampaan marginaalirajassa. Aloita hampaan maalaaminen vihreäksi.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719" y="3902114"/>
            <a:ext cx="944962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8738"/>
          </a:xfrm>
        </p:spPr>
      </p:pic>
      <p:sp>
        <p:nvSpPr>
          <p:cNvPr id="5" name="TextBox 4"/>
          <p:cNvSpPr txBox="1"/>
          <p:nvPr/>
        </p:nvSpPr>
        <p:spPr>
          <a:xfrm>
            <a:off x="0" y="6318738"/>
            <a:ext cx="12051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Kuvassa maalattu alue. Tämän tulisi olla purenta-alueella.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711569" y="18757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406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8738"/>
          </a:xfrm>
        </p:spPr>
      </p:pic>
      <p:sp>
        <p:nvSpPr>
          <p:cNvPr id="5" name="TextBox 4"/>
          <p:cNvSpPr txBox="1"/>
          <p:nvPr/>
        </p:nvSpPr>
        <p:spPr>
          <a:xfrm>
            <a:off x="0" y="6318738"/>
            <a:ext cx="49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Skannauksen tarkempi lopputulos. Paina ”Next”.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794" y="192235"/>
            <a:ext cx="99373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1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0462"/>
          </a:xfrm>
        </p:spPr>
      </p:pic>
      <p:sp>
        <p:nvSpPr>
          <p:cNvPr id="5" name="TextBox 4"/>
          <p:cNvSpPr txBox="1"/>
          <p:nvPr/>
        </p:nvSpPr>
        <p:spPr>
          <a:xfrm>
            <a:off x="0" y="6330462"/>
            <a:ext cx="4739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Poista skannerista ylämalli ja laita tilalle alamalli.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469" y="950722"/>
            <a:ext cx="3733993" cy="495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2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83569"/>
          </a:xfrm>
        </p:spPr>
      </p:pic>
      <p:sp>
        <p:nvSpPr>
          <p:cNvPr id="5" name="TextBox 4"/>
          <p:cNvSpPr txBox="1"/>
          <p:nvPr/>
        </p:nvSpPr>
        <p:spPr>
          <a:xfrm>
            <a:off x="0" y="6283569"/>
            <a:ext cx="1128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Maalaa skannattavat kohdat tarkemmin vihreällä värillä. Tämän tulisi olla purenta-alueella.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664677" y="1992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5178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8738"/>
          </a:xfrm>
        </p:spPr>
      </p:pic>
      <p:sp>
        <p:nvSpPr>
          <p:cNvPr id="5" name="TextBox 4"/>
          <p:cNvSpPr txBox="1"/>
          <p:nvPr/>
        </p:nvSpPr>
        <p:spPr>
          <a:xfrm>
            <a:off x="0" y="6318738"/>
            <a:ext cx="482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Tarkempi skannaustulos.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641231" y="2227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04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0" y="6295292"/>
            <a:ext cx="1181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Skanneri pyytää </a:t>
            </a:r>
            <a:r>
              <a:rPr lang="fi-FI" dirty="0" err="1"/>
              <a:t>ylä</a:t>
            </a:r>
            <a:r>
              <a:rPr lang="fi-FI" dirty="0"/>
              <a:t>- ja alaleukaa yhdessä. Kiinnitä </a:t>
            </a:r>
            <a:r>
              <a:rPr lang="fi-FI" dirty="0" err="1"/>
              <a:t>ylä</a:t>
            </a:r>
            <a:r>
              <a:rPr lang="fi-FI" dirty="0"/>
              <a:t>- ja alaleuka yhteen kuminauhalla.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347" y="899371"/>
            <a:ext cx="3684992" cy="49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31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4" y="140677"/>
            <a:ext cx="4531245" cy="60416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724" y="6211669"/>
            <a:ext cx="4171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Kiinnitä työmallit ja muovailuvaha yhteen, </a:t>
            </a:r>
          </a:p>
          <a:p>
            <a:r>
              <a:rPr lang="fi-FI" dirty="0"/>
              <a:t>jotta ne pysyvät levyssä kiinni.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04" y="140677"/>
            <a:ext cx="4469698" cy="60373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86804" y="6211669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Aseta skanneriin.</a:t>
            </a:r>
          </a:p>
        </p:txBody>
      </p:sp>
    </p:spTree>
    <p:extLst>
      <p:ext uri="{BB962C8B-B14F-4D97-AF65-F5344CB8AC3E}">
        <p14:creationId xmlns:p14="http://schemas.microsoft.com/office/powerpoint/2010/main" val="4221672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-1" y="6307015"/>
            <a:ext cx="12019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Skannaus onnistui. Paina ”Next”, mutta jos purenta ei näytä hyvältä, kohdistetaan purenta manuaalisesti. Paina silloin ”</a:t>
            </a:r>
            <a:r>
              <a:rPr lang="fi-FI" dirty="0" err="1"/>
              <a:t>Align</a:t>
            </a:r>
            <a:r>
              <a:rPr lang="fi-FI" dirty="0"/>
              <a:t> </a:t>
            </a:r>
            <a:r>
              <a:rPr lang="fi-FI" dirty="0" err="1"/>
              <a:t>lower</a:t>
            </a:r>
            <a:r>
              <a:rPr lang="fi-FI" dirty="0"/>
              <a:t> </a:t>
            </a:r>
            <a:r>
              <a:rPr lang="fi-FI" dirty="0" err="1"/>
              <a:t>arch</a:t>
            </a:r>
            <a:r>
              <a:rPr lang="fi-FI" dirty="0"/>
              <a:t> </a:t>
            </a:r>
            <a:r>
              <a:rPr lang="fi-FI" dirty="0" err="1"/>
              <a:t>manually</a:t>
            </a:r>
            <a:r>
              <a:rPr lang="fi-FI" dirty="0"/>
              <a:t>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588168" y="11550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7117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95292"/>
          </a:xfrm>
        </p:spPr>
      </p:pic>
      <p:sp>
        <p:nvSpPr>
          <p:cNvPr id="5" name="TextBox 4"/>
          <p:cNvSpPr txBox="1"/>
          <p:nvPr/>
        </p:nvSpPr>
        <p:spPr>
          <a:xfrm>
            <a:off x="0" y="6295292"/>
            <a:ext cx="11406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Luo piste klikkaamalla ikeneen ja klikkaa samaan kohtaan ”</a:t>
            </a:r>
            <a:r>
              <a:rPr lang="fi-FI" dirty="0" err="1"/>
              <a:t>Bite</a:t>
            </a:r>
            <a:r>
              <a:rPr lang="fi-FI" dirty="0"/>
              <a:t> </a:t>
            </a:r>
            <a:r>
              <a:rPr lang="fi-FI" dirty="0" err="1"/>
              <a:t>scan</a:t>
            </a:r>
            <a:r>
              <a:rPr lang="fi-FI" dirty="0"/>
              <a:t>” -mallissa.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888" y="1334759"/>
            <a:ext cx="944962" cy="695004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 rot="14553621">
            <a:off x="5654560" y="30479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03764">
            <a:off x="3888506" y="5476626"/>
            <a:ext cx="944962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56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2" name="Right Arrow 1"/>
          <p:cNvSpPr/>
          <p:nvPr/>
        </p:nvSpPr>
        <p:spPr>
          <a:xfrm rot="10800000">
            <a:off x="1641232" y="144193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xtBox 4"/>
          <p:cNvSpPr txBox="1"/>
          <p:nvPr/>
        </p:nvSpPr>
        <p:spPr>
          <a:xfrm>
            <a:off x="128954" y="6353908"/>
            <a:ext cx="787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Tee samoin ylämalliin. Paina ” </a:t>
            </a:r>
            <a:r>
              <a:rPr lang="fi-FI" dirty="0" err="1"/>
              <a:t>Align</a:t>
            </a:r>
            <a:r>
              <a:rPr lang="fi-FI" dirty="0"/>
              <a:t> </a:t>
            </a:r>
            <a:r>
              <a:rPr lang="fi-FI" dirty="0" err="1"/>
              <a:t>upper</a:t>
            </a:r>
            <a:r>
              <a:rPr lang="fi-FI" dirty="0"/>
              <a:t> </a:t>
            </a:r>
            <a:r>
              <a:rPr lang="fi-FI" dirty="0" err="1"/>
              <a:t>arch</a:t>
            </a:r>
            <a:r>
              <a:rPr lang="fi-FI" dirty="0"/>
              <a:t> </a:t>
            </a:r>
            <a:r>
              <a:rPr lang="fi-FI" dirty="0" err="1"/>
              <a:t>manually</a:t>
            </a:r>
            <a:r>
              <a:rPr lang="fi-FI" dirty="0"/>
              <a:t>”.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764524" y="1093512"/>
            <a:ext cx="999831" cy="5182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3629">
            <a:off x="3743730" y="5268327"/>
            <a:ext cx="1031454" cy="53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8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18738"/>
          </a:xfrm>
        </p:spPr>
      </p:pic>
      <p:sp>
        <p:nvSpPr>
          <p:cNvPr id="2" name="TextBox 1"/>
          <p:cNvSpPr txBox="1"/>
          <p:nvPr/>
        </p:nvSpPr>
        <p:spPr>
          <a:xfrm>
            <a:off x="0" y="6318738"/>
            <a:ext cx="166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Pisteet luotuna.</a:t>
            </a:r>
          </a:p>
        </p:txBody>
      </p:sp>
    </p:spTree>
    <p:extLst>
      <p:ext uri="{BB962C8B-B14F-4D97-AF65-F5344CB8AC3E}">
        <p14:creationId xmlns:p14="http://schemas.microsoft.com/office/powerpoint/2010/main" val="2560396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5"/>
            <a:ext cx="2673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Aseta pisteet päällekkäin.</a:t>
            </a:r>
          </a:p>
        </p:txBody>
      </p:sp>
      <p:sp>
        <p:nvSpPr>
          <p:cNvPr id="2" name="Right Arrow 1"/>
          <p:cNvSpPr/>
          <p:nvPr/>
        </p:nvSpPr>
        <p:spPr>
          <a:xfrm rot="1891606">
            <a:off x="5161547" y="12272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9797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42185"/>
          </a:xfrm>
        </p:spPr>
      </p:pic>
      <p:sp>
        <p:nvSpPr>
          <p:cNvPr id="5" name="TextBox 4"/>
          <p:cNvSpPr txBox="1"/>
          <p:nvPr/>
        </p:nvSpPr>
        <p:spPr>
          <a:xfrm>
            <a:off x="0" y="6342185"/>
            <a:ext cx="289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Pisteet asetettu päällekkäin.</a:t>
            </a:r>
          </a:p>
        </p:txBody>
      </p:sp>
      <p:sp>
        <p:nvSpPr>
          <p:cNvPr id="2" name="Right Arrow 1"/>
          <p:cNvSpPr/>
          <p:nvPr/>
        </p:nvSpPr>
        <p:spPr>
          <a:xfrm rot="1160804">
            <a:off x="4969042" y="15280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936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5" name="TextBox 4"/>
          <p:cNvSpPr txBox="1"/>
          <p:nvPr/>
        </p:nvSpPr>
        <p:spPr>
          <a:xfrm>
            <a:off x="0" y="6307015"/>
            <a:ext cx="4620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Paina ”</a:t>
            </a:r>
            <a:r>
              <a:rPr lang="fi-FI" dirty="0" err="1"/>
              <a:t>Alignment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”.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593457" y="178067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40" y="219113"/>
            <a:ext cx="999831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15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07015"/>
          </a:xfrm>
        </p:spPr>
      </p:pic>
      <p:sp>
        <p:nvSpPr>
          <p:cNvPr id="2" name="TextBox 1"/>
          <p:cNvSpPr txBox="1"/>
          <p:nvPr/>
        </p:nvSpPr>
        <p:spPr>
          <a:xfrm>
            <a:off x="1" y="6307016"/>
            <a:ext cx="7748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Ohjelma pyytää asettamaan preparoidun hampaan/pilarin skanneriin.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761" y="2204751"/>
            <a:ext cx="2685828" cy="358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16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379"/>
            <a:ext cx="12192000" cy="6330462"/>
          </a:xfrm>
        </p:spPr>
      </p:pic>
      <p:sp>
        <p:nvSpPr>
          <p:cNvPr id="5" name="TextBox 4"/>
          <p:cNvSpPr txBox="1"/>
          <p:nvPr/>
        </p:nvSpPr>
        <p:spPr>
          <a:xfrm>
            <a:off x="0" y="6330462"/>
            <a:ext cx="4211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Skannaus onnistui. Paina ”Next”.</a:t>
            </a:r>
          </a:p>
        </p:txBody>
      </p:sp>
      <p:sp>
        <p:nvSpPr>
          <p:cNvPr id="2" name="Right Arrow 1"/>
          <p:cNvSpPr/>
          <p:nvPr/>
        </p:nvSpPr>
        <p:spPr>
          <a:xfrm rot="10800000">
            <a:off x="1638877" y="94739"/>
            <a:ext cx="93329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302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917"/>
            <a:ext cx="12192000" cy="6307015"/>
          </a:xfrm>
        </p:spPr>
      </p:pic>
      <p:sp>
        <p:nvSpPr>
          <p:cNvPr id="2" name="TextBox 1"/>
          <p:cNvSpPr txBox="1"/>
          <p:nvPr/>
        </p:nvSpPr>
        <p:spPr>
          <a:xfrm>
            <a:off x="0" y="6307015"/>
            <a:ext cx="1149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Skannaus on valmis. Paina ”Design”, jos haluat jatkaa suunnitteluun tai paina X (”</a:t>
            </a:r>
            <a:r>
              <a:rPr lang="fi-FI" dirty="0" err="1"/>
              <a:t>Save</a:t>
            </a:r>
            <a:r>
              <a:rPr lang="fi-FI" dirty="0"/>
              <a:t> and </a:t>
            </a:r>
            <a:r>
              <a:rPr lang="fi-FI" dirty="0" err="1"/>
              <a:t>Close</a:t>
            </a:r>
            <a:r>
              <a:rPr lang="fi-FI" dirty="0"/>
              <a:t>”), jos haluat lopettaa. </a:t>
            </a:r>
          </a:p>
        </p:txBody>
      </p:sp>
      <p:sp>
        <p:nvSpPr>
          <p:cNvPr id="3" name="Right Arrow 2"/>
          <p:cNvSpPr/>
          <p:nvPr/>
        </p:nvSpPr>
        <p:spPr>
          <a:xfrm rot="10800000">
            <a:off x="1684421" y="2045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52045">
            <a:off x="11022326" y="984351"/>
            <a:ext cx="999831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56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Käyttöopas on osa toiminnallista opinnäytetyötä: </a:t>
            </a:r>
          </a:p>
          <a:p>
            <a:pPr marL="0" indent="0">
              <a:buNone/>
            </a:pPr>
            <a:r>
              <a:rPr lang="fi-FI" dirty="0"/>
              <a:t>Käyttöohjeet skannaukseen ja kruunujen </a:t>
            </a:r>
            <a:r>
              <a:rPr lang="fi-FI"/>
              <a:t>suunnitteluun </a:t>
            </a:r>
          </a:p>
          <a:p>
            <a:pPr marL="0" indent="0">
              <a:buNone/>
            </a:pPr>
            <a:r>
              <a:rPr lang="fi-FI"/>
              <a:t>CAD/CAM -laitteistolla</a:t>
            </a:r>
            <a:endParaRPr lang="fi-FI" dirty="0"/>
          </a:p>
          <a:p>
            <a:r>
              <a:rPr lang="fi-FI" dirty="0"/>
              <a:t>Tekijä: Kalle Lindholm (hammastekniikka)</a:t>
            </a:r>
          </a:p>
          <a:p>
            <a:r>
              <a:rPr lang="fi-FI" dirty="0"/>
              <a:t>Koko opinnäytetyö ja lähteet saatavilla: http://www.theseus.fi/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0670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2425</TotalTime>
  <Words>372</Words>
  <Application>Microsoft Office PowerPoint</Application>
  <PresentationFormat>Laajakuva</PresentationFormat>
  <Paragraphs>49</Paragraphs>
  <Slides>29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KÄYTTÖOHJE MALLIEN  SKANNAUKSEEN  3SHAPE-OHJELMALLA  Kalle Lindholm kevät 2018 </vt:lpstr>
      <vt:lpstr>Yleisiä asioita: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Turun ammattikorkeakoulu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TYÖOHJE KRUUNUJEN TEKOON - Programill PM3</dc:title>
  <dc:creator>Kalle L</dc:creator>
  <cp:lastModifiedBy>Kalle L</cp:lastModifiedBy>
  <cp:revision>69</cp:revision>
  <cp:lastPrinted>2018-05-07T05:48:03Z</cp:lastPrinted>
  <dcterms:created xsi:type="dcterms:W3CDTF">2018-05-03T16:45:47Z</dcterms:created>
  <dcterms:modified xsi:type="dcterms:W3CDTF">2018-06-04T19:34:44Z</dcterms:modified>
</cp:coreProperties>
</file>