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9" r:id="rId3"/>
    <p:sldId id="264" r:id="rId4"/>
    <p:sldId id="265" r:id="rId5"/>
    <p:sldId id="266" r:id="rId6"/>
    <p:sldId id="270" r:id="rId7"/>
    <p:sldId id="260" r:id="rId8"/>
    <p:sldId id="280" r:id="rId9"/>
    <p:sldId id="261" r:id="rId10"/>
    <p:sldId id="257" r:id="rId11"/>
    <p:sldId id="262" r:id="rId12"/>
    <p:sldId id="269" r:id="rId13"/>
    <p:sldId id="263" r:id="rId14"/>
    <p:sldId id="282" r:id="rId15"/>
    <p:sldId id="271" r:id="rId16"/>
    <p:sldId id="272" r:id="rId17"/>
    <p:sldId id="274" r:id="rId18"/>
    <p:sldId id="273" r:id="rId19"/>
    <p:sldId id="275" r:id="rId20"/>
    <p:sldId id="276" r:id="rId21"/>
    <p:sldId id="277" r:id="rId22"/>
    <p:sldId id="278" r:id="rId23"/>
    <p:sldId id="279" r:id="rId24"/>
    <p:sldId id="267" r:id="rId25"/>
    <p:sldId id="281"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1D72DE-F197-95F0-CB9D-FCE98DE9AB0B}" v="20" dt="2019-04-04T14:29:58.713"/>
    <p1510:client id="{B884EBAF-BA3D-411C-99FB-505422954406}" v="4" dt="2019-04-03T09:10:18.5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emi, Noora" userId="S::noora.niemi@seamk.fi::5f8b8871-2842-4d07-a56f-cb427c9d7486" providerId="AD" clId="Web-{45FEDC25-E087-1DE1-BC35-82A6DE8444A6}"/>
    <pc:docChg chg="modSld">
      <pc:chgData name="Niemi, Noora" userId="S::noora.niemi@seamk.fi::5f8b8871-2842-4d07-a56f-cb427c9d7486" providerId="AD" clId="Web-{45FEDC25-E087-1DE1-BC35-82A6DE8444A6}" dt="2019-04-04T13:45:01.794" v="0"/>
      <pc:docMkLst>
        <pc:docMk/>
      </pc:docMkLst>
      <pc:sldChg chg="addSp modSp">
        <pc:chgData name="Niemi, Noora" userId="S::noora.niemi@seamk.fi::5f8b8871-2842-4d07-a56f-cb427c9d7486" providerId="AD" clId="Web-{45FEDC25-E087-1DE1-BC35-82A6DE8444A6}" dt="2019-04-04T13:45:01.794" v="0"/>
        <pc:sldMkLst>
          <pc:docMk/>
          <pc:sldMk cId="1736925676" sldId="259"/>
        </pc:sldMkLst>
        <pc:picChg chg="add mod">
          <ac:chgData name="Niemi, Noora" userId="S::noora.niemi@seamk.fi::5f8b8871-2842-4d07-a56f-cb427c9d7486" providerId="AD" clId="Web-{45FEDC25-E087-1DE1-BC35-82A6DE8444A6}" dt="2019-04-04T13:45:01.794" v="0"/>
          <ac:picMkLst>
            <pc:docMk/>
            <pc:sldMk cId="1736925676" sldId="259"/>
            <ac:picMk id="3" creationId="{E0FF75CB-638D-4902-9D5C-87C01E21E64B}"/>
          </ac:picMkLst>
        </pc:picChg>
      </pc:sldChg>
    </pc:docChg>
  </pc:docChgLst>
  <pc:docChgLst>
    <pc:chgData name="Niemi, Noora" userId="S::noora.niemi@seamk.fi::5f8b8871-2842-4d07-a56f-cb427c9d7486" providerId="AD" clId="Web-{C145DFDB-0E02-03C6-B25F-E6F02932117D}"/>
    <pc:docChg chg="addSld modSld">
      <pc:chgData name="Niemi, Noora" userId="S::noora.niemi@seamk.fi::5f8b8871-2842-4d07-a56f-cb427c9d7486" providerId="AD" clId="Web-{C145DFDB-0E02-03C6-B25F-E6F02932117D}" dt="2019-04-05T07:18:44.036" v="188" actId="14100"/>
      <pc:docMkLst>
        <pc:docMk/>
      </pc:docMkLst>
      <pc:sldChg chg="addSp modSp new mod setBg">
        <pc:chgData name="Niemi, Noora" userId="S::noora.niemi@seamk.fi::5f8b8871-2842-4d07-a56f-cb427c9d7486" providerId="AD" clId="Web-{C145DFDB-0E02-03C6-B25F-E6F02932117D}" dt="2019-04-05T07:18:44.036" v="188" actId="14100"/>
        <pc:sldMkLst>
          <pc:docMk/>
          <pc:sldMk cId="1469260612" sldId="282"/>
        </pc:sldMkLst>
        <pc:spChg chg="mod">
          <ac:chgData name="Niemi, Noora" userId="S::noora.niemi@seamk.fi::5f8b8871-2842-4d07-a56f-cb427c9d7486" providerId="AD" clId="Web-{C145DFDB-0E02-03C6-B25F-E6F02932117D}" dt="2019-04-05T07:18:44.036" v="188" actId="14100"/>
          <ac:spMkLst>
            <pc:docMk/>
            <pc:sldMk cId="1469260612" sldId="282"/>
            <ac:spMk id="2" creationId="{762828C7-5BB0-457B-8512-335AE48FE2C2}"/>
          </ac:spMkLst>
        </pc:spChg>
        <pc:spChg chg="mod ord">
          <ac:chgData name="Niemi, Noora" userId="S::noora.niemi@seamk.fi::5f8b8871-2842-4d07-a56f-cb427c9d7486" providerId="AD" clId="Web-{C145DFDB-0E02-03C6-B25F-E6F02932117D}" dt="2019-04-05T07:18:24.365" v="153" actId="20577"/>
          <ac:spMkLst>
            <pc:docMk/>
            <pc:sldMk cId="1469260612" sldId="282"/>
            <ac:spMk id="3" creationId="{F693D899-3980-4F9A-8830-8B8F7736B567}"/>
          </ac:spMkLst>
        </pc:spChg>
        <pc:spChg chg="add">
          <ac:chgData name="Niemi, Noora" userId="S::noora.niemi@seamk.fi::5f8b8871-2842-4d07-a56f-cb427c9d7486" providerId="AD" clId="Web-{C145DFDB-0E02-03C6-B25F-E6F02932117D}" dt="2019-04-05T07:16:06.569" v="44"/>
          <ac:spMkLst>
            <pc:docMk/>
            <pc:sldMk cId="1469260612" sldId="282"/>
            <ac:spMk id="9" creationId="{AFA67CD3-AB4E-4A7A-BEB8-53C445D8C44E}"/>
          </ac:spMkLst>
        </pc:spChg>
        <pc:spChg chg="add">
          <ac:chgData name="Niemi, Noora" userId="S::noora.niemi@seamk.fi::5f8b8871-2842-4d07-a56f-cb427c9d7486" providerId="AD" clId="Web-{C145DFDB-0E02-03C6-B25F-E6F02932117D}" dt="2019-04-05T07:16:06.569" v="44"/>
          <ac:spMkLst>
            <pc:docMk/>
            <pc:sldMk cId="1469260612" sldId="282"/>
            <ac:spMk id="13" creationId="{339C8D78-A644-462F-B674-F440635E5353}"/>
          </ac:spMkLst>
        </pc:spChg>
        <pc:picChg chg="add mod">
          <ac:chgData name="Niemi, Noora" userId="S::noora.niemi@seamk.fi::5f8b8871-2842-4d07-a56f-cb427c9d7486" providerId="AD" clId="Web-{C145DFDB-0E02-03C6-B25F-E6F02932117D}" dt="2019-04-05T07:16:06.569" v="44"/>
          <ac:picMkLst>
            <pc:docMk/>
            <pc:sldMk cId="1469260612" sldId="282"/>
            <ac:picMk id="4" creationId="{19C91118-67B3-4031-A803-585C485C3C39}"/>
          </ac:picMkLst>
        </pc:picChg>
        <pc:picChg chg="add">
          <ac:chgData name="Niemi, Noora" userId="S::noora.niemi@seamk.fi::5f8b8871-2842-4d07-a56f-cb427c9d7486" providerId="AD" clId="Web-{C145DFDB-0E02-03C6-B25F-E6F02932117D}" dt="2019-04-05T07:16:06.569" v="44"/>
          <ac:picMkLst>
            <pc:docMk/>
            <pc:sldMk cId="1469260612" sldId="282"/>
            <ac:picMk id="11" creationId="{07CF545F-9C2E-4446-97CD-AD92990C2B68}"/>
          </ac:picMkLst>
        </pc:picChg>
      </pc:sldChg>
    </pc:docChg>
  </pc:docChgLst>
  <pc:docChgLst>
    <pc:chgData name="Niemi, Noora" userId="S::noora.niemi@seamk.fi::5f8b8871-2842-4d07-a56f-cb427c9d7486" providerId="AD" clId="Web-{3B1D72DE-F197-95F0-CB9D-FCE98DE9AB0B}"/>
    <pc:docChg chg="addSld delSld modSld">
      <pc:chgData name="Niemi, Noora" userId="S::noora.niemi@seamk.fi::5f8b8871-2842-4d07-a56f-cb427c9d7486" providerId="AD" clId="Web-{3B1D72DE-F197-95F0-CB9D-FCE98DE9AB0B}" dt="2019-04-04T15:22:35.301" v="1641" actId="20577"/>
      <pc:docMkLst>
        <pc:docMk/>
      </pc:docMkLst>
      <pc:sldChg chg="addSp modSp">
        <pc:chgData name="Niemi, Noora" userId="S::noora.niemi@seamk.fi::5f8b8871-2842-4d07-a56f-cb427c9d7486" providerId="AD" clId="Web-{3B1D72DE-F197-95F0-CB9D-FCE98DE9AB0B}" dt="2019-04-04T14:52:49.891" v="1175" actId="20577"/>
        <pc:sldMkLst>
          <pc:docMk/>
          <pc:sldMk cId="3975845543" sldId="257"/>
        </pc:sldMkLst>
        <pc:spChg chg="add mod">
          <ac:chgData name="Niemi, Noora" userId="S::noora.niemi@seamk.fi::5f8b8871-2842-4d07-a56f-cb427c9d7486" providerId="AD" clId="Web-{3B1D72DE-F197-95F0-CB9D-FCE98DE9AB0B}" dt="2019-04-04T14:52:49.891" v="1175" actId="20577"/>
          <ac:spMkLst>
            <pc:docMk/>
            <pc:sldMk cId="3975845543" sldId="257"/>
            <ac:spMk id="3" creationId="{6D3BF52A-7DB1-48B2-B6EF-11457C9A0034}"/>
          </ac:spMkLst>
        </pc:spChg>
      </pc:sldChg>
      <pc:sldChg chg="addSp delSp modSp">
        <pc:chgData name="Niemi, Noora" userId="S::noora.niemi@seamk.fi::5f8b8871-2842-4d07-a56f-cb427c9d7486" providerId="AD" clId="Web-{3B1D72DE-F197-95F0-CB9D-FCE98DE9AB0B}" dt="2019-04-04T15:07:24.698" v="1512" actId="1076"/>
        <pc:sldMkLst>
          <pc:docMk/>
          <pc:sldMk cId="1736925676" sldId="259"/>
        </pc:sldMkLst>
        <pc:spChg chg="add del mod">
          <ac:chgData name="Niemi, Noora" userId="S::noora.niemi@seamk.fi::5f8b8871-2842-4d07-a56f-cb427c9d7486" providerId="AD" clId="Web-{3B1D72DE-F197-95F0-CB9D-FCE98DE9AB0B}" dt="2019-04-04T13:49:44.432" v="20"/>
          <ac:spMkLst>
            <pc:docMk/>
            <pc:sldMk cId="1736925676" sldId="259"/>
            <ac:spMk id="4" creationId="{2CF18095-3E3D-421C-8BE8-6B0224671DD0}"/>
          </ac:spMkLst>
        </pc:spChg>
        <pc:spChg chg="add mod">
          <ac:chgData name="Niemi, Noora" userId="S::noora.niemi@seamk.fi::5f8b8871-2842-4d07-a56f-cb427c9d7486" providerId="AD" clId="Web-{3B1D72DE-F197-95F0-CB9D-FCE98DE9AB0B}" dt="2019-04-04T15:07:24.698" v="1512" actId="1076"/>
          <ac:spMkLst>
            <pc:docMk/>
            <pc:sldMk cId="1736925676" sldId="259"/>
            <ac:spMk id="5" creationId="{D501FD41-09C2-45A8-8044-ACAC10D7E044}"/>
          </ac:spMkLst>
        </pc:spChg>
        <pc:picChg chg="add del">
          <ac:chgData name="Niemi, Noora" userId="S::noora.niemi@seamk.fi::5f8b8871-2842-4d07-a56f-cb427c9d7486" providerId="AD" clId="Web-{3B1D72DE-F197-95F0-CB9D-FCE98DE9AB0B}" dt="2019-04-04T13:46:53.449" v="2"/>
          <ac:picMkLst>
            <pc:docMk/>
            <pc:sldMk cId="1736925676" sldId="259"/>
            <ac:picMk id="3" creationId="{E0FF75CB-638D-4902-9D5C-87C01E21E64B}"/>
          </ac:picMkLst>
        </pc:picChg>
        <pc:picChg chg="mod modCrop">
          <ac:chgData name="Niemi, Noora" userId="S::noora.niemi@seamk.fi::5f8b8871-2842-4d07-a56f-cb427c9d7486" providerId="AD" clId="Web-{3B1D72DE-F197-95F0-CB9D-FCE98DE9AB0B}" dt="2019-04-04T13:50:37.619" v="22"/>
          <ac:picMkLst>
            <pc:docMk/>
            <pc:sldMk cId="1736925676" sldId="259"/>
            <ac:picMk id="8" creationId="{4741B218-6D11-4F34-BCE3-96FDDBA19329}"/>
          </ac:picMkLst>
        </pc:picChg>
      </pc:sldChg>
      <pc:sldChg chg="addSp delSp modSp">
        <pc:chgData name="Niemi, Noora" userId="S::noora.niemi@seamk.fi::5f8b8871-2842-4d07-a56f-cb427c9d7486" providerId="AD" clId="Web-{3B1D72DE-F197-95F0-CB9D-FCE98DE9AB0B}" dt="2019-04-04T15:06:26.823" v="1510"/>
        <pc:sldMkLst>
          <pc:docMk/>
          <pc:sldMk cId="3115356266" sldId="260"/>
        </pc:sldMkLst>
        <pc:spChg chg="add mod">
          <ac:chgData name="Niemi, Noora" userId="S::noora.niemi@seamk.fi::5f8b8871-2842-4d07-a56f-cb427c9d7486" providerId="AD" clId="Web-{3B1D72DE-F197-95F0-CB9D-FCE98DE9AB0B}" dt="2019-04-04T15:06:03.464" v="1500" actId="20577"/>
          <ac:spMkLst>
            <pc:docMk/>
            <pc:sldMk cId="3115356266" sldId="260"/>
            <ac:spMk id="3" creationId="{C9C30C18-CB36-4086-810E-6DF292990231}"/>
          </ac:spMkLst>
        </pc:spChg>
        <pc:spChg chg="del mod">
          <ac:chgData name="Niemi, Noora" userId="S::noora.niemi@seamk.fi::5f8b8871-2842-4d07-a56f-cb427c9d7486" providerId="AD" clId="Web-{3B1D72DE-F197-95F0-CB9D-FCE98DE9AB0B}" dt="2019-04-04T15:06:26.823" v="1510"/>
          <ac:spMkLst>
            <pc:docMk/>
            <pc:sldMk cId="3115356266" sldId="260"/>
            <ac:spMk id="6" creationId="{3A083B3C-917F-428B-A3BA-4B06536302EC}"/>
          </ac:spMkLst>
        </pc:spChg>
      </pc:sldChg>
      <pc:sldChg chg="addSp modSp">
        <pc:chgData name="Niemi, Noora" userId="S::noora.niemi@seamk.fi::5f8b8871-2842-4d07-a56f-cb427c9d7486" providerId="AD" clId="Web-{3B1D72DE-F197-95F0-CB9D-FCE98DE9AB0B}" dt="2019-04-04T14:54:41.875" v="1227" actId="20577"/>
        <pc:sldMkLst>
          <pc:docMk/>
          <pc:sldMk cId="112208234" sldId="261"/>
        </pc:sldMkLst>
        <pc:spChg chg="add mod">
          <ac:chgData name="Niemi, Noora" userId="S::noora.niemi@seamk.fi::5f8b8871-2842-4d07-a56f-cb427c9d7486" providerId="AD" clId="Web-{3B1D72DE-F197-95F0-CB9D-FCE98DE9AB0B}" dt="2019-04-04T14:54:41.875" v="1227" actId="20577"/>
          <ac:spMkLst>
            <pc:docMk/>
            <pc:sldMk cId="112208234" sldId="261"/>
            <ac:spMk id="3" creationId="{D49BC2D2-D1A3-43FF-8BDC-26C4159478EB}"/>
          </ac:spMkLst>
        </pc:spChg>
      </pc:sldChg>
      <pc:sldChg chg="addSp modSp">
        <pc:chgData name="Niemi, Noora" userId="S::noora.niemi@seamk.fi::5f8b8871-2842-4d07-a56f-cb427c9d7486" providerId="AD" clId="Web-{3B1D72DE-F197-95F0-CB9D-FCE98DE9AB0B}" dt="2019-04-04T14:13:00.892" v="469" actId="20577"/>
        <pc:sldMkLst>
          <pc:docMk/>
          <pc:sldMk cId="4081247053" sldId="262"/>
        </pc:sldMkLst>
        <pc:spChg chg="add mod">
          <ac:chgData name="Niemi, Noora" userId="S::noora.niemi@seamk.fi::5f8b8871-2842-4d07-a56f-cb427c9d7486" providerId="AD" clId="Web-{3B1D72DE-F197-95F0-CB9D-FCE98DE9AB0B}" dt="2019-04-04T14:13:00.892" v="469" actId="20577"/>
          <ac:spMkLst>
            <pc:docMk/>
            <pc:sldMk cId="4081247053" sldId="262"/>
            <ac:spMk id="4" creationId="{2F8A26DD-12F2-4063-8F49-FA5D3633DF80}"/>
          </ac:spMkLst>
        </pc:spChg>
      </pc:sldChg>
      <pc:sldChg chg="addSp modSp">
        <pc:chgData name="Niemi, Noora" userId="S::noora.niemi@seamk.fi::5f8b8871-2842-4d07-a56f-cb427c9d7486" providerId="AD" clId="Web-{3B1D72DE-F197-95F0-CB9D-FCE98DE9AB0B}" dt="2019-04-04T14:52:07.485" v="1151" actId="20577"/>
        <pc:sldMkLst>
          <pc:docMk/>
          <pc:sldMk cId="3897894804" sldId="263"/>
        </pc:sldMkLst>
        <pc:spChg chg="add mod">
          <ac:chgData name="Niemi, Noora" userId="S::noora.niemi@seamk.fi::5f8b8871-2842-4d07-a56f-cb427c9d7486" providerId="AD" clId="Web-{3B1D72DE-F197-95F0-CB9D-FCE98DE9AB0B}" dt="2019-04-04T14:52:07.485" v="1151" actId="20577"/>
          <ac:spMkLst>
            <pc:docMk/>
            <pc:sldMk cId="3897894804" sldId="263"/>
            <ac:spMk id="4" creationId="{8C59E7B2-4003-48FA-92E6-ED04E1A5003E}"/>
          </ac:spMkLst>
        </pc:spChg>
      </pc:sldChg>
      <pc:sldChg chg="addSp delSp modSp">
        <pc:chgData name="Niemi, Noora" userId="S::noora.niemi@seamk.fi::5f8b8871-2842-4d07-a56f-cb427c9d7486" providerId="AD" clId="Web-{3B1D72DE-F197-95F0-CB9D-FCE98DE9AB0B}" dt="2019-04-04T15:21:54.832" v="1594" actId="20577"/>
        <pc:sldMkLst>
          <pc:docMk/>
          <pc:sldMk cId="21173774" sldId="264"/>
        </pc:sldMkLst>
        <pc:spChg chg="mod">
          <ac:chgData name="Niemi, Noora" userId="S::noora.niemi@seamk.fi::5f8b8871-2842-4d07-a56f-cb427c9d7486" providerId="AD" clId="Web-{3B1D72DE-F197-95F0-CB9D-FCE98DE9AB0B}" dt="2019-04-04T15:21:54.832" v="1594" actId="20577"/>
          <ac:spMkLst>
            <pc:docMk/>
            <pc:sldMk cId="21173774" sldId="264"/>
            <ac:spMk id="2" creationId="{30F9B886-3E1D-4BFD-B4FF-307D57725D4E}"/>
          </ac:spMkLst>
        </pc:spChg>
        <pc:spChg chg="add mod">
          <ac:chgData name="Niemi, Noora" userId="S::noora.niemi@seamk.fi::5f8b8871-2842-4d07-a56f-cb427c9d7486" providerId="AD" clId="Web-{3B1D72DE-F197-95F0-CB9D-FCE98DE9AB0B}" dt="2019-04-04T14:37:28.616" v="859" actId="20577"/>
          <ac:spMkLst>
            <pc:docMk/>
            <pc:sldMk cId="21173774" sldId="264"/>
            <ac:spMk id="6" creationId="{C0A36117-BDC3-49F2-84E3-14B05499A93C}"/>
          </ac:spMkLst>
        </pc:spChg>
        <pc:spChg chg="ord">
          <ac:chgData name="Niemi, Noora" userId="S::noora.niemi@seamk.fi::5f8b8871-2842-4d07-a56f-cb427c9d7486" providerId="AD" clId="Web-{3B1D72DE-F197-95F0-CB9D-FCE98DE9AB0B}" dt="2019-04-04T14:36:36.007" v="826"/>
          <ac:spMkLst>
            <pc:docMk/>
            <pc:sldMk cId="21173774" sldId="264"/>
            <ac:spMk id="14" creationId="{2435A39E-32A2-409F-9E3D-15BD1AD7C15A}"/>
          </ac:spMkLst>
        </pc:spChg>
        <pc:spChg chg="del">
          <ac:chgData name="Niemi, Noora" userId="S::noora.niemi@seamk.fi::5f8b8871-2842-4d07-a56f-cb427c9d7486" providerId="AD" clId="Web-{3B1D72DE-F197-95F0-CB9D-FCE98DE9AB0B}" dt="2019-04-04T14:36:36.007" v="826"/>
          <ac:spMkLst>
            <pc:docMk/>
            <pc:sldMk cId="21173774" sldId="264"/>
            <ac:spMk id="34" creationId="{AFA67CD3-AB4E-4A7A-BEB8-53C445D8C44E}"/>
          </ac:spMkLst>
        </pc:spChg>
        <pc:spChg chg="del">
          <ac:chgData name="Niemi, Noora" userId="S::noora.niemi@seamk.fi::5f8b8871-2842-4d07-a56f-cb427c9d7486" providerId="AD" clId="Web-{3B1D72DE-F197-95F0-CB9D-FCE98DE9AB0B}" dt="2019-04-04T14:36:36.007" v="826"/>
          <ac:spMkLst>
            <pc:docMk/>
            <pc:sldMk cId="21173774" sldId="264"/>
            <ac:spMk id="38" creationId="{339C8D78-A644-462F-B674-F440635E5353}"/>
          </ac:spMkLst>
        </pc:spChg>
        <pc:spChg chg="add">
          <ac:chgData name="Niemi, Noora" userId="S::noora.niemi@seamk.fi::5f8b8871-2842-4d07-a56f-cb427c9d7486" providerId="AD" clId="Web-{3B1D72DE-F197-95F0-CB9D-FCE98DE9AB0B}" dt="2019-04-04T14:36:36.007" v="826"/>
          <ac:spMkLst>
            <pc:docMk/>
            <pc:sldMk cId="21173774" sldId="264"/>
            <ac:spMk id="43" creationId="{AFA67CD3-AB4E-4A7A-BEB8-53C445D8C44E}"/>
          </ac:spMkLst>
        </pc:spChg>
        <pc:spChg chg="add">
          <ac:chgData name="Niemi, Noora" userId="S::noora.niemi@seamk.fi::5f8b8871-2842-4d07-a56f-cb427c9d7486" providerId="AD" clId="Web-{3B1D72DE-F197-95F0-CB9D-FCE98DE9AB0B}" dt="2019-04-04T14:36:36.007" v="826"/>
          <ac:spMkLst>
            <pc:docMk/>
            <pc:sldMk cId="21173774" sldId="264"/>
            <ac:spMk id="47" creationId="{339C8D78-A644-462F-B674-F440635E5353}"/>
          </ac:spMkLst>
        </pc:spChg>
        <pc:picChg chg="add mod">
          <ac:chgData name="Niemi, Noora" userId="S::noora.niemi@seamk.fi::5f8b8871-2842-4d07-a56f-cb427c9d7486" providerId="AD" clId="Web-{3B1D72DE-F197-95F0-CB9D-FCE98DE9AB0B}" dt="2019-04-04T14:36:36.007" v="826"/>
          <ac:picMkLst>
            <pc:docMk/>
            <pc:sldMk cId="21173774" sldId="264"/>
            <ac:picMk id="3" creationId="{B853398E-FCB1-4B95-B89B-19B46FF6DE0A}"/>
          </ac:picMkLst>
        </pc:picChg>
        <pc:picChg chg="del">
          <ac:chgData name="Niemi, Noora" userId="S::noora.niemi@seamk.fi::5f8b8871-2842-4d07-a56f-cb427c9d7486" providerId="AD" clId="Web-{3B1D72DE-F197-95F0-CB9D-FCE98DE9AB0B}" dt="2019-04-04T14:35:12.930" v="824"/>
          <ac:picMkLst>
            <pc:docMk/>
            <pc:sldMk cId="21173774" sldId="264"/>
            <ac:picMk id="4" creationId="{B3C38EBB-8953-47D7-8DCC-795B738ABE18}"/>
          </ac:picMkLst>
        </pc:picChg>
        <pc:picChg chg="del">
          <ac:chgData name="Niemi, Noora" userId="S::noora.niemi@seamk.fi::5f8b8871-2842-4d07-a56f-cb427c9d7486" providerId="AD" clId="Web-{3B1D72DE-F197-95F0-CB9D-FCE98DE9AB0B}" dt="2019-04-04T14:36:36.007" v="826"/>
          <ac:picMkLst>
            <pc:docMk/>
            <pc:sldMk cId="21173774" sldId="264"/>
            <ac:picMk id="36" creationId="{07CF545F-9C2E-4446-97CD-AD92990C2B68}"/>
          </ac:picMkLst>
        </pc:picChg>
        <pc:picChg chg="add">
          <ac:chgData name="Niemi, Noora" userId="S::noora.niemi@seamk.fi::5f8b8871-2842-4d07-a56f-cb427c9d7486" providerId="AD" clId="Web-{3B1D72DE-F197-95F0-CB9D-FCE98DE9AB0B}" dt="2019-04-04T14:36:36.007" v="826"/>
          <ac:picMkLst>
            <pc:docMk/>
            <pc:sldMk cId="21173774" sldId="264"/>
            <ac:picMk id="45" creationId="{07CF545F-9C2E-4446-97CD-AD92990C2B68}"/>
          </ac:picMkLst>
        </pc:picChg>
      </pc:sldChg>
      <pc:sldChg chg="addSp modSp">
        <pc:chgData name="Niemi, Noora" userId="S::noora.niemi@seamk.fi::5f8b8871-2842-4d07-a56f-cb427c9d7486" providerId="AD" clId="Web-{3B1D72DE-F197-95F0-CB9D-FCE98DE9AB0B}" dt="2019-04-04T15:22:24.004" v="1635" actId="20577"/>
        <pc:sldMkLst>
          <pc:docMk/>
          <pc:sldMk cId="798611654" sldId="265"/>
        </pc:sldMkLst>
        <pc:spChg chg="mod">
          <ac:chgData name="Niemi, Noora" userId="S::noora.niemi@seamk.fi::5f8b8871-2842-4d07-a56f-cb427c9d7486" providerId="AD" clId="Web-{3B1D72DE-F197-95F0-CB9D-FCE98DE9AB0B}" dt="2019-04-04T15:22:24.004" v="1635" actId="20577"/>
          <ac:spMkLst>
            <pc:docMk/>
            <pc:sldMk cId="798611654" sldId="265"/>
            <ac:spMk id="2" creationId="{079B9375-DA7F-40A8-94DA-7CCC635DF9B1}"/>
          </ac:spMkLst>
        </pc:spChg>
        <pc:spChg chg="add mod">
          <ac:chgData name="Niemi, Noora" userId="S::noora.niemi@seamk.fi::5f8b8871-2842-4d07-a56f-cb427c9d7486" providerId="AD" clId="Web-{3B1D72DE-F197-95F0-CB9D-FCE98DE9AB0B}" dt="2019-04-04T14:15:21.531" v="548" actId="20577"/>
          <ac:spMkLst>
            <pc:docMk/>
            <pc:sldMk cId="798611654" sldId="265"/>
            <ac:spMk id="4" creationId="{57D311D5-28FD-4DF6-AB32-0AA8B5AD9BA8}"/>
          </ac:spMkLst>
        </pc:spChg>
      </pc:sldChg>
      <pc:sldChg chg="addSp delSp modSp">
        <pc:chgData name="Niemi, Noora" userId="S::noora.niemi@seamk.fi::5f8b8871-2842-4d07-a56f-cb427c9d7486" providerId="AD" clId="Web-{3B1D72DE-F197-95F0-CB9D-FCE98DE9AB0B}" dt="2019-04-04T15:04:23.855" v="1415" actId="20577"/>
        <pc:sldMkLst>
          <pc:docMk/>
          <pc:sldMk cId="4008528667" sldId="266"/>
        </pc:sldMkLst>
        <pc:spChg chg="mod">
          <ac:chgData name="Niemi, Noora" userId="S::noora.niemi@seamk.fi::5f8b8871-2842-4d07-a56f-cb427c9d7486" providerId="AD" clId="Web-{3B1D72DE-F197-95F0-CB9D-FCE98DE9AB0B}" dt="2019-04-04T15:03:20.949" v="1373"/>
          <ac:spMkLst>
            <pc:docMk/>
            <pc:sldMk cId="4008528667" sldId="266"/>
            <ac:spMk id="2" creationId="{7DF95127-7202-4BFA-8B1E-76E89178056B}"/>
          </ac:spMkLst>
        </pc:spChg>
        <pc:spChg chg="mod ord">
          <ac:chgData name="Niemi, Noora" userId="S::noora.niemi@seamk.fi::5f8b8871-2842-4d07-a56f-cb427c9d7486" providerId="AD" clId="Web-{3B1D72DE-F197-95F0-CB9D-FCE98DE9AB0B}" dt="2019-04-04T15:03:20.949" v="1373"/>
          <ac:spMkLst>
            <pc:docMk/>
            <pc:sldMk cId="4008528667" sldId="266"/>
            <ac:spMk id="3" creationId="{FC884990-1872-4A0B-B2D3-71A7CE2F68B3}"/>
          </ac:spMkLst>
        </pc:spChg>
        <pc:spChg chg="add mod">
          <ac:chgData name="Niemi, Noora" userId="S::noora.niemi@seamk.fi::5f8b8871-2842-4d07-a56f-cb427c9d7486" providerId="AD" clId="Web-{3B1D72DE-F197-95F0-CB9D-FCE98DE9AB0B}" dt="2019-04-04T15:04:23.855" v="1415" actId="20577"/>
          <ac:spMkLst>
            <pc:docMk/>
            <pc:sldMk cId="4008528667" sldId="266"/>
            <ac:spMk id="7" creationId="{3BC419F9-7D67-4F3B-879B-EA465065B92C}"/>
          </ac:spMkLst>
        </pc:spChg>
        <pc:spChg chg="del">
          <ac:chgData name="Niemi, Noora" userId="S::noora.niemi@seamk.fi::5f8b8871-2842-4d07-a56f-cb427c9d7486" providerId="AD" clId="Web-{3B1D72DE-F197-95F0-CB9D-FCE98DE9AB0B}" dt="2019-04-04T15:03:20.949" v="1373"/>
          <ac:spMkLst>
            <pc:docMk/>
            <pc:sldMk cId="4008528667" sldId="266"/>
            <ac:spMk id="17" creationId="{AFA67CD3-AB4E-4A7A-BEB8-53C445D8C44E}"/>
          </ac:spMkLst>
        </pc:spChg>
        <pc:spChg chg="del">
          <ac:chgData name="Niemi, Noora" userId="S::noora.niemi@seamk.fi::5f8b8871-2842-4d07-a56f-cb427c9d7486" providerId="AD" clId="Web-{3B1D72DE-F197-95F0-CB9D-FCE98DE9AB0B}" dt="2019-04-04T15:03:20.949" v="1373"/>
          <ac:spMkLst>
            <pc:docMk/>
            <pc:sldMk cId="4008528667" sldId="266"/>
            <ac:spMk id="21" creationId="{339C8D78-A644-462F-B674-F440635E5353}"/>
          </ac:spMkLst>
        </pc:spChg>
        <pc:spChg chg="add">
          <ac:chgData name="Niemi, Noora" userId="S::noora.niemi@seamk.fi::5f8b8871-2842-4d07-a56f-cb427c9d7486" providerId="AD" clId="Web-{3B1D72DE-F197-95F0-CB9D-FCE98DE9AB0B}" dt="2019-04-04T15:03:20.949" v="1373"/>
          <ac:spMkLst>
            <pc:docMk/>
            <pc:sldMk cId="4008528667" sldId="266"/>
            <ac:spMk id="26" creationId="{F56F5174-31D9-4DBB-AAB7-A1FD7BDB1352}"/>
          </ac:spMkLst>
        </pc:spChg>
        <pc:spChg chg="add">
          <ac:chgData name="Niemi, Noora" userId="S::noora.niemi@seamk.fi::5f8b8871-2842-4d07-a56f-cb427c9d7486" providerId="AD" clId="Web-{3B1D72DE-F197-95F0-CB9D-FCE98DE9AB0B}" dt="2019-04-04T15:03:20.949" v="1373"/>
          <ac:spMkLst>
            <pc:docMk/>
            <pc:sldMk cId="4008528667" sldId="266"/>
            <ac:spMk id="30" creationId="{F9A95BEE-6BB1-4A28-A8E6-A34B2E42EF87}"/>
          </ac:spMkLst>
        </pc:spChg>
        <pc:picChg chg="add mod">
          <ac:chgData name="Niemi, Noora" userId="S::noora.niemi@seamk.fi::5f8b8871-2842-4d07-a56f-cb427c9d7486" providerId="AD" clId="Web-{3B1D72DE-F197-95F0-CB9D-FCE98DE9AB0B}" dt="2019-04-04T15:03:20.949" v="1373"/>
          <ac:picMkLst>
            <pc:docMk/>
            <pc:sldMk cId="4008528667" sldId="266"/>
            <ac:picMk id="4" creationId="{3689DE02-CF3E-42D0-8317-1896C1DD9C27}"/>
          </ac:picMkLst>
        </pc:picChg>
        <pc:picChg chg="del">
          <ac:chgData name="Niemi, Noora" userId="S::noora.niemi@seamk.fi::5f8b8871-2842-4d07-a56f-cb427c9d7486" providerId="AD" clId="Web-{3B1D72DE-F197-95F0-CB9D-FCE98DE9AB0B}" dt="2019-04-04T14:59:13.045" v="1371"/>
          <ac:picMkLst>
            <pc:docMk/>
            <pc:sldMk cId="4008528667" sldId="266"/>
            <ac:picMk id="5" creationId="{4C2D4E02-0A94-41A3-BD61-A765B66ACEBA}"/>
          </ac:picMkLst>
        </pc:picChg>
        <pc:picChg chg="del">
          <ac:chgData name="Niemi, Noora" userId="S::noora.niemi@seamk.fi::5f8b8871-2842-4d07-a56f-cb427c9d7486" providerId="AD" clId="Web-{3B1D72DE-F197-95F0-CB9D-FCE98DE9AB0B}" dt="2019-04-04T15:03:20.949" v="1373"/>
          <ac:picMkLst>
            <pc:docMk/>
            <pc:sldMk cId="4008528667" sldId="266"/>
            <ac:picMk id="19" creationId="{07CF545F-9C2E-4446-97CD-AD92990C2B68}"/>
          </ac:picMkLst>
        </pc:picChg>
        <pc:picChg chg="add">
          <ac:chgData name="Niemi, Noora" userId="S::noora.niemi@seamk.fi::5f8b8871-2842-4d07-a56f-cb427c9d7486" providerId="AD" clId="Web-{3B1D72DE-F197-95F0-CB9D-FCE98DE9AB0B}" dt="2019-04-04T15:03:20.949" v="1373"/>
          <ac:picMkLst>
            <pc:docMk/>
            <pc:sldMk cId="4008528667" sldId="266"/>
            <ac:picMk id="28" creationId="{AE113210-7872-481A-ADE6-3A05CCAF5EB2}"/>
          </ac:picMkLst>
        </pc:picChg>
      </pc:sldChg>
      <pc:sldChg chg="addSp modSp">
        <pc:chgData name="Niemi, Noora" userId="S::noora.niemi@seamk.fi::5f8b8871-2842-4d07-a56f-cb427c9d7486" providerId="AD" clId="Web-{3B1D72DE-F197-95F0-CB9D-FCE98DE9AB0B}" dt="2019-04-04T14:42:25.817" v="1039" actId="20577"/>
        <pc:sldMkLst>
          <pc:docMk/>
          <pc:sldMk cId="3486969015" sldId="267"/>
        </pc:sldMkLst>
        <pc:spChg chg="add mod">
          <ac:chgData name="Niemi, Noora" userId="S::noora.niemi@seamk.fi::5f8b8871-2842-4d07-a56f-cb427c9d7486" providerId="AD" clId="Web-{3B1D72DE-F197-95F0-CB9D-FCE98DE9AB0B}" dt="2019-04-04T14:42:25.817" v="1039" actId="20577"/>
          <ac:spMkLst>
            <pc:docMk/>
            <pc:sldMk cId="3486969015" sldId="267"/>
            <ac:spMk id="4" creationId="{D1199540-FB06-407F-ACD6-A70843CBCC27}"/>
          </ac:spMkLst>
        </pc:spChg>
      </pc:sldChg>
      <pc:sldChg chg="addSp modSp">
        <pc:chgData name="Niemi, Noora" userId="S::noora.niemi@seamk.fi::5f8b8871-2842-4d07-a56f-cb427c9d7486" providerId="AD" clId="Web-{3B1D72DE-F197-95F0-CB9D-FCE98DE9AB0B}" dt="2019-04-04T14:52:29.141" v="1165" actId="20577"/>
        <pc:sldMkLst>
          <pc:docMk/>
          <pc:sldMk cId="2392216414" sldId="269"/>
        </pc:sldMkLst>
        <pc:spChg chg="add mod">
          <ac:chgData name="Niemi, Noora" userId="S::noora.niemi@seamk.fi::5f8b8871-2842-4d07-a56f-cb427c9d7486" providerId="AD" clId="Web-{3B1D72DE-F197-95F0-CB9D-FCE98DE9AB0B}" dt="2019-04-04T14:52:29.141" v="1165" actId="20577"/>
          <ac:spMkLst>
            <pc:docMk/>
            <pc:sldMk cId="2392216414" sldId="269"/>
            <ac:spMk id="4" creationId="{9719DE99-6CC3-453B-9FA8-BFBD0762A8B6}"/>
          </ac:spMkLst>
        </pc:spChg>
      </pc:sldChg>
      <pc:sldChg chg="addSp modSp">
        <pc:chgData name="Niemi, Noora" userId="S::noora.niemi@seamk.fi::5f8b8871-2842-4d07-a56f-cb427c9d7486" providerId="AD" clId="Web-{3B1D72DE-F197-95F0-CB9D-FCE98DE9AB0B}" dt="2019-04-04T14:58:35.797" v="1343" actId="20577"/>
        <pc:sldMkLst>
          <pc:docMk/>
          <pc:sldMk cId="308811176" sldId="270"/>
        </pc:sldMkLst>
        <pc:spChg chg="add mod">
          <ac:chgData name="Niemi, Noora" userId="S::noora.niemi@seamk.fi::5f8b8871-2842-4d07-a56f-cb427c9d7486" providerId="AD" clId="Web-{3B1D72DE-F197-95F0-CB9D-FCE98DE9AB0B}" dt="2019-04-04T14:58:35.797" v="1343" actId="20577"/>
          <ac:spMkLst>
            <pc:docMk/>
            <pc:sldMk cId="308811176" sldId="270"/>
            <ac:spMk id="4" creationId="{E6036DC6-39AA-4091-A7FA-7DCC5E449C9C}"/>
          </ac:spMkLst>
        </pc:spChg>
      </pc:sldChg>
      <pc:sldChg chg="addSp delSp modSp">
        <pc:chgData name="Niemi, Noora" userId="S::noora.niemi@seamk.fi::5f8b8871-2842-4d07-a56f-cb427c9d7486" providerId="AD" clId="Web-{3B1D72DE-F197-95F0-CB9D-FCE98DE9AB0B}" dt="2019-04-04T14:50:55.626" v="1147" actId="20577"/>
        <pc:sldMkLst>
          <pc:docMk/>
          <pc:sldMk cId="4092957087" sldId="271"/>
        </pc:sldMkLst>
        <pc:spChg chg="mod">
          <ac:chgData name="Niemi, Noora" userId="S::noora.niemi@seamk.fi::5f8b8871-2842-4d07-a56f-cb427c9d7486" providerId="AD" clId="Web-{3B1D72DE-F197-95F0-CB9D-FCE98DE9AB0B}" dt="2019-04-04T14:50:21.689" v="1126"/>
          <ac:spMkLst>
            <pc:docMk/>
            <pc:sldMk cId="4092957087" sldId="271"/>
            <ac:spMk id="2" creationId="{950F5494-122A-4FA3-83ED-82D33178E2FC}"/>
          </ac:spMkLst>
        </pc:spChg>
        <pc:spChg chg="ord">
          <ac:chgData name="Niemi, Noora" userId="S::noora.niemi@seamk.fi::5f8b8871-2842-4d07-a56f-cb427c9d7486" providerId="AD" clId="Web-{3B1D72DE-F197-95F0-CB9D-FCE98DE9AB0B}" dt="2019-04-04T14:50:21.689" v="1126"/>
          <ac:spMkLst>
            <pc:docMk/>
            <pc:sldMk cId="4092957087" sldId="271"/>
            <ac:spMk id="3" creationId="{D0083E9A-222A-4D8C-840E-EB0865814091}"/>
          </ac:spMkLst>
        </pc:spChg>
        <pc:spChg chg="add mod">
          <ac:chgData name="Niemi, Noora" userId="S::noora.niemi@seamk.fi::5f8b8871-2842-4d07-a56f-cb427c9d7486" providerId="AD" clId="Web-{3B1D72DE-F197-95F0-CB9D-FCE98DE9AB0B}" dt="2019-04-04T14:50:55.626" v="1147" actId="20577"/>
          <ac:spMkLst>
            <pc:docMk/>
            <pc:sldMk cId="4092957087" sldId="271"/>
            <ac:spMk id="7" creationId="{785B9481-2B0B-424B-97C0-16C7B2427059}"/>
          </ac:spMkLst>
        </pc:spChg>
        <pc:spChg chg="del">
          <ac:chgData name="Niemi, Noora" userId="S::noora.niemi@seamk.fi::5f8b8871-2842-4d07-a56f-cb427c9d7486" providerId="AD" clId="Web-{3B1D72DE-F197-95F0-CB9D-FCE98DE9AB0B}" dt="2019-04-04T14:50:21.689" v="1126"/>
          <ac:spMkLst>
            <pc:docMk/>
            <pc:sldMk cId="4092957087" sldId="271"/>
            <ac:spMk id="9" creationId="{AFA67CD3-AB4E-4A7A-BEB8-53C445D8C44E}"/>
          </ac:spMkLst>
        </pc:spChg>
        <pc:spChg chg="del">
          <ac:chgData name="Niemi, Noora" userId="S::noora.niemi@seamk.fi::5f8b8871-2842-4d07-a56f-cb427c9d7486" providerId="AD" clId="Web-{3B1D72DE-F197-95F0-CB9D-FCE98DE9AB0B}" dt="2019-04-04T14:50:21.689" v="1126"/>
          <ac:spMkLst>
            <pc:docMk/>
            <pc:sldMk cId="4092957087" sldId="271"/>
            <ac:spMk id="13" creationId="{339C8D78-A644-462F-B674-F440635E5353}"/>
          </ac:spMkLst>
        </pc:spChg>
        <pc:spChg chg="add">
          <ac:chgData name="Niemi, Noora" userId="S::noora.niemi@seamk.fi::5f8b8871-2842-4d07-a56f-cb427c9d7486" providerId="AD" clId="Web-{3B1D72DE-F197-95F0-CB9D-FCE98DE9AB0B}" dt="2019-04-04T14:50:21.689" v="1126"/>
          <ac:spMkLst>
            <pc:docMk/>
            <pc:sldMk cId="4092957087" sldId="271"/>
            <ac:spMk id="18" creationId="{F56F5174-31D9-4DBB-AAB7-A1FD7BDB1352}"/>
          </ac:spMkLst>
        </pc:spChg>
        <pc:spChg chg="add">
          <ac:chgData name="Niemi, Noora" userId="S::noora.niemi@seamk.fi::5f8b8871-2842-4d07-a56f-cb427c9d7486" providerId="AD" clId="Web-{3B1D72DE-F197-95F0-CB9D-FCE98DE9AB0B}" dt="2019-04-04T14:50:21.689" v="1126"/>
          <ac:spMkLst>
            <pc:docMk/>
            <pc:sldMk cId="4092957087" sldId="271"/>
            <ac:spMk id="22" creationId="{F9A95BEE-6BB1-4A28-A8E6-A34B2E42EF87}"/>
          </ac:spMkLst>
        </pc:spChg>
        <pc:picChg chg="del">
          <ac:chgData name="Niemi, Noora" userId="S::noora.niemi@seamk.fi::5f8b8871-2842-4d07-a56f-cb427c9d7486" providerId="AD" clId="Web-{3B1D72DE-F197-95F0-CB9D-FCE98DE9AB0B}" dt="2019-04-04T14:49:11.893" v="1124"/>
          <ac:picMkLst>
            <pc:docMk/>
            <pc:sldMk cId="4092957087" sldId="271"/>
            <ac:picMk id="4" creationId="{0C7D4949-0F1A-49F8-BB88-6902D621B7D0}"/>
          </ac:picMkLst>
        </pc:picChg>
        <pc:picChg chg="add mod">
          <ac:chgData name="Niemi, Noora" userId="S::noora.niemi@seamk.fi::5f8b8871-2842-4d07-a56f-cb427c9d7486" providerId="AD" clId="Web-{3B1D72DE-F197-95F0-CB9D-FCE98DE9AB0B}" dt="2019-04-04T14:50:21.689" v="1126"/>
          <ac:picMkLst>
            <pc:docMk/>
            <pc:sldMk cId="4092957087" sldId="271"/>
            <ac:picMk id="5" creationId="{2D33EBDF-88BC-44A5-80AE-496184DA5FF1}"/>
          </ac:picMkLst>
        </pc:picChg>
        <pc:picChg chg="del">
          <ac:chgData name="Niemi, Noora" userId="S::noora.niemi@seamk.fi::5f8b8871-2842-4d07-a56f-cb427c9d7486" providerId="AD" clId="Web-{3B1D72DE-F197-95F0-CB9D-FCE98DE9AB0B}" dt="2019-04-04T14:50:21.689" v="1126"/>
          <ac:picMkLst>
            <pc:docMk/>
            <pc:sldMk cId="4092957087" sldId="271"/>
            <ac:picMk id="11" creationId="{07CF545F-9C2E-4446-97CD-AD92990C2B68}"/>
          </ac:picMkLst>
        </pc:picChg>
        <pc:picChg chg="add">
          <ac:chgData name="Niemi, Noora" userId="S::noora.niemi@seamk.fi::5f8b8871-2842-4d07-a56f-cb427c9d7486" providerId="AD" clId="Web-{3B1D72DE-F197-95F0-CB9D-FCE98DE9AB0B}" dt="2019-04-04T14:50:21.689" v="1126"/>
          <ac:picMkLst>
            <pc:docMk/>
            <pc:sldMk cId="4092957087" sldId="271"/>
            <ac:picMk id="20" creationId="{AE113210-7872-481A-ADE6-3A05CCAF5EB2}"/>
          </ac:picMkLst>
        </pc:picChg>
      </pc:sldChg>
      <pc:sldChg chg="addSp modSp">
        <pc:chgData name="Niemi, Noora" userId="S::noora.niemi@seamk.fi::5f8b8871-2842-4d07-a56f-cb427c9d7486" providerId="AD" clId="Web-{3B1D72DE-F197-95F0-CB9D-FCE98DE9AB0B}" dt="2019-04-04T14:30:28.900" v="821" actId="20577"/>
        <pc:sldMkLst>
          <pc:docMk/>
          <pc:sldMk cId="2909035394" sldId="272"/>
        </pc:sldMkLst>
        <pc:spChg chg="add mod">
          <ac:chgData name="Niemi, Noora" userId="S::noora.niemi@seamk.fi::5f8b8871-2842-4d07-a56f-cb427c9d7486" providerId="AD" clId="Web-{3B1D72DE-F197-95F0-CB9D-FCE98DE9AB0B}" dt="2019-04-04T14:30:28.900" v="821" actId="20577"/>
          <ac:spMkLst>
            <pc:docMk/>
            <pc:sldMk cId="2909035394" sldId="272"/>
            <ac:spMk id="15" creationId="{F84B684E-85B4-4B96-977C-935B5EF648EB}"/>
          </ac:spMkLst>
        </pc:spChg>
      </pc:sldChg>
      <pc:sldChg chg="addSp modSp">
        <pc:chgData name="Niemi, Noora" userId="S::noora.niemi@seamk.fi::5f8b8871-2842-4d07-a56f-cb427c9d7486" providerId="AD" clId="Web-{3B1D72DE-F197-95F0-CB9D-FCE98DE9AB0B}" dt="2019-04-04T15:17:10.553" v="1519" actId="20577"/>
        <pc:sldMkLst>
          <pc:docMk/>
          <pc:sldMk cId="1515644809" sldId="273"/>
        </pc:sldMkLst>
        <pc:spChg chg="mod">
          <ac:chgData name="Niemi, Noora" userId="S::noora.niemi@seamk.fi::5f8b8871-2842-4d07-a56f-cb427c9d7486" providerId="AD" clId="Web-{3B1D72DE-F197-95F0-CB9D-FCE98DE9AB0B}" dt="2019-04-04T15:17:10.553" v="1519" actId="20577"/>
          <ac:spMkLst>
            <pc:docMk/>
            <pc:sldMk cId="1515644809" sldId="273"/>
            <ac:spMk id="2" creationId="{B973755D-3770-431B-9013-4F60F8E3CAE9}"/>
          </ac:spMkLst>
        </pc:spChg>
        <pc:spChg chg="add mod">
          <ac:chgData name="Niemi, Noora" userId="S::noora.niemi@seamk.fi::5f8b8871-2842-4d07-a56f-cb427c9d7486" providerId="AD" clId="Web-{3B1D72DE-F197-95F0-CB9D-FCE98DE9AB0B}" dt="2019-04-04T14:12:02.189" v="397" actId="20577"/>
          <ac:spMkLst>
            <pc:docMk/>
            <pc:sldMk cId="1515644809" sldId="273"/>
            <ac:spMk id="5" creationId="{F1B8C6C8-28E1-4A8B-9F9D-E815EF60BAB7}"/>
          </ac:spMkLst>
        </pc:spChg>
      </pc:sldChg>
      <pc:sldChg chg="addSp delSp modSp">
        <pc:chgData name="Niemi, Noora" userId="S::noora.niemi@seamk.fi::5f8b8871-2842-4d07-a56f-cb427c9d7486" providerId="AD" clId="Web-{3B1D72DE-F197-95F0-CB9D-FCE98DE9AB0B}" dt="2019-04-04T15:20:43.833" v="1571" actId="20577"/>
        <pc:sldMkLst>
          <pc:docMk/>
          <pc:sldMk cId="3429937514" sldId="274"/>
        </pc:sldMkLst>
        <pc:spChg chg="mod ord">
          <ac:chgData name="Niemi, Noora" userId="S::noora.niemi@seamk.fi::5f8b8871-2842-4d07-a56f-cb427c9d7486" providerId="AD" clId="Web-{3B1D72DE-F197-95F0-CB9D-FCE98DE9AB0B}" dt="2019-04-04T15:20:43.833" v="1571" actId="20577"/>
          <ac:spMkLst>
            <pc:docMk/>
            <pc:sldMk cId="3429937514" sldId="274"/>
            <ac:spMk id="3" creationId="{F3D909E7-A456-4FCA-89B2-782E3D44C436}"/>
          </ac:spMkLst>
        </pc:spChg>
        <pc:spChg chg="add mod">
          <ac:chgData name="Niemi, Noora" userId="S::noora.niemi@seamk.fi::5f8b8871-2842-4d07-a56f-cb427c9d7486" providerId="AD" clId="Web-{3B1D72DE-F197-95F0-CB9D-FCE98DE9AB0B}" dt="2019-04-04T14:39:09.412" v="897" actId="20577"/>
          <ac:spMkLst>
            <pc:docMk/>
            <pc:sldMk cId="3429937514" sldId="274"/>
            <ac:spMk id="7" creationId="{55E12E8E-FE44-45EF-B3DE-677F1FE25ACC}"/>
          </ac:spMkLst>
        </pc:spChg>
        <pc:spChg chg="del">
          <ac:chgData name="Niemi, Noora" userId="S::noora.niemi@seamk.fi::5f8b8871-2842-4d07-a56f-cb427c9d7486" providerId="AD" clId="Web-{3B1D72DE-F197-95F0-CB9D-FCE98DE9AB0B}" dt="2019-04-04T14:38:26.928" v="863"/>
          <ac:spMkLst>
            <pc:docMk/>
            <pc:sldMk cId="3429937514" sldId="274"/>
            <ac:spMk id="18" creationId="{F56F5174-31D9-4DBB-AAB7-A1FD7BDB1352}"/>
          </ac:spMkLst>
        </pc:spChg>
        <pc:spChg chg="del">
          <ac:chgData name="Niemi, Noora" userId="S::noora.niemi@seamk.fi::5f8b8871-2842-4d07-a56f-cb427c9d7486" providerId="AD" clId="Web-{3B1D72DE-F197-95F0-CB9D-FCE98DE9AB0B}" dt="2019-04-04T14:38:26.928" v="863"/>
          <ac:spMkLst>
            <pc:docMk/>
            <pc:sldMk cId="3429937514" sldId="274"/>
            <ac:spMk id="22" creationId="{F9A95BEE-6BB1-4A28-A8E6-A34B2E42EF87}"/>
          </ac:spMkLst>
        </pc:spChg>
        <pc:spChg chg="add">
          <ac:chgData name="Niemi, Noora" userId="S::noora.niemi@seamk.fi::5f8b8871-2842-4d07-a56f-cb427c9d7486" providerId="AD" clId="Web-{3B1D72DE-F197-95F0-CB9D-FCE98DE9AB0B}" dt="2019-04-04T14:38:26.928" v="863"/>
          <ac:spMkLst>
            <pc:docMk/>
            <pc:sldMk cId="3429937514" sldId="274"/>
            <ac:spMk id="27" creationId="{AFA67CD3-AB4E-4A7A-BEB8-53C445D8C44E}"/>
          </ac:spMkLst>
        </pc:spChg>
        <pc:spChg chg="add">
          <ac:chgData name="Niemi, Noora" userId="S::noora.niemi@seamk.fi::5f8b8871-2842-4d07-a56f-cb427c9d7486" providerId="AD" clId="Web-{3B1D72DE-F197-95F0-CB9D-FCE98DE9AB0B}" dt="2019-04-04T14:38:26.928" v="863"/>
          <ac:spMkLst>
            <pc:docMk/>
            <pc:sldMk cId="3429937514" sldId="274"/>
            <ac:spMk id="31" creationId="{339C8D78-A644-462F-B674-F440635E5353}"/>
          </ac:spMkLst>
        </pc:spChg>
        <pc:picChg chg="del">
          <ac:chgData name="Niemi, Noora" userId="S::noora.niemi@seamk.fi::5f8b8871-2842-4d07-a56f-cb427c9d7486" providerId="AD" clId="Web-{3B1D72DE-F197-95F0-CB9D-FCE98DE9AB0B}" dt="2019-04-04T14:37:40.663" v="861"/>
          <ac:picMkLst>
            <pc:docMk/>
            <pc:sldMk cId="3429937514" sldId="274"/>
            <ac:picMk id="4" creationId="{6E2A77EA-A8EA-4A06-86B1-9A71593A7196}"/>
          </ac:picMkLst>
        </pc:picChg>
        <pc:picChg chg="add mod">
          <ac:chgData name="Niemi, Noora" userId="S::noora.niemi@seamk.fi::5f8b8871-2842-4d07-a56f-cb427c9d7486" providerId="AD" clId="Web-{3B1D72DE-F197-95F0-CB9D-FCE98DE9AB0B}" dt="2019-04-04T14:38:26.928" v="863"/>
          <ac:picMkLst>
            <pc:docMk/>
            <pc:sldMk cId="3429937514" sldId="274"/>
            <ac:picMk id="5" creationId="{8BA70639-9A4E-4264-979C-7ED456CB13B6}"/>
          </ac:picMkLst>
        </pc:picChg>
        <pc:picChg chg="del">
          <ac:chgData name="Niemi, Noora" userId="S::noora.niemi@seamk.fi::5f8b8871-2842-4d07-a56f-cb427c9d7486" providerId="AD" clId="Web-{3B1D72DE-F197-95F0-CB9D-FCE98DE9AB0B}" dt="2019-04-04T14:38:26.928" v="863"/>
          <ac:picMkLst>
            <pc:docMk/>
            <pc:sldMk cId="3429937514" sldId="274"/>
            <ac:picMk id="20" creationId="{AE113210-7872-481A-ADE6-3A05CCAF5EB2}"/>
          </ac:picMkLst>
        </pc:picChg>
        <pc:picChg chg="add">
          <ac:chgData name="Niemi, Noora" userId="S::noora.niemi@seamk.fi::5f8b8871-2842-4d07-a56f-cb427c9d7486" providerId="AD" clId="Web-{3B1D72DE-F197-95F0-CB9D-FCE98DE9AB0B}" dt="2019-04-04T14:38:26.928" v="863"/>
          <ac:picMkLst>
            <pc:docMk/>
            <pc:sldMk cId="3429937514" sldId="274"/>
            <ac:picMk id="29" creationId="{07CF545F-9C2E-4446-97CD-AD92990C2B68}"/>
          </ac:picMkLst>
        </pc:picChg>
      </pc:sldChg>
      <pc:sldChg chg="addSp modSp">
        <pc:chgData name="Niemi, Noora" userId="S::noora.niemi@seamk.fi::5f8b8871-2842-4d07-a56f-cb427c9d7486" providerId="AD" clId="Web-{3B1D72DE-F197-95F0-CB9D-FCE98DE9AB0B}" dt="2019-04-04T15:16:59.147" v="1516" actId="20577"/>
        <pc:sldMkLst>
          <pc:docMk/>
          <pc:sldMk cId="1279594757" sldId="275"/>
        </pc:sldMkLst>
        <pc:spChg chg="mod">
          <ac:chgData name="Niemi, Noora" userId="S::noora.niemi@seamk.fi::5f8b8871-2842-4d07-a56f-cb427c9d7486" providerId="AD" clId="Web-{3B1D72DE-F197-95F0-CB9D-FCE98DE9AB0B}" dt="2019-04-04T15:16:59.147" v="1516" actId="20577"/>
          <ac:spMkLst>
            <pc:docMk/>
            <pc:sldMk cId="1279594757" sldId="275"/>
            <ac:spMk id="2" creationId="{7F5DE751-394E-4A85-A519-797FB3447712}"/>
          </ac:spMkLst>
        </pc:spChg>
        <pc:spChg chg="add mod">
          <ac:chgData name="Niemi, Noora" userId="S::noora.niemi@seamk.fi::5f8b8871-2842-4d07-a56f-cb427c9d7486" providerId="AD" clId="Web-{3B1D72DE-F197-95F0-CB9D-FCE98DE9AB0B}" dt="2019-04-04T14:16:13.843" v="596" actId="20577"/>
          <ac:spMkLst>
            <pc:docMk/>
            <pc:sldMk cId="1279594757" sldId="275"/>
            <ac:spMk id="5" creationId="{CDE6F10B-540E-4A8A-B31F-3C6569C9418D}"/>
          </ac:spMkLst>
        </pc:spChg>
      </pc:sldChg>
      <pc:sldChg chg="addSp modSp">
        <pc:chgData name="Niemi, Noora" userId="S::noora.niemi@seamk.fi::5f8b8871-2842-4d07-a56f-cb427c9d7486" providerId="AD" clId="Web-{3B1D72DE-F197-95F0-CB9D-FCE98DE9AB0B}" dt="2019-04-04T14:16:54.609" v="603"/>
        <pc:sldMkLst>
          <pc:docMk/>
          <pc:sldMk cId="437847616" sldId="276"/>
        </pc:sldMkLst>
        <pc:spChg chg="add mod">
          <ac:chgData name="Niemi, Noora" userId="S::noora.niemi@seamk.fi::5f8b8871-2842-4d07-a56f-cb427c9d7486" providerId="AD" clId="Web-{3B1D72DE-F197-95F0-CB9D-FCE98DE9AB0B}" dt="2019-04-04T14:16:46.953" v="600" actId="20577"/>
          <ac:spMkLst>
            <pc:docMk/>
            <pc:sldMk cId="437847616" sldId="276"/>
            <ac:spMk id="5" creationId="{741DE658-88C3-44D7-B934-768D3C67A98E}"/>
          </ac:spMkLst>
        </pc:spChg>
        <pc:spChg chg="add">
          <ac:chgData name="Niemi, Noora" userId="S::noora.niemi@seamk.fi::5f8b8871-2842-4d07-a56f-cb427c9d7486" providerId="AD" clId="Web-{3B1D72DE-F197-95F0-CB9D-FCE98DE9AB0B}" dt="2019-04-04T14:16:54.609" v="603"/>
          <ac:spMkLst>
            <pc:docMk/>
            <pc:sldMk cId="437847616" sldId="276"/>
            <ac:spMk id="6" creationId="{E5A5BC0C-3D6A-49B0-96B6-44309F07AADA}"/>
          </ac:spMkLst>
        </pc:spChg>
      </pc:sldChg>
      <pc:sldChg chg="addSp delSp modSp">
        <pc:chgData name="Niemi, Noora" userId="S::noora.niemi@seamk.fi::5f8b8871-2842-4d07-a56f-cb427c9d7486" providerId="AD" clId="Web-{3B1D72DE-F197-95F0-CB9D-FCE98DE9AB0B}" dt="2019-04-04T14:48:40.393" v="1121" actId="20577"/>
        <pc:sldMkLst>
          <pc:docMk/>
          <pc:sldMk cId="4250624875" sldId="277"/>
        </pc:sldMkLst>
        <pc:spChg chg="mod">
          <ac:chgData name="Niemi, Noora" userId="S::noora.niemi@seamk.fi::5f8b8871-2842-4d07-a56f-cb427c9d7486" providerId="AD" clId="Web-{3B1D72DE-F197-95F0-CB9D-FCE98DE9AB0B}" dt="2019-04-04T14:48:40.393" v="1121" actId="20577"/>
          <ac:spMkLst>
            <pc:docMk/>
            <pc:sldMk cId="4250624875" sldId="277"/>
            <ac:spMk id="2" creationId="{EC866866-9C62-43FA-BC95-2CB080B295A5}"/>
          </ac:spMkLst>
        </pc:spChg>
        <pc:spChg chg="ord">
          <ac:chgData name="Niemi, Noora" userId="S::noora.niemi@seamk.fi::5f8b8871-2842-4d07-a56f-cb427c9d7486" providerId="AD" clId="Web-{3B1D72DE-F197-95F0-CB9D-FCE98DE9AB0B}" dt="2019-04-04T14:26:40.839" v="659"/>
          <ac:spMkLst>
            <pc:docMk/>
            <pc:sldMk cId="4250624875" sldId="277"/>
            <ac:spMk id="3" creationId="{C3472D59-E98F-4C66-A9AC-B4B2AEC01CE5}"/>
          </ac:spMkLst>
        </pc:spChg>
        <pc:spChg chg="add mod">
          <ac:chgData name="Niemi, Noora" userId="S::noora.niemi@seamk.fi::5f8b8871-2842-4d07-a56f-cb427c9d7486" providerId="AD" clId="Web-{3B1D72DE-F197-95F0-CB9D-FCE98DE9AB0B}" dt="2019-04-04T14:29:06.276" v="721" actId="1076"/>
          <ac:spMkLst>
            <pc:docMk/>
            <pc:sldMk cId="4250624875" sldId="277"/>
            <ac:spMk id="7" creationId="{733EFEFC-6E27-4EF6-8EA5-7938A8F264DE}"/>
          </ac:spMkLst>
        </pc:spChg>
        <pc:spChg chg="del">
          <ac:chgData name="Niemi, Noora" userId="S::noora.niemi@seamk.fi::5f8b8871-2842-4d07-a56f-cb427c9d7486" providerId="AD" clId="Web-{3B1D72DE-F197-95F0-CB9D-FCE98DE9AB0B}" dt="2019-04-04T14:26:40.839" v="659"/>
          <ac:spMkLst>
            <pc:docMk/>
            <pc:sldMk cId="4250624875" sldId="277"/>
            <ac:spMk id="18" creationId="{F56F5174-31D9-4DBB-AAB7-A1FD7BDB1352}"/>
          </ac:spMkLst>
        </pc:spChg>
        <pc:spChg chg="del">
          <ac:chgData name="Niemi, Noora" userId="S::noora.niemi@seamk.fi::5f8b8871-2842-4d07-a56f-cb427c9d7486" providerId="AD" clId="Web-{3B1D72DE-F197-95F0-CB9D-FCE98DE9AB0B}" dt="2019-04-04T14:26:40.839" v="659"/>
          <ac:spMkLst>
            <pc:docMk/>
            <pc:sldMk cId="4250624875" sldId="277"/>
            <ac:spMk id="22" creationId="{F9A95BEE-6BB1-4A28-A8E6-A34B2E42EF87}"/>
          </ac:spMkLst>
        </pc:spChg>
        <pc:spChg chg="add">
          <ac:chgData name="Niemi, Noora" userId="S::noora.niemi@seamk.fi::5f8b8871-2842-4d07-a56f-cb427c9d7486" providerId="AD" clId="Web-{3B1D72DE-F197-95F0-CB9D-FCE98DE9AB0B}" dt="2019-04-04T14:26:40.839" v="659"/>
          <ac:spMkLst>
            <pc:docMk/>
            <pc:sldMk cId="4250624875" sldId="277"/>
            <ac:spMk id="27" creationId="{AFA67CD3-AB4E-4A7A-BEB8-53C445D8C44E}"/>
          </ac:spMkLst>
        </pc:spChg>
        <pc:spChg chg="add">
          <ac:chgData name="Niemi, Noora" userId="S::noora.niemi@seamk.fi::5f8b8871-2842-4d07-a56f-cb427c9d7486" providerId="AD" clId="Web-{3B1D72DE-F197-95F0-CB9D-FCE98DE9AB0B}" dt="2019-04-04T14:26:40.839" v="659"/>
          <ac:spMkLst>
            <pc:docMk/>
            <pc:sldMk cId="4250624875" sldId="277"/>
            <ac:spMk id="31" creationId="{339C8D78-A644-462F-B674-F440635E5353}"/>
          </ac:spMkLst>
        </pc:spChg>
        <pc:picChg chg="del">
          <ac:chgData name="Niemi, Noora" userId="S::noora.niemi@seamk.fi::5f8b8871-2842-4d07-a56f-cb427c9d7486" providerId="AD" clId="Web-{3B1D72DE-F197-95F0-CB9D-FCE98DE9AB0B}" dt="2019-04-04T14:25:17.965" v="657"/>
          <ac:picMkLst>
            <pc:docMk/>
            <pc:sldMk cId="4250624875" sldId="277"/>
            <ac:picMk id="4" creationId="{ACAD0C83-A5E8-4C12-8029-FB51586A9171}"/>
          </ac:picMkLst>
        </pc:picChg>
        <pc:picChg chg="add mod">
          <ac:chgData name="Niemi, Noora" userId="S::noora.niemi@seamk.fi::5f8b8871-2842-4d07-a56f-cb427c9d7486" providerId="AD" clId="Web-{3B1D72DE-F197-95F0-CB9D-FCE98DE9AB0B}" dt="2019-04-04T14:26:40.839" v="659"/>
          <ac:picMkLst>
            <pc:docMk/>
            <pc:sldMk cId="4250624875" sldId="277"/>
            <ac:picMk id="5" creationId="{001F8715-6EE8-449E-B3C0-A26742194BD0}"/>
          </ac:picMkLst>
        </pc:picChg>
        <pc:picChg chg="del">
          <ac:chgData name="Niemi, Noora" userId="S::noora.niemi@seamk.fi::5f8b8871-2842-4d07-a56f-cb427c9d7486" providerId="AD" clId="Web-{3B1D72DE-F197-95F0-CB9D-FCE98DE9AB0B}" dt="2019-04-04T14:26:40.839" v="659"/>
          <ac:picMkLst>
            <pc:docMk/>
            <pc:sldMk cId="4250624875" sldId="277"/>
            <ac:picMk id="20" creationId="{AE113210-7872-481A-ADE6-3A05CCAF5EB2}"/>
          </ac:picMkLst>
        </pc:picChg>
        <pc:picChg chg="add">
          <ac:chgData name="Niemi, Noora" userId="S::noora.niemi@seamk.fi::5f8b8871-2842-4d07-a56f-cb427c9d7486" providerId="AD" clId="Web-{3B1D72DE-F197-95F0-CB9D-FCE98DE9AB0B}" dt="2019-04-04T14:26:40.839" v="659"/>
          <ac:picMkLst>
            <pc:docMk/>
            <pc:sldMk cId="4250624875" sldId="277"/>
            <ac:picMk id="29" creationId="{07CF545F-9C2E-4446-97CD-AD92990C2B68}"/>
          </ac:picMkLst>
        </pc:picChg>
      </pc:sldChg>
      <pc:sldChg chg="addSp modSp">
        <pc:chgData name="Niemi, Noora" userId="S::noora.niemi@seamk.fi::5f8b8871-2842-4d07-a56f-cb427c9d7486" providerId="AD" clId="Web-{3B1D72DE-F197-95F0-CB9D-FCE98DE9AB0B}" dt="2019-04-04T14:00:47.693" v="174" actId="1076"/>
        <pc:sldMkLst>
          <pc:docMk/>
          <pc:sldMk cId="1446708078" sldId="278"/>
        </pc:sldMkLst>
        <pc:spChg chg="add mod">
          <ac:chgData name="Niemi, Noora" userId="S::noora.niemi@seamk.fi::5f8b8871-2842-4d07-a56f-cb427c9d7486" providerId="AD" clId="Web-{3B1D72DE-F197-95F0-CB9D-FCE98DE9AB0B}" dt="2019-04-04T14:00:47.693" v="174" actId="1076"/>
          <ac:spMkLst>
            <pc:docMk/>
            <pc:sldMk cId="1446708078" sldId="278"/>
            <ac:spMk id="5" creationId="{14E24F76-B88B-4755-BADD-25DDE883E246}"/>
          </ac:spMkLst>
        </pc:spChg>
      </pc:sldChg>
      <pc:sldChg chg="addSp delSp modSp">
        <pc:chgData name="Niemi, Noora" userId="S::noora.niemi@seamk.fi::5f8b8871-2842-4d07-a56f-cb427c9d7486" providerId="AD" clId="Web-{3B1D72DE-F197-95F0-CB9D-FCE98DE9AB0B}" dt="2019-04-04T15:16:42.303" v="1513" actId="20577"/>
        <pc:sldMkLst>
          <pc:docMk/>
          <pc:sldMk cId="3890695928" sldId="279"/>
        </pc:sldMkLst>
        <pc:spChg chg="mod">
          <ac:chgData name="Niemi, Noora" userId="S::noora.niemi@seamk.fi::5f8b8871-2842-4d07-a56f-cb427c9d7486" providerId="AD" clId="Web-{3B1D72DE-F197-95F0-CB9D-FCE98DE9AB0B}" dt="2019-04-04T15:16:42.303" v="1513" actId="20577"/>
          <ac:spMkLst>
            <pc:docMk/>
            <pc:sldMk cId="3890695928" sldId="279"/>
            <ac:spMk id="2" creationId="{B71C50DD-98A1-4666-B2D3-3BA120C4DBF2}"/>
          </ac:spMkLst>
        </pc:spChg>
        <pc:spChg chg="add mod">
          <ac:chgData name="Niemi, Noora" userId="S::noora.niemi@seamk.fi::5f8b8871-2842-4d07-a56f-cb427c9d7486" providerId="AD" clId="Web-{3B1D72DE-F197-95F0-CB9D-FCE98DE9AB0B}" dt="2019-04-04T14:48:00.002" v="1095"/>
          <ac:spMkLst>
            <pc:docMk/>
            <pc:sldMk cId="3890695928" sldId="279"/>
            <ac:spMk id="5" creationId="{DD21E679-2229-4943-BC98-B804B04C6D61}"/>
          </ac:spMkLst>
        </pc:spChg>
        <pc:spChg chg="del mod">
          <ac:chgData name="Niemi, Noora" userId="S::noora.niemi@seamk.fi::5f8b8871-2842-4d07-a56f-cb427c9d7486" providerId="AD" clId="Web-{3B1D72DE-F197-95F0-CB9D-FCE98DE9AB0B}" dt="2019-04-04T14:42:05.520" v="1034"/>
          <ac:spMkLst>
            <pc:docMk/>
            <pc:sldMk cId="3890695928" sldId="279"/>
            <ac:spMk id="6" creationId="{0B45E508-5DD9-41D1-A057-1071549FC3FF}"/>
          </ac:spMkLst>
        </pc:spChg>
        <pc:spChg chg="add del mod">
          <ac:chgData name="Niemi, Noora" userId="S::noora.niemi@seamk.fi::5f8b8871-2842-4d07-a56f-cb427c9d7486" providerId="AD" clId="Web-{3B1D72DE-F197-95F0-CB9D-FCE98DE9AB0B}" dt="2019-04-04T14:48:24.721" v="1101"/>
          <ac:spMkLst>
            <pc:docMk/>
            <pc:sldMk cId="3890695928" sldId="279"/>
            <ac:spMk id="9" creationId="{703E6ED4-6A98-42D3-ADE4-DD1CF5F125EF}"/>
          </ac:spMkLst>
        </pc:spChg>
        <pc:spChg chg="del">
          <ac:chgData name="Niemi, Noora" userId="S::noora.niemi@seamk.fi::5f8b8871-2842-4d07-a56f-cb427c9d7486" providerId="AD" clId="Web-{3B1D72DE-F197-95F0-CB9D-FCE98DE9AB0B}" dt="2019-04-04T14:48:00.002" v="1095"/>
          <ac:spMkLst>
            <pc:docMk/>
            <pc:sldMk cId="3890695928" sldId="279"/>
            <ac:spMk id="17" creationId="{F56F5174-31D9-4DBB-AAB7-A1FD7BDB1352}"/>
          </ac:spMkLst>
        </pc:spChg>
        <pc:spChg chg="del">
          <ac:chgData name="Niemi, Noora" userId="S::noora.niemi@seamk.fi::5f8b8871-2842-4d07-a56f-cb427c9d7486" providerId="AD" clId="Web-{3B1D72DE-F197-95F0-CB9D-FCE98DE9AB0B}" dt="2019-04-04T14:48:00.002" v="1095"/>
          <ac:spMkLst>
            <pc:docMk/>
            <pc:sldMk cId="3890695928" sldId="279"/>
            <ac:spMk id="21" creationId="{F9A95BEE-6BB1-4A28-A8E6-A34B2E42EF87}"/>
          </ac:spMkLst>
        </pc:spChg>
        <pc:spChg chg="add">
          <ac:chgData name="Niemi, Noora" userId="S::noora.niemi@seamk.fi::5f8b8871-2842-4d07-a56f-cb427c9d7486" providerId="AD" clId="Web-{3B1D72DE-F197-95F0-CB9D-FCE98DE9AB0B}" dt="2019-04-04T14:48:00.002" v="1095"/>
          <ac:spMkLst>
            <pc:docMk/>
            <pc:sldMk cId="3890695928" sldId="279"/>
            <ac:spMk id="26" creationId="{F56F5174-31D9-4DBB-AAB7-A1FD7BDB1352}"/>
          </ac:spMkLst>
        </pc:spChg>
        <pc:spChg chg="add">
          <ac:chgData name="Niemi, Noora" userId="S::noora.niemi@seamk.fi::5f8b8871-2842-4d07-a56f-cb427c9d7486" providerId="AD" clId="Web-{3B1D72DE-F197-95F0-CB9D-FCE98DE9AB0B}" dt="2019-04-04T14:48:00.002" v="1095"/>
          <ac:spMkLst>
            <pc:docMk/>
            <pc:sldMk cId="3890695928" sldId="279"/>
            <ac:spMk id="30" creationId="{F9A95BEE-6BB1-4A28-A8E6-A34B2E42EF87}"/>
          </ac:spMkLst>
        </pc:spChg>
        <pc:picChg chg="del">
          <ac:chgData name="Niemi, Noora" userId="S::noora.niemi@seamk.fi::5f8b8871-2842-4d07-a56f-cb427c9d7486" providerId="AD" clId="Web-{3B1D72DE-F197-95F0-CB9D-FCE98DE9AB0B}" dt="2019-04-04T14:46:27.503" v="1090"/>
          <ac:picMkLst>
            <pc:docMk/>
            <pc:sldMk cId="3890695928" sldId="279"/>
            <ac:picMk id="4" creationId="{152DB2DE-4ACB-410B-AAF8-E8DADF7D66DC}"/>
          </ac:picMkLst>
        </pc:picChg>
        <pc:picChg chg="add mod ord">
          <ac:chgData name="Niemi, Noora" userId="S::noora.niemi@seamk.fi::5f8b8871-2842-4d07-a56f-cb427c9d7486" providerId="AD" clId="Web-{3B1D72DE-F197-95F0-CB9D-FCE98DE9AB0B}" dt="2019-04-04T14:48:00.002" v="1095"/>
          <ac:picMkLst>
            <pc:docMk/>
            <pc:sldMk cId="3890695928" sldId="279"/>
            <ac:picMk id="7" creationId="{85283863-4563-45B1-B0C4-61BFF0119B68}"/>
          </ac:picMkLst>
        </pc:picChg>
        <pc:picChg chg="del">
          <ac:chgData name="Niemi, Noora" userId="S::noora.niemi@seamk.fi::5f8b8871-2842-4d07-a56f-cb427c9d7486" providerId="AD" clId="Web-{3B1D72DE-F197-95F0-CB9D-FCE98DE9AB0B}" dt="2019-04-04T14:48:00.002" v="1095"/>
          <ac:picMkLst>
            <pc:docMk/>
            <pc:sldMk cId="3890695928" sldId="279"/>
            <ac:picMk id="19" creationId="{AE113210-7872-481A-ADE6-3A05CCAF5EB2}"/>
          </ac:picMkLst>
        </pc:picChg>
        <pc:picChg chg="add">
          <ac:chgData name="Niemi, Noora" userId="S::noora.niemi@seamk.fi::5f8b8871-2842-4d07-a56f-cb427c9d7486" providerId="AD" clId="Web-{3B1D72DE-F197-95F0-CB9D-FCE98DE9AB0B}" dt="2019-04-04T14:48:00.002" v="1095"/>
          <ac:picMkLst>
            <pc:docMk/>
            <pc:sldMk cId="3890695928" sldId="279"/>
            <ac:picMk id="28" creationId="{AE113210-7872-481A-ADE6-3A05CCAF5EB2}"/>
          </ac:picMkLst>
        </pc:picChg>
      </pc:sldChg>
      <pc:sldChg chg="addSp delSp modSp">
        <pc:chgData name="Niemi, Noora" userId="S::noora.niemi@seamk.fi::5f8b8871-2842-4d07-a56f-cb427c9d7486" providerId="AD" clId="Web-{3B1D72DE-F197-95F0-CB9D-FCE98DE9AB0B}" dt="2019-04-04T14:58:01.202" v="1297" actId="20577"/>
        <pc:sldMkLst>
          <pc:docMk/>
          <pc:sldMk cId="3743203783" sldId="280"/>
        </pc:sldMkLst>
        <pc:spChg chg="mod ord">
          <ac:chgData name="Niemi, Noora" userId="S::noora.niemi@seamk.fi::5f8b8871-2842-4d07-a56f-cb427c9d7486" providerId="AD" clId="Web-{3B1D72DE-F197-95F0-CB9D-FCE98DE9AB0B}" dt="2019-04-04T14:57:12.577" v="1241"/>
          <ac:spMkLst>
            <pc:docMk/>
            <pc:sldMk cId="3743203783" sldId="280"/>
            <ac:spMk id="3" creationId="{B41D00AA-96CD-4314-9805-B025DDCF70FA}"/>
          </ac:spMkLst>
        </pc:spChg>
        <pc:spChg chg="add mod">
          <ac:chgData name="Niemi, Noora" userId="S::noora.niemi@seamk.fi::5f8b8871-2842-4d07-a56f-cb427c9d7486" providerId="AD" clId="Web-{3B1D72DE-F197-95F0-CB9D-FCE98DE9AB0B}" dt="2019-04-04T14:58:01.202" v="1297" actId="20577"/>
          <ac:spMkLst>
            <pc:docMk/>
            <pc:sldMk cId="3743203783" sldId="280"/>
            <ac:spMk id="7" creationId="{CA2AFF26-E156-4A1B-AC49-E722C9CA3BDA}"/>
          </ac:spMkLst>
        </pc:spChg>
        <pc:spChg chg="del">
          <ac:chgData name="Niemi, Noora" userId="S::noora.niemi@seamk.fi::5f8b8871-2842-4d07-a56f-cb427c9d7486" providerId="AD" clId="Web-{3B1D72DE-F197-95F0-CB9D-FCE98DE9AB0B}" dt="2019-04-04T14:57:12.577" v="1241"/>
          <ac:spMkLst>
            <pc:docMk/>
            <pc:sldMk cId="3743203783" sldId="280"/>
            <ac:spMk id="9" creationId="{AFA67CD3-AB4E-4A7A-BEB8-53C445D8C44E}"/>
          </ac:spMkLst>
        </pc:spChg>
        <pc:spChg chg="del">
          <ac:chgData name="Niemi, Noora" userId="S::noora.niemi@seamk.fi::5f8b8871-2842-4d07-a56f-cb427c9d7486" providerId="AD" clId="Web-{3B1D72DE-F197-95F0-CB9D-FCE98DE9AB0B}" dt="2019-04-04T14:57:12.577" v="1241"/>
          <ac:spMkLst>
            <pc:docMk/>
            <pc:sldMk cId="3743203783" sldId="280"/>
            <ac:spMk id="13" creationId="{339C8D78-A644-462F-B674-F440635E5353}"/>
          </ac:spMkLst>
        </pc:spChg>
        <pc:spChg chg="add">
          <ac:chgData name="Niemi, Noora" userId="S::noora.niemi@seamk.fi::5f8b8871-2842-4d07-a56f-cb427c9d7486" providerId="AD" clId="Web-{3B1D72DE-F197-95F0-CB9D-FCE98DE9AB0B}" dt="2019-04-04T14:57:12.577" v="1241"/>
          <ac:spMkLst>
            <pc:docMk/>
            <pc:sldMk cId="3743203783" sldId="280"/>
            <ac:spMk id="18" creationId="{F56F5174-31D9-4DBB-AAB7-A1FD7BDB1352}"/>
          </ac:spMkLst>
        </pc:spChg>
        <pc:spChg chg="add">
          <ac:chgData name="Niemi, Noora" userId="S::noora.niemi@seamk.fi::5f8b8871-2842-4d07-a56f-cb427c9d7486" providerId="AD" clId="Web-{3B1D72DE-F197-95F0-CB9D-FCE98DE9AB0B}" dt="2019-04-04T14:57:12.577" v="1241"/>
          <ac:spMkLst>
            <pc:docMk/>
            <pc:sldMk cId="3743203783" sldId="280"/>
            <ac:spMk id="22" creationId="{F9A95BEE-6BB1-4A28-A8E6-A34B2E42EF87}"/>
          </ac:spMkLst>
        </pc:spChg>
        <pc:picChg chg="del">
          <ac:chgData name="Niemi, Noora" userId="S::noora.niemi@seamk.fi::5f8b8871-2842-4d07-a56f-cb427c9d7486" providerId="AD" clId="Web-{3B1D72DE-F197-95F0-CB9D-FCE98DE9AB0B}" dt="2019-04-04T14:56:11.421" v="1239"/>
          <ac:picMkLst>
            <pc:docMk/>
            <pc:sldMk cId="3743203783" sldId="280"/>
            <ac:picMk id="4" creationId="{38E5C3B1-9BA8-4FDE-BEFB-942F0C73BE1B}"/>
          </ac:picMkLst>
        </pc:picChg>
        <pc:picChg chg="add mod">
          <ac:chgData name="Niemi, Noora" userId="S::noora.niemi@seamk.fi::5f8b8871-2842-4d07-a56f-cb427c9d7486" providerId="AD" clId="Web-{3B1D72DE-F197-95F0-CB9D-FCE98DE9AB0B}" dt="2019-04-04T14:57:12.577" v="1241"/>
          <ac:picMkLst>
            <pc:docMk/>
            <pc:sldMk cId="3743203783" sldId="280"/>
            <ac:picMk id="5" creationId="{812A2CD8-F0CF-45F3-B3CA-DC0B4758ECAF}"/>
          </ac:picMkLst>
        </pc:picChg>
        <pc:picChg chg="del">
          <ac:chgData name="Niemi, Noora" userId="S::noora.niemi@seamk.fi::5f8b8871-2842-4d07-a56f-cb427c9d7486" providerId="AD" clId="Web-{3B1D72DE-F197-95F0-CB9D-FCE98DE9AB0B}" dt="2019-04-04T14:57:12.577" v="1241"/>
          <ac:picMkLst>
            <pc:docMk/>
            <pc:sldMk cId="3743203783" sldId="280"/>
            <ac:picMk id="11" creationId="{07CF545F-9C2E-4446-97CD-AD92990C2B68}"/>
          </ac:picMkLst>
        </pc:picChg>
        <pc:picChg chg="add">
          <ac:chgData name="Niemi, Noora" userId="S::noora.niemi@seamk.fi::5f8b8871-2842-4d07-a56f-cb427c9d7486" providerId="AD" clId="Web-{3B1D72DE-F197-95F0-CB9D-FCE98DE9AB0B}" dt="2019-04-04T14:57:12.577" v="1241"/>
          <ac:picMkLst>
            <pc:docMk/>
            <pc:sldMk cId="3743203783" sldId="280"/>
            <ac:picMk id="20" creationId="{AE113210-7872-481A-ADE6-3A05CCAF5EB2}"/>
          </ac:picMkLst>
        </pc:picChg>
      </pc:sldChg>
      <pc:sldChg chg="addSp delSp modSp">
        <pc:chgData name="Niemi, Noora" userId="S::noora.niemi@seamk.fi::5f8b8871-2842-4d07-a56f-cb427c9d7486" providerId="AD" clId="Web-{3B1D72DE-F197-95F0-CB9D-FCE98DE9AB0B}" dt="2019-04-04T15:22:33.160" v="1639" actId="20577"/>
        <pc:sldMkLst>
          <pc:docMk/>
          <pc:sldMk cId="296329046" sldId="281"/>
        </pc:sldMkLst>
        <pc:spChg chg="mod">
          <ac:chgData name="Niemi, Noora" userId="S::noora.niemi@seamk.fi::5f8b8871-2842-4d07-a56f-cb427c9d7486" providerId="AD" clId="Web-{3B1D72DE-F197-95F0-CB9D-FCE98DE9AB0B}" dt="2019-04-04T15:22:33.160" v="1639" actId="20577"/>
          <ac:spMkLst>
            <pc:docMk/>
            <pc:sldMk cId="296329046" sldId="281"/>
            <ac:spMk id="2" creationId="{A7930B47-2C80-4DC3-8731-32EFAC1EB9E5}"/>
          </ac:spMkLst>
        </pc:spChg>
        <pc:spChg chg="ord">
          <ac:chgData name="Niemi, Noora" userId="S::noora.niemi@seamk.fi::5f8b8871-2842-4d07-a56f-cb427c9d7486" providerId="AD" clId="Web-{3B1D72DE-F197-95F0-CB9D-FCE98DE9AB0B}" dt="2019-04-04T14:45:42.910" v="1044"/>
          <ac:spMkLst>
            <pc:docMk/>
            <pc:sldMk cId="296329046" sldId="281"/>
            <ac:spMk id="3" creationId="{0B8D3941-A585-48DE-9F57-72F0A43FC527}"/>
          </ac:spMkLst>
        </pc:spChg>
        <pc:spChg chg="add mod">
          <ac:chgData name="Niemi, Noora" userId="S::noora.niemi@seamk.fi::5f8b8871-2842-4d07-a56f-cb427c9d7486" providerId="AD" clId="Web-{3B1D72DE-F197-95F0-CB9D-FCE98DE9AB0B}" dt="2019-04-04T14:46:19.019" v="1088" actId="20577"/>
          <ac:spMkLst>
            <pc:docMk/>
            <pc:sldMk cId="296329046" sldId="281"/>
            <ac:spMk id="7" creationId="{1A9CF8DE-D50D-48CC-ACE4-2C67A587ABDB}"/>
          </ac:spMkLst>
        </pc:spChg>
        <pc:spChg chg="del">
          <ac:chgData name="Niemi, Noora" userId="S::noora.niemi@seamk.fi::5f8b8871-2842-4d07-a56f-cb427c9d7486" providerId="AD" clId="Web-{3B1D72DE-F197-95F0-CB9D-FCE98DE9AB0B}" dt="2019-04-04T14:45:42.910" v="1044"/>
          <ac:spMkLst>
            <pc:docMk/>
            <pc:sldMk cId="296329046" sldId="281"/>
            <ac:spMk id="9" creationId="{AFA67CD3-AB4E-4A7A-BEB8-53C445D8C44E}"/>
          </ac:spMkLst>
        </pc:spChg>
        <pc:spChg chg="del">
          <ac:chgData name="Niemi, Noora" userId="S::noora.niemi@seamk.fi::5f8b8871-2842-4d07-a56f-cb427c9d7486" providerId="AD" clId="Web-{3B1D72DE-F197-95F0-CB9D-FCE98DE9AB0B}" dt="2019-04-04T14:45:42.910" v="1044"/>
          <ac:spMkLst>
            <pc:docMk/>
            <pc:sldMk cId="296329046" sldId="281"/>
            <ac:spMk id="13" creationId="{339C8D78-A644-462F-B674-F440635E5353}"/>
          </ac:spMkLst>
        </pc:spChg>
        <pc:spChg chg="add">
          <ac:chgData name="Niemi, Noora" userId="S::noora.niemi@seamk.fi::5f8b8871-2842-4d07-a56f-cb427c9d7486" providerId="AD" clId="Web-{3B1D72DE-F197-95F0-CB9D-FCE98DE9AB0B}" dt="2019-04-04T14:45:42.910" v="1044"/>
          <ac:spMkLst>
            <pc:docMk/>
            <pc:sldMk cId="296329046" sldId="281"/>
            <ac:spMk id="18" creationId="{F56F5174-31D9-4DBB-AAB7-A1FD7BDB1352}"/>
          </ac:spMkLst>
        </pc:spChg>
        <pc:spChg chg="add">
          <ac:chgData name="Niemi, Noora" userId="S::noora.niemi@seamk.fi::5f8b8871-2842-4d07-a56f-cb427c9d7486" providerId="AD" clId="Web-{3B1D72DE-F197-95F0-CB9D-FCE98DE9AB0B}" dt="2019-04-04T14:45:42.910" v="1044"/>
          <ac:spMkLst>
            <pc:docMk/>
            <pc:sldMk cId="296329046" sldId="281"/>
            <ac:spMk id="22" creationId="{F9A95BEE-6BB1-4A28-A8E6-A34B2E42EF87}"/>
          </ac:spMkLst>
        </pc:spChg>
        <pc:picChg chg="del">
          <ac:chgData name="Niemi, Noora" userId="S::noora.niemi@seamk.fi::5f8b8871-2842-4d07-a56f-cb427c9d7486" providerId="AD" clId="Web-{3B1D72DE-F197-95F0-CB9D-FCE98DE9AB0B}" dt="2019-04-04T14:45:19.019" v="1043"/>
          <ac:picMkLst>
            <pc:docMk/>
            <pc:sldMk cId="296329046" sldId="281"/>
            <ac:picMk id="4" creationId="{FA3B8ADE-91D4-4480-AF7D-A105ECA3C4C1}"/>
          </ac:picMkLst>
        </pc:picChg>
        <pc:picChg chg="add mod">
          <ac:chgData name="Niemi, Noora" userId="S::noora.niemi@seamk.fi::5f8b8871-2842-4d07-a56f-cb427c9d7486" providerId="AD" clId="Web-{3B1D72DE-F197-95F0-CB9D-FCE98DE9AB0B}" dt="2019-04-04T14:45:42.910" v="1044"/>
          <ac:picMkLst>
            <pc:docMk/>
            <pc:sldMk cId="296329046" sldId="281"/>
            <ac:picMk id="5" creationId="{B576C6FE-8310-46EE-B47B-3350227B4DF9}"/>
          </ac:picMkLst>
        </pc:picChg>
        <pc:picChg chg="del">
          <ac:chgData name="Niemi, Noora" userId="S::noora.niemi@seamk.fi::5f8b8871-2842-4d07-a56f-cb427c9d7486" providerId="AD" clId="Web-{3B1D72DE-F197-95F0-CB9D-FCE98DE9AB0B}" dt="2019-04-04T14:45:42.910" v="1044"/>
          <ac:picMkLst>
            <pc:docMk/>
            <pc:sldMk cId="296329046" sldId="281"/>
            <ac:picMk id="11" creationId="{07CF545F-9C2E-4446-97CD-AD92990C2B68}"/>
          </ac:picMkLst>
        </pc:picChg>
        <pc:picChg chg="add">
          <ac:chgData name="Niemi, Noora" userId="S::noora.niemi@seamk.fi::5f8b8871-2842-4d07-a56f-cb427c9d7486" providerId="AD" clId="Web-{3B1D72DE-F197-95F0-CB9D-FCE98DE9AB0B}" dt="2019-04-04T14:45:42.910" v="1044"/>
          <ac:picMkLst>
            <pc:docMk/>
            <pc:sldMk cId="296329046" sldId="281"/>
            <ac:picMk id="20" creationId="{AE113210-7872-481A-ADE6-3A05CCAF5EB2}"/>
          </ac:picMkLst>
        </pc:picChg>
      </pc:sldChg>
      <pc:sldChg chg="modSp new del">
        <pc:chgData name="Niemi, Noora" userId="S::noora.niemi@seamk.fi::5f8b8871-2842-4d07-a56f-cb427c9d7486" providerId="AD" clId="Web-{3B1D72DE-F197-95F0-CB9D-FCE98DE9AB0B}" dt="2019-04-04T15:19:58.583" v="1564"/>
        <pc:sldMkLst>
          <pc:docMk/>
          <pc:sldMk cId="2426024915" sldId="282"/>
        </pc:sldMkLst>
        <pc:spChg chg="mod">
          <ac:chgData name="Niemi, Noora" userId="S::noora.niemi@seamk.fi::5f8b8871-2842-4d07-a56f-cb427c9d7486" providerId="AD" clId="Web-{3B1D72DE-F197-95F0-CB9D-FCE98DE9AB0B}" dt="2019-04-04T15:19:43.130" v="1561" actId="20577"/>
          <ac:spMkLst>
            <pc:docMk/>
            <pc:sldMk cId="2426024915" sldId="282"/>
            <ac:spMk id="2" creationId="{001D5B21-3CDB-4CFA-9BA1-6EECED046A3D}"/>
          </ac:spMkLst>
        </pc:spChg>
      </pc:sldChg>
    </pc:docChg>
  </pc:docChgLst>
  <pc:docChgLst>
    <pc:chgData name="Kaleva, Johanna" userId="S::johanna.kaleva@seamk.fi::6aa2c61a-980f-47ab-9e85-43ea170f6dcb" providerId="AD" clId="Web-{AF509B8E-CC08-C5CA-CCE6-6C5E54240617}"/>
    <pc:docChg chg="modSld">
      <pc:chgData name="Kaleva, Johanna" userId="S::johanna.kaleva@seamk.fi::6aa2c61a-980f-47ab-9e85-43ea170f6dcb" providerId="AD" clId="Web-{AF509B8E-CC08-C5CA-CCE6-6C5E54240617}" dt="2019-04-04T16:59:27.207" v="80" actId="20577"/>
      <pc:docMkLst>
        <pc:docMk/>
      </pc:docMkLst>
      <pc:sldChg chg="modSp">
        <pc:chgData name="Kaleva, Johanna" userId="S::johanna.kaleva@seamk.fi::6aa2c61a-980f-47ab-9e85-43ea170f6dcb" providerId="AD" clId="Web-{AF509B8E-CC08-C5CA-CCE6-6C5E54240617}" dt="2019-04-04T16:59:06.067" v="78" actId="20577"/>
        <pc:sldMkLst>
          <pc:docMk/>
          <pc:sldMk cId="2093849743" sldId="256"/>
        </pc:sldMkLst>
        <pc:spChg chg="mod">
          <ac:chgData name="Kaleva, Johanna" userId="S::johanna.kaleva@seamk.fi::6aa2c61a-980f-47ab-9e85-43ea170f6dcb" providerId="AD" clId="Web-{AF509B8E-CC08-C5CA-CCE6-6C5E54240617}" dt="2019-04-04T16:59:06.067" v="78" actId="20577"/>
          <ac:spMkLst>
            <pc:docMk/>
            <pc:sldMk cId="2093849743" sldId="256"/>
            <ac:spMk id="3" creationId="{FBC35504-841D-4524-9509-234D30A4EAE5}"/>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6174FB-B37C-41A2-AB23-17BD6D0791FF}" type="doc">
      <dgm:prSet loTypeId="urn:microsoft.com/office/officeart/2005/8/layout/hierarchy1" loCatId="hierarchy" qsTypeId="urn:microsoft.com/office/officeart/2005/8/quickstyle/simple4" qsCatId="simple" csTypeId="urn:microsoft.com/office/officeart/2005/8/colors/accent3_2" csCatId="accent3"/>
      <dgm:spPr/>
      <dgm:t>
        <a:bodyPr/>
        <a:lstStyle/>
        <a:p>
          <a:endParaRPr lang="en-US"/>
        </a:p>
      </dgm:t>
    </dgm:pt>
    <dgm:pt modelId="{C52675B3-54EE-414A-8BE4-0540F1C90150}">
      <dgm:prSet/>
      <dgm:spPr/>
      <dgm:t>
        <a:bodyPr/>
        <a:lstStyle/>
        <a:p>
          <a:r>
            <a:rPr lang="fi-FI"/>
            <a:t>Tytöt, pojat, lapset ja perheet lauluissa, loruissa ja saduissa</a:t>
          </a:r>
          <a:endParaRPr lang="en-US"/>
        </a:p>
      </dgm:t>
    </dgm:pt>
    <dgm:pt modelId="{069F58E3-DE68-4FDD-9BA9-AA70F99DCC87}" type="parTrans" cxnId="{4540B469-C298-4CB7-8E89-BDF0C7E9F46F}">
      <dgm:prSet/>
      <dgm:spPr/>
      <dgm:t>
        <a:bodyPr/>
        <a:lstStyle/>
        <a:p>
          <a:endParaRPr lang="en-US"/>
        </a:p>
      </dgm:t>
    </dgm:pt>
    <dgm:pt modelId="{A115FBE5-4D63-4274-851C-9EC41B4F226C}" type="sibTrans" cxnId="{4540B469-C298-4CB7-8E89-BDF0C7E9F46F}">
      <dgm:prSet/>
      <dgm:spPr/>
      <dgm:t>
        <a:bodyPr/>
        <a:lstStyle/>
        <a:p>
          <a:endParaRPr lang="en-US"/>
        </a:p>
      </dgm:t>
    </dgm:pt>
    <dgm:pt modelId="{8DB086A4-5C1C-4F89-98B0-BFF1C48D94D0}">
      <dgm:prSet/>
      <dgm:spPr/>
      <dgm:t>
        <a:bodyPr/>
        <a:lstStyle/>
        <a:p>
          <a:r>
            <a:rPr lang="fi-FI"/>
            <a:t>Mitä esimerkkejä tulee mieleen?</a:t>
          </a:r>
          <a:endParaRPr lang="en-US"/>
        </a:p>
      </dgm:t>
    </dgm:pt>
    <dgm:pt modelId="{A4E57F99-172A-406B-B8F0-A7DA9C07B801}" type="parTrans" cxnId="{1872D982-F4B6-4D46-862C-C32698B506AE}">
      <dgm:prSet/>
      <dgm:spPr/>
      <dgm:t>
        <a:bodyPr/>
        <a:lstStyle/>
        <a:p>
          <a:endParaRPr lang="en-US"/>
        </a:p>
      </dgm:t>
    </dgm:pt>
    <dgm:pt modelId="{BC802B42-1DD2-4515-A855-BE6C1B6FD798}" type="sibTrans" cxnId="{1872D982-F4B6-4D46-862C-C32698B506AE}">
      <dgm:prSet/>
      <dgm:spPr/>
      <dgm:t>
        <a:bodyPr/>
        <a:lstStyle/>
        <a:p>
          <a:endParaRPr lang="en-US"/>
        </a:p>
      </dgm:t>
    </dgm:pt>
    <dgm:pt modelId="{F0A23B80-723C-4B1A-BA57-E503A8100360}" type="pres">
      <dgm:prSet presAssocID="{1D6174FB-B37C-41A2-AB23-17BD6D0791FF}" presName="hierChild1" presStyleCnt="0">
        <dgm:presLayoutVars>
          <dgm:chPref val="1"/>
          <dgm:dir/>
          <dgm:animOne val="branch"/>
          <dgm:animLvl val="lvl"/>
          <dgm:resizeHandles/>
        </dgm:presLayoutVars>
      </dgm:prSet>
      <dgm:spPr/>
    </dgm:pt>
    <dgm:pt modelId="{F1BA3F74-9F4F-44D9-ADE8-E3DB478602E8}" type="pres">
      <dgm:prSet presAssocID="{C52675B3-54EE-414A-8BE4-0540F1C90150}" presName="hierRoot1" presStyleCnt="0"/>
      <dgm:spPr/>
    </dgm:pt>
    <dgm:pt modelId="{C106038D-A48D-47D5-9196-F94C6FF10A4C}" type="pres">
      <dgm:prSet presAssocID="{C52675B3-54EE-414A-8BE4-0540F1C90150}" presName="composite" presStyleCnt="0"/>
      <dgm:spPr/>
    </dgm:pt>
    <dgm:pt modelId="{2D327AF9-5E35-4314-AAAA-A80E44ABD13A}" type="pres">
      <dgm:prSet presAssocID="{C52675B3-54EE-414A-8BE4-0540F1C90150}" presName="background" presStyleLbl="node0" presStyleIdx="0" presStyleCnt="2"/>
      <dgm:spPr/>
    </dgm:pt>
    <dgm:pt modelId="{9B84FF1C-8DC6-4A8E-8305-58974A2B23D6}" type="pres">
      <dgm:prSet presAssocID="{C52675B3-54EE-414A-8BE4-0540F1C90150}" presName="text" presStyleLbl="fgAcc0" presStyleIdx="0" presStyleCnt="2">
        <dgm:presLayoutVars>
          <dgm:chPref val="3"/>
        </dgm:presLayoutVars>
      </dgm:prSet>
      <dgm:spPr/>
    </dgm:pt>
    <dgm:pt modelId="{B9EAEEAE-EC59-4D55-82ED-34439C713B68}" type="pres">
      <dgm:prSet presAssocID="{C52675B3-54EE-414A-8BE4-0540F1C90150}" presName="hierChild2" presStyleCnt="0"/>
      <dgm:spPr/>
    </dgm:pt>
    <dgm:pt modelId="{079977D6-BB52-47AA-9676-4035C322FDDF}" type="pres">
      <dgm:prSet presAssocID="{8DB086A4-5C1C-4F89-98B0-BFF1C48D94D0}" presName="hierRoot1" presStyleCnt="0"/>
      <dgm:spPr/>
    </dgm:pt>
    <dgm:pt modelId="{2E7AE877-6F65-4637-88FB-728D6E148FEF}" type="pres">
      <dgm:prSet presAssocID="{8DB086A4-5C1C-4F89-98B0-BFF1C48D94D0}" presName="composite" presStyleCnt="0"/>
      <dgm:spPr/>
    </dgm:pt>
    <dgm:pt modelId="{6CEC15BA-DC8A-4320-BF63-AF387FF7314D}" type="pres">
      <dgm:prSet presAssocID="{8DB086A4-5C1C-4F89-98B0-BFF1C48D94D0}" presName="background" presStyleLbl="node0" presStyleIdx="1" presStyleCnt="2"/>
      <dgm:spPr/>
    </dgm:pt>
    <dgm:pt modelId="{75C5A018-2D4F-4F31-80E5-C6F727148757}" type="pres">
      <dgm:prSet presAssocID="{8DB086A4-5C1C-4F89-98B0-BFF1C48D94D0}" presName="text" presStyleLbl="fgAcc0" presStyleIdx="1" presStyleCnt="2">
        <dgm:presLayoutVars>
          <dgm:chPref val="3"/>
        </dgm:presLayoutVars>
      </dgm:prSet>
      <dgm:spPr/>
    </dgm:pt>
    <dgm:pt modelId="{C526DB23-C814-41CE-BC7B-BCCD3B3DB39A}" type="pres">
      <dgm:prSet presAssocID="{8DB086A4-5C1C-4F89-98B0-BFF1C48D94D0}" presName="hierChild2" presStyleCnt="0"/>
      <dgm:spPr/>
    </dgm:pt>
  </dgm:ptLst>
  <dgm:cxnLst>
    <dgm:cxn modelId="{04BB0443-BC6D-40B8-B5DE-06AFA5991CD7}" type="presOf" srcId="{C52675B3-54EE-414A-8BE4-0540F1C90150}" destId="{9B84FF1C-8DC6-4A8E-8305-58974A2B23D6}" srcOrd="0" destOrd="0" presId="urn:microsoft.com/office/officeart/2005/8/layout/hierarchy1"/>
    <dgm:cxn modelId="{4540B469-C298-4CB7-8E89-BDF0C7E9F46F}" srcId="{1D6174FB-B37C-41A2-AB23-17BD6D0791FF}" destId="{C52675B3-54EE-414A-8BE4-0540F1C90150}" srcOrd="0" destOrd="0" parTransId="{069F58E3-DE68-4FDD-9BA9-AA70F99DCC87}" sibTransId="{A115FBE5-4D63-4274-851C-9EC41B4F226C}"/>
    <dgm:cxn modelId="{C4922D51-E1EC-4098-B90E-D2D926F93FD7}" type="presOf" srcId="{1D6174FB-B37C-41A2-AB23-17BD6D0791FF}" destId="{F0A23B80-723C-4B1A-BA57-E503A8100360}" srcOrd="0" destOrd="0" presId="urn:microsoft.com/office/officeart/2005/8/layout/hierarchy1"/>
    <dgm:cxn modelId="{EF104451-CD3C-4476-81F1-DF9D9EECE779}" type="presOf" srcId="{8DB086A4-5C1C-4F89-98B0-BFF1C48D94D0}" destId="{75C5A018-2D4F-4F31-80E5-C6F727148757}" srcOrd="0" destOrd="0" presId="urn:microsoft.com/office/officeart/2005/8/layout/hierarchy1"/>
    <dgm:cxn modelId="{1872D982-F4B6-4D46-862C-C32698B506AE}" srcId="{1D6174FB-B37C-41A2-AB23-17BD6D0791FF}" destId="{8DB086A4-5C1C-4F89-98B0-BFF1C48D94D0}" srcOrd="1" destOrd="0" parTransId="{A4E57F99-172A-406B-B8F0-A7DA9C07B801}" sibTransId="{BC802B42-1DD2-4515-A855-BE6C1B6FD798}"/>
    <dgm:cxn modelId="{04C23A65-E1A0-450A-97AB-4BDC763D601D}" type="presParOf" srcId="{F0A23B80-723C-4B1A-BA57-E503A8100360}" destId="{F1BA3F74-9F4F-44D9-ADE8-E3DB478602E8}" srcOrd="0" destOrd="0" presId="urn:microsoft.com/office/officeart/2005/8/layout/hierarchy1"/>
    <dgm:cxn modelId="{0126A95E-E893-4593-BCF6-7D237BBFB246}" type="presParOf" srcId="{F1BA3F74-9F4F-44D9-ADE8-E3DB478602E8}" destId="{C106038D-A48D-47D5-9196-F94C6FF10A4C}" srcOrd="0" destOrd="0" presId="urn:microsoft.com/office/officeart/2005/8/layout/hierarchy1"/>
    <dgm:cxn modelId="{9219004C-377D-496A-8BE8-2BE29019977B}" type="presParOf" srcId="{C106038D-A48D-47D5-9196-F94C6FF10A4C}" destId="{2D327AF9-5E35-4314-AAAA-A80E44ABD13A}" srcOrd="0" destOrd="0" presId="urn:microsoft.com/office/officeart/2005/8/layout/hierarchy1"/>
    <dgm:cxn modelId="{2960DF3E-1C0A-4187-AAA8-84B67E753D11}" type="presParOf" srcId="{C106038D-A48D-47D5-9196-F94C6FF10A4C}" destId="{9B84FF1C-8DC6-4A8E-8305-58974A2B23D6}" srcOrd="1" destOrd="0" presId="urn:microsoft.com/office/officeart/2005/8/layout/hierarchy1"/>
    <dgm:cxn modelId="{4FDDEDA8-1F42-4855-850B-8113AA8A441C}" type="presParOf" srcId="{F1BA3F74-9F4F-44D9-ADE8-E3DB478602E8}" destId="{B9EAEEAE-EC59-4D55-82ED-34439C713B68}" srcOrd="1" destOrd="0" presId="urn:microsoft.com/office/officeart/2005/8/layout/hierarchy1"/>
    <dgm:cxn modelId="{AB456351-EEC0-4F14-8D00-036BB2B68ACC}" type="presParOf" srcId="{F0A23B80-723C-4B1A-BA57-E503A8100360}" destId="{079977D6-BB52-47AA-9676-4035C322FDDF}" srcOrd="1" destOrd="0" presId="urn:microsoft.com/office/officeart/2005/8/layout/hierarchy1"/>
    <dgm:cxn modelId="{0BAC728F-D6EB-44F1-93F5-FB8B94289B26}" type="presParOf" srcId="{079977D6-BB52-47AA-9676-4035C322FDDF}" destId="{2E7AE877-6F65-4637-88FB-728D6E148FEF}" srcOrd="0" destOrd="0" presId="urn:microsoft.com/office/officeart/2005/8/layout/hierarchy1"/>
    <dgm:cxn modelId="{3A0C473E-F77D-4492-8595-26A1FEBF604B}" type="presParOf" srcId="{2E7AE877-6F65-4637-88FB-728D6E148FEF}" destId="{6CEC15BA-DC8A-4320-BF63-AF387FF7314D}" srcOrd="0" destOrd="0" presId="urn:microsoft.com/office/officeart/2005/8/layout/hierarchy1"/>
    <dgm:cxn modelId="{B138FD50-501E-4DB0-B1E4-87530ACCEE78}" type="presParOf" srcId="{2E7AE877-6F65-4637-88FB-728D6E148FEF}" destId="{75C5A018-2D4F-4F31-80E5-C6F727148757}" srcOrd="1" destOrd="0" presId="urn:microsoft.com/office/officeart/2005/8/layout/hierarchy1"/>
    <dgm:cxn modelId="{9B729545-5E38-4116-83D1-F9743DC51774}" type="presParOf" srcId="{079977D6-BB52-47AA-9676-4035C322FDDF}" destId="{C526DB23-C814-41CE-BC7B-BCCD3B3DB39A}"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327AF9-5E35-4314-AAAA-A80E44ABD13A}">
      <dsp:nvSpPr>
        <dsp:cNvPr id="0" name=""/>
        <dsp:cNvSpPr/>
      </dsp:nvSpPr>
      <dsp:spPr>
        <a:xfrm>
          <a:off x="607" y="1029943"/>
          <a:ext cx="2132726" cy="1354281"/>
        </a:xfrm>
        <a:prstGeom prst="roundRect">
          <a:avLst>
            <a:gd name="adj" fmla="val 1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9B84FF1C-8DC6-4A8E-8305-58974A2B23D6}">
      <dsp:nvSpPr>
        <dsp:cNvPr id="0" name=""/>
        <dsp:cNvSpPr/>
      </dsp:nvSpPr>
      <dsp:spPr>
        <a:xfrm>
          <a:off x="237577" y="1255064"/>
          <a:ext cx="2132726" cy="1354281"/>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i-FI" sz="2000" kern="1200"/>
            <a:t>Tytöt, pojat, lapset ja perheet lauluissa, loruissa ja saduissa</a:t>
          </a:r>
          <a:endParaRPr lang="en-US" sz="2000" kern="1200"/>
        </a:p>
      </dsp:txBody>
      <dsp:txXfrm>
        <a:off x="277243" y="1294730"/>
        <a:ext cx="2053394" cy="1274949"/>
      </dsp:txXfrm>
    </dsp:sp>
    <dsp:sp modelId="{6CEC15BA-DC8A-4320-BF63-AF387FF7314D}">
      <dsp:nvSpPr>
        <dsp:cNvPr id="0" name=""/>
        <dsp:cNvSpPr/>
      </dsp:nvSpPr>
      <dsp:spPr>
        <a:xfrm>
          <a:off x="2607273" y="1029943"/>
          <a:ext cx="2132726" cy="1354281"/>
        </a:xfrm>
        <a:prstGeom prst="roundRect">
          <a:avLst>
            <a:gd name="adj" fmla="val 1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75C5A018-2D4F-4F31-80E5-C6F727148757}">
      <dsp:nvSpPr>
        <dsp:cNvPr id="0" name=""/>
        <dsp:cNvSpPr/>
      </dsp:nvSpPr>
      <dsp:spPr>
        <a:xfrm>
          <a:off x="2844243" y="1255064"/>
          <a:ext cx="2132726" cy="1354281"/>
        </a:xfrm>
        <a:prstGeom prst="roundRect">
          <a:avLst>
            <a:gd name="adj" fmla="val 10000"/>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fi-FI" sz="2000" kern="1200"/>
            <a:t>Mitä esimerkkejä tulee mieleen?</a:t>
          </a:r>
          <a:endParaRPr lang="en-US" sz="2000" kern="1200"/>
        </a:p>
      </dsp:txBody>
      <dsp:txXfrm>
        <a:off x="2883909" y="1294730"/>
        <a:ext cx="2053394" cy="127494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Otsikkodia">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fi-FI"/>
              <a:t>Muokkaa ots. perustyyl. napsautt.</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i-FI"/>
              <a:t>Muokkaa alaotsikon perustyyliä napsautt.</a:t>
            </a:r>
            <a:endParaRPr lang="en-US"/>
          </a:p>
        </p:txBody>
      </p:sp>
      <p:sp>
        <p:nvSpPr>
          <p:cNvPr id="4" name="Date Placeholder 3"/>
          <p:cNvSpPr>
            <a:spLocks noGrp="1"/>
          </p:cNvSpPr>
          <p:nvPr>
            <p:ph type="dt" sz="half" idx="10"/>
          </p:nvPr>
        </p:nvSpPr>
        <p:spPr/>
        <p:txBody>
          <a:bodyPr/>
          <a:lstStyle/>
          <a:p>
            <a:fld id="{4033FCFB-EDC1-4A28-91F0-7223F7A40600}" type="datetimeFigureOut">
              <a:rPr lang="fi-FI" smtClean="0"/>
              <a:t>5.4.2019</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AC0E7B5-4060-48C4-B5B2-12109A14F61E}" type="slidenum">
              <a:rPr lang="fi-FI" smtClean="0"/>
              <a:t>‹#›</a:t>
            </a:fld>
            <a:endParaRPr lang="fi-FI"/>
          </a:p>
        </p:txBody>
      </p:sp>
    </p:spTree>
    <p:extLst>
      <p:ext uri="{BB962C8B-B14F-4D97-AF65-F5344CB8AC3E}">
        <p14:creationId xmlns:p14="http://schemas.microsoft.com/office/powerpoint/2010/main" val="4264297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Otsikko ja pystysuora teks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a:t>Muokkaa ots. perustyyl. napsautt.</a:t>
            </a:r>
            <a:endParaRPr lang="en-US"/>
          </a:p>
        </p:txBody>
      </p:sp>
      <p:sp>
        <p:nvSpPr>
          <p:cNvPr id="3" name="Vertical Text Placeholder 2"/>
          <p:cNvSpPr>
            <a:spLocks noGrp="1"/>
          </p:cNvSpPr>
          <p:nvPr>
            <p:ph type="body" orient="vert" idx="1"/>
          </p:nvPr>
        </p:nvSpPr>
        <p:spPr/>
        <p:txBody>
          <a:bodyPr vert="eaVert"/>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endParaRPr lang="en-US"/>
          </a:p>
        </p:txBody>
      </p:sp>
      <p:sp>
        <p:nvSpPr>
          <p:cNvPr id="4" name="Date Placeholder 3"/>
          <p:cNvSpPr>
            <a:spLocks noGrp="1"/>
          </p:cNvSpPr>
          <p:nvPr>
            <p:ph type="dt" sz="half" idx="10"/>
          </p:nvPr>
        </p:nvSpPr>
        <p:spPr/>
        <p:txBody>
          <a:bodyPr/>
          <a:lstStyle/>
          <a:p>
            <a:fld id="{4033FCFB-EDC1-4A28-91F0-7223F7A40600}" type="datetimeFigureOut">
              <a:rPr lang="fi-FI" smtClean="0"/>
              <a:t>5.4.2019</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AC0E7B5-4060-48C4-B5B2-12109A14F61E}" type="slidenum">
              <a:rPr lang="fi-FI" smtClean="0"/>
              <a:t>‹#›</a:t>
            </a:fld>
            <a:endParaRPr lang="fi-FI"/>
          </a:p>
        </p:txBody>
      </p:sp>
    </p:spTree>
    <p:extLst>
      <p:ext uri="{BB962C8B-B14F-4D97-AF65-F5344CB8AC3E}">
        <p14:creationId xmlns:p14="http://schemas.microsoft.com/office/powerpoint/2010/main" val="1077292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Pystysuora otsikko ja teksti">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fi-FI"/>
              <a:t>Muokkaa ots. perustyyl. napsautt.</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endParaRPr lang="en-US"/>
          </a:p>
        </p:txBody>
      </p:sp>
      <p:sp>
        <p:nvSpPr>
          <p:cNvPr id="4" name="Date Placeholder 3"/>
          <p:cNvSpPr>
            <a:spLocks noGrp="1"/>
          </p:cNvSpPr>
          <p:nvPr>
            <p:ph type="dt" sz="half" idx="10"/>
          </p:nvPr>
        </p:nvSpPr>
        <p:spPr/>
        <p:txBody>
          <a:bodyPr/>
          <a:lstStyle/>
          <a:p>
            <a:fld id="{4033FCFB-EDC1-4A28-91F0-7223F7A40600}" type="datetimeFigureOut">
              <a:rPr lang="fi-FI" smtClean="0"/>
              <a:t>5.4.2019</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AC0E7B5-4060-48C4-B5B2-12109A14F61E}" type="slidenum">
              <a:rPr lang="fi-FI" smtClean="0"/>
              <a:t>‹#›</a:t>
            </a:fld>
            <a:endParaRPr lang="fi-FI"/>
          </a:p>
        </p:txBody>
      </p:sp>
    </p:spTree>
    <p:extLst>
      <p:ext uri="{BB962C8B-B14F-4D97-AF65-F5344CB8AC3E}">
        <p14:creationId xmlns:p14="http://schemas.microsoft.com/office/powerpoint/2010/main" val="34539837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a:t>Muokkaa ots. perustyyl. napsautt.</a:t>
            </a:r>
            <a:endParaRPr lang="en-US"/>
          </a:p>
        </p:txBody>
      </p:sp>
      <p:sp>
        <p:nvSpPr>
          <p:cNvPr id="3" name="Content Placeholder 2"/>
          <p:cNvSpPr>
            <a:spLocks noGrp="1"/>
          </p:cNvSpPr>
          <p:nvPr>
            <p:ph idx="1"/>
          </p:nvPr>
        </p:nvSpPr>
        <p:spPr/>
        <p:txBody>
          <a:bodyPr/>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endParaRPr lang="en-US"/>
          </a:p>
        </p:txBody>
      </p:sp>
      <p:sp>
        <p:nvSpPr>
          <p:cNvPr id="4" name="Date Placeholder 3"/>
          <p:cNvSpPr>
            <a:spLocks noGrp="1"/>
          </p:cNvSpPr>
          <p:nvPr>
            <p:ph type="dt" sz="half" idx="10"/>
          </p:nvPr>
        </p:nvSpPr>
        <p:spPr/>
        <p:txBody>
          <a:bodyPr/>
          <a:lstStyle/>
          <a:p>
            <a:fld id="{4033FCFB-EDC1-4A28-91F0-7223F7A40600}" type="datetimeFigureOut">
              <a:rPr lang="fi-FI" smtClean="0"/>
              <a:t>5.4.2019</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AC0E7B5-4060-48C4-B5B2-12109A14F61E}" type="slidenum">
              <a:rPr lang="fi-FI" smtClean="0"/>
              <a:t>‹#›</a:t>
            </a:fld>
            <a:endParaRPr lang="fi-FI"/>
          </a:p>
        </p:txBody>
      </p:sp>
    </p:spTree>
    <p:extLst>
      <p:ext uri="{BB962C8B-B14F-4D97-AF65-F5344CB8AC3E}">
        <p14:creationId xmlns:p14="http://schemas.microsoft.com/office/powerpoint/2010/main" val="1066944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Osan ylätunniste">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fi-FI"/>
              <a:t>Muokkaa ots. perustyyl. napsautt.</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i-FI"/>
              <a:t>Muokkaa tekstin perustyylejä</a:t>
            </a:r>
          </a:p>
        </p:txBody>
      </p:sp>
      <p:sp>
        <p:nvSpPr>
          <p:cNvPr id="4" name="Date Placeholder 3"/>
          <p:cNvSpPr>
            <a:spLocks noGrp="1"/>
          </p:cNvSpPr>
          <p:nvPr>
            <p:ph type="dt" sz="half" idx="10"/>
          </p:nvPr>
        </p:nvSpPr>
        <p:spPr/>
        <p:txBody>
          <a:bodyPr/>
          <a:lstStyle/>
          <a:p>
            <a:fld id="{4033FCFB-EDC1-4A28-91F0-7223F7A40600}" type="datetimeFigureOut">
              <a:rPr lang="fi-FI" smtClean="0"/>
              <a:t>5.4.2019</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1AC0E7B5-4060-48C4-B5B2-12109A14F61E}" type="slidenum">
              <a:rPr lang="fi-FI" smtClean="0"/>
              <a:t>‹#›</a:t>
            </a:fld>
            <a:endParaRPr lang="fi-FI"/>
          </a:p>
        </p:txBody>
      </p:sp>
    </p:spTree>
    <p:extLst>
      <p:ext uri="{BB962C8B-B14F-4D97-AF65-F5344CB8AC3E}">
        <p14:creationId xmlns:p14="http://schemas.microsoft.com/office/powerpoint/2010/main" val="6930532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Kaksi sisältökohdett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a:t>Muokkaa ots. perustyyl. napsautt.</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endParaRPr lang="en-US"/>
          </a:p>
        </p:txBody>
      </p:sp>
      <p:sp>
        <p:nvSpPr>
          <p:cNvPr id="5" name="Date Placeholder 4"/>
          <p:cNvSpPr>
            <a:spLocks noGrp="1"/>
          </p:cNvSpPr>
          <p:nvPr>
            <p:ph type="dt" sz="half" idx="10"/>
          </p:nvPr>
        </p:nvSpPr>
        <p:spPr/>
        <p:txBody>
          <a:bodyPr/>
          <a:lstStyle/>
          <a:p>
            <a:fld id="{4033FCFB-EDC1-4A28-91F0-7223F7A40600}" type="datetimeFigureOut">
              <a:rPr lang="fi-FI" smtClean="0"/>
              <a:t>5.4.2019</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1AC0E7B5-4060-48C4-B5B2-12109A14F61E}" type="slidenum">
              <a:rPr lang="fi-FI" smtClean="0"/>
              <a:t>‹#›</a:t>
            </a:fld>
            <a:endParaRPr lang="fi-FI"/>
          </a:p>
        </p:txBody>
      </p:sp>
    </p:spTree>
    <p:extLst>
      <p:ext uri="{BB962C8B-B14F-4D97-AF65-F5344CB8AC3E}">
        <p14:creationId xmlns:p14="http://schemas.microsoft.com/office/powerpoint/2010/main" val="1734965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tailu">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fi-FI"/>
              <a:t>Muokkaa ots. perustyyl. napsautt.</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a:t>
            </a:r>
          </a:p>
        </p:txBody>
      </p:sp>
      <p:sp>
        <p:nvSpPr>
          <p:cNvPr id="4" name="Content Placeholder 3"/>
          <p:cNvSpPr>
            <a:spLocks noGrp="1"/>
          </p:cNvSpPr>
          <p:nvPr>
            <p:ph sz="half" idx="2"/>
          </p:nvPr>
        </p:nvSpPr>
        <p:spPr>
          <a:xfrm>
            <a:off x="839788" y="2505075"/>
            <a:ext cx="5157787" cy="3684588"/>
          </a:xfrm>
        </p:spPr>
        <p:txBody>
          <a:bodyPr/>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Muokkaa tekstin perustyylejä</a:t>
            </a:r>
          </a:p>
        </p:txBody>
      </p:sp>
      <p:sp>
        <p:nvSpPr>
          <p:cNvPr id="6" name="Content Placeholder 5"/>
          <p:cNvSpPr>
            <a:spLocks noGrp="1"/>
          </p:cNvSpPr>
          <p:nvPr>
            <p:ph sz="quarter" idx="4"/>
          </p:nvPr>
        </p:nvSpPr>
        <p:spPr>
          <a:xfrm>
            <a:off x="6172200" y="2505075"/>
            <a:ext cx="5183188" cy="3684588"/>
          </a:xfrm>
        </p:spPr>
        <p:txBody>
          <a:bodyPr/>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endParaRPr lang="en-US"/>
          </a:p>
        </p:txBody>
      </p:sp>
      <p:sp>
        <p:nvSpPr>
          <p:cNvPr id="7" name="Date Placeholder 6"/>
          <p:cNvSpPr>
            <a:spLocks noGrp="1"/>
          </p:cNvSpPr>
          <p:nvPr>
            <p:ph type="dt" sz="half" idx="10"/>
          </p:nvPr>
        </p:nvSpPr>
        <p:spPr/>
        <p:txBody>
          <a:bodyPr/>
          <a:lstStyle/>
          <a:p>
            <a:fld id="{4033FCFB-EDC1-4A28-91F0-7223F7A40600}" type="datetimeFigureOut">
              <a:rPr lang="fi-FI" smtClean="0"/>
              <a:t>5.4.2019</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1AC0E7B5-4060-48C4-B5B2-12109A14F61E}" type="slidenum">
              <a:rPr lang="fi-FI" smtClean="0"/>
              <a:t>‹#›</a:t>
            </a:fld>
            <a:endParaRPr lang="fi-FI"/>
          </a:p>
        </p:txBody>
      </p:sp>
    </p:spTree>
    <p:extLst>
      <p:ext uri="{BB962C8B-B14F-4D97-AF65-F5344CB8AC3E}">
        <p14:creationId xmlns:p14="http://schemas.microsoft.com/office/powerpoint/2010/main" val="8177275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Vain otsikk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a:t>Muokkaa ots. perustyyl. napsautt.</a:t>
            </a:r>
            <a:endParaRPr lang="en-US"/>
          </a:p>
        </p:txBody>
      </p:sp>
      <p:sp>
        <p:nvSpPr>
          <p:cNvPr id="3" name="Date Placeholder 2"/>
          <p:cNvSpPr>
            <a:spLocks noGrp="1"/>
          </p:cNvSpPr>
          <p:nvPr>
            <p:ph type="dt" sz="half" idx="10"/>
          </p:nvPr>
        </p:nvSpPr>
        <p:spPr/>
        <p:txBody>
          <a:bodyPr/>
          <a:lstStyle/>
          <a:p>
            <a:fld id="{4033FCFB-EDC1-4A28-91F0-7223F7A40600}" type="datetimeFigureOut">
              <a:rPr lang="fi-FI" smtClean="0"/>
              <a:t>5.4.2019</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1AC0E7B5-4060-48C4-B5B2-12109A14F61E}" type="slidenum">
              <a:rPr lang="fi-FI" smtClean="0"/>
              <a:t>‹#›</a:t>
            </a:fld>
            <a:endParaRPr lang="fi-FI"/>
          </a:p>
        </p:txBody>
      </p:sp>
    </p:spTree>
    <p:extLst>
      <p:ext uri="{BB962C8B-B14F-4D97-AF65-F5344CB8AC3E}">
        <p14:creationId xmlns:p14="http://schemas.microsoft.com/office/powerpoint/2010/main" val="32883109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33FCFB-EDC1-4A28-91F0-7223F7A40600}" type="datetimeFigureOut">
              <a:rPr lang="fi-FI" smtClean="0"/>
              <a:t>5.4.2019</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1AC0E7B5-4060-48C4-B5B2-12109A14F61E}" type="slidenum">
              <a:rPr lang="fi-FI" smtClean="0"/>
              <a:t>‹#›</a:t>
            </a:fld>
            <a:endParaRPr lang="fi-FI"/>
          </a:p>
        </p:txBody>
      </p:sp>
    </p:spTree>
    <p:extLst>
      <p:ext uri="{BB962C8B-B14F-4D97-AF65-F5344CB8AC3E}">
        <p14:creationId xmlns:p14="http://schemas.microsoft.com/office/powerpoint/2010/main" val="2815922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Kuvatekstillinen sisältö">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i-FI"/>
              <a:t>Muokkaa ots. perustyyl. napsautt.</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a:t>
            </a:r>
          </a:p>
        </p:txBody>
      </p:sp>
      <p:sp>
        <p:nvSpPr>
          <p:cNvPr id="5" name="Date Placeholder 4"/>
          <p:cNvSpPr>
            <a:spLocks noGrp="1"/>
          </p:cNvSpPr>
          <p:nvPr>
            <p:ph type="dt" sz="half" idx="10"/>
          </p:nvPr>
        </p:nvSpPr>
        <p:spPr/>
        <p:txBody>
          <a:bodyPr/>
          <a:lstStyle/>
          <a:p>
            <a:fld id="{4033FCFB-EDC1-4A28-91F0-7223F7A40600}" type="datetimeFigureOut">
              <a:rPr lang="fi-FI" smtClean="0"/>
              <a:t>5.4.2019</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1AC0E7B5-4060-48C4-B5B2-12109A14F61E}" type="slidenum">
              <a:rPr lang="fi-FI" smtClean="0"/>
              <a:t>‹#›</a:t>
            </a:fld>
            <a:endParaRPr lang="fi-FI"/>
          </a:p>
        </p:txBody>
      </p:sp>
    </p:spTree>
    <p:extLst>
      <p:ext uri="{BB962C8B-B14F-4D97-AF65-F5344CB8AC3E}">
        <p14:creationId xmlns:p14="http://schemas.microsoft.com/office/powerpoint/2010/main" val="2249896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uvatekstillinen kuv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fi-FI"/>
              <a:t>Muokkaa ots. perustyyl. napsautt.</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i-FI"/>
              <a:t>Lisää kuva napsauttamalla kuvaketta</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i-FI"/>
              <a:t>Muokkaa tekstin perustyylejä</a:t>
            </a:r>
          </a:p>
        </p:txBody>
      </p:sp>
      <p:sp>
        <p:nvSpPr>
          <p:cNvPr id="5" name="Date Placeholder 4"/>
          <p:cNvSpPr>
            <a:spLocks noGrp="1"/>
          </p:cNvSpPr>
          <p:nvPr>
            <p:ph type="dt" sz="half" idx="10"/>
          </p:nvPr>
        </p:nvSpPr>
        <p:spPr/>
        <p:txBody>
          <a:bodyPr/>
          <a:lstStyle/>
          <a:p>
            <a:fld id="{4033FCFB-EDC1-4A28-91F0-7223F7A40600}" type="datetimeFigureOut">
              <a:rPr lang="fi-FI" smtClean="0"/>
              <a:t>5.4.2019</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1AC0E7B5-4060-48C4-B5B2-12109A14F61E}" type="slidenum">
              <a:rPr lang="fi-FI" smtClean="0"/>
              <a:t>‹#›</a:t>
            </a:fld>
            <a:endParaRPr lang="fi-FI"/>
          </a:p>
        </p:txBody>
      </p:sp>
    </p:spTree>
    <p:extLst>
      <p:ext uri="{BB962C8B-B14F-4D97-AF65-F5344CB8AC3E}">
        <p14:creationId xmlns:p14="http://schemas.microsoft.com/office/powerpoint/2010/main" val="937393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i-FI"/>
              <a:t>Muokkaa ots. perustyyl. napsautt.</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i-FI"/>
              <a:t>Muokkaa tekstin perustyylejä</a:t>
            </a:r>
          </a:p>
          <a:p>
            <a:pPr lvl="1"/>
            <a:r>
              <a:rPr lang="fi-FI"/>
              <a:t>toinen taso</a:t>
            </a:r>
          </a:p>
          <a:p>
            <a:pPr lvl="2"/>
            <a:r>
              <a:rPr lang="fi-FI"/>
              <a:t>kolmas taso</a:t>
            </a:r>
          </a:p>
          <a:p>
            <a:pPr lvl="3"/>
            <a:r>
              <a:rPr lang="fi-FI"/>
              <a:t>neljäs taso</a:t>
            </a:r>
          </a:p>
          <a:p>
            <a:pPr lvl="4"/>
            <a:r>
              <a:rPr lang="fi-FI"/>
              <a:t>viides taso</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33FCFB-EDC1-4A28-91F0-7223F7A40600}" type="datetimeFigureOut">
              <a:rPr lang="fi-FI" smtClean="0"/>
              <a:t>5.4.2019</a:t>
            </a:fld>
            <a:endParaRPr lang="fi-FI"/>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C0E7B5-4060-48C4-B5B2-12109A14F61E}" type="slidenum">
              <a:rPr lang="fi-FI" smtClean="0"/>
              <a:t>‹#›</a:t>
            </a:fld>
            <a:endParaRPr lang="fi-FI"/>
          </a:p>
        </p:txBody>
      </p:sp>
    </p:spTree>
    <p:extLst>
      <p:ext uri="{BB962C8B-B14F-4D97-AF65-F5344CB8AC3E}">
        <p14:creationId xmlns:p14="http://schemas.microsoft.com/office/powerpoint/2010/main" val="206423200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pixabay.com/de/familie-gemeinschaft-kinder-1663237/"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peda.net/id/9ecf62c8295"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pixabay.com/es/canto-kids-ni%C3%B1o-grupo-ni%C3%B1os-304617/"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pixabay.com/fi/sarjakuva-lapset-lapsi-lapsuus-1099728/"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7.png"/><Relationship Id="rId7" Type="http://schemas.openxmlformats.org/officeDocument/2006/relationships/diagramColors" Target="../diagrams/colors1.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pixabay.com/en/boys-cartoon-children-comic-2026930/"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creativecommons.org/licenses/by-nc/3.0/"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creativecommons.org/licenses/by-nc-nd/3.0/"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etiikassalessismore.wordpress.com/2016/11/"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peda.net/id/3adf4f80691"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peda.net/id/602690aca5d"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fi.wikipedia.org/wiki/Miesten_tasa-arvo"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hyperlink" Target="https://www.publicdomainpictures.net/view-image.php?image=73294&amp;picture=cartoon-kids-clipar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grpSp>
        <p:nvGrpSpPr>
          <p:cNvPr id="12" name="Group 7">
            <a:extLst>
              <a:ext uri="{FF2B5EF4-FFF2-40B4-BE49-F238E27FC236}">
                <a16:creationId xmlns:a16="http://schemas.microsoft.com/office/drawing/2014/main" id="{D2C4BFA1-2075-4901-9E24-E41D1FDD51F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55481" y="498348"/>
            <a:ext cx="9902663" cy="5861304"/>
            <a:chOff x="1155481" y="498348"/>
            <a:chExt cx="9902663" cy="5861304"/>
          </a:xfrm>
        </p:grpSpPr>
        <p:sp>
          <p:nvSpPr>
            <p:cNvPr id="9" name="Oval 5">
              <a:extLst>
                <a:ext uri="{FF2B5EF4-FFF2-40B4-BE49-F238E27FC236}">
                  <a16:creationId xmlns:a16="http://schemas.microsoft.com/office/drawing/2014/main" id="{985A7375-E3AF-4F5C-85AE-17E8832952CA}"/>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55481" y="498348"/>
              <a:ext cx="5861304" cy="5861304"/>
            </a:xfrm>
            <a:prstGeom prst="ellipse">
              <a:avLst/>
            </a:prstGeom>
            <a:solidFill>
              <a:schemeClr val="accent1">
                <a:alpha val="55000"/>
              </a:schemeClr>
            </a:solidFill>
            <a:ln>
              <a:noFill/>
            </a:ln>
          </p:spPr>
        </p:sp>
        <p:sp>
          <p:nvSpPr>
            <p:cNvPr id="14" name="Oval 9">
              <a:extLst>
                <a:ext uri="{FF2B5EF4-FFF2-40B4-BE49-F238E27FC236}">
                  <a16:creationId xmlns:a16="http://schemas.microsoft.com/office/drawing/2014/main" id="{F0307F65-8304-4FA8-A841-D4D7625411BE}"/>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5196840" y="498348"/>
              <a:ext cx="5861304" cy="5861304"/>
            </a:xfrm>
            <a:prstGeom prst="ellipse">
              <a:avLst/>
            </a:prstGeom>
            <a:solidFill>
              <a:schemeClr val="accent1">
                <a:alpha val="55000"/>
              </a:schemeClr>
            </a:solidFill>
            <a:ln>
              <a:noFill/>
            </a:ln>
          </p:spPr>
        </p:sp>
        <p:sp>
          <p:nvSpPr>
            <p:cNvPr id="11" name="Oval 5">
              <a:extLst>
                <a:ext uri="{FF2B5EF4-FFF2-40B4-BE49-F238E27FC236}">
                  <a16:creationId xmlns:a16="http://schemas.microsoft.com/office/drawing/2014/main" id="{C8B8394C-136F-4E05-A002-D93A5E79CD50}"/>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3165348" y="498348"/>
              <a:ext cx="5861304" cy="5861304"/>
            </a:xfrm>
            <a:prstGeom prst="ellipse">
              <a:avLst/>
            </a:prstGeom>
            <a:solidFill>
              <a:schemeClr val="accent1">
                <a:alpha val="70000"/>
              </a:schemeClr>
            </a:solidFill>
            <a:ln>
              <a:noFill/>
            </a:ln>
          </p:spPr>
        </p:sp>
      </p:grpSp>
      <p:sp>
        <p:nvSpPr>
          <p:cNvPr id="3" name="Alaotsikko 2">
            <a:extLst>
              <a:ext uri="{FF2B5EF4-FFF2-40B4-BE49-F238E27FC236}">
                <a16:creationId xmlns:a16="http://schemas.microsoft.com/office/drawing/2014/main" id="{FBC35504-841D-4524-9509-234D30A4EAE5}"/>
              </a:ext>
            </a:extLst>
          </p:cNvPr>
          <p:cNvSpPr>
            <a:spLocks noGrp="1"/>
          </p:cNvSpPr>
          <p:nvPr>
            <p:ph type="subTitle" idx="1"/>
          </p:nvPr>
        </p:nvSpPr>
        <p:spPr>
          <a:xfrm>
            <a:off x="1524000" y="4495800"/>
            <a:ext cx="9144000" cy="762000"/>
          </a:xfrm>
        </p:spPr>
        <p:txBody>
          <a:bodyPr vert="horz" lIns="91440" tIns="45720" rIns="91440" bIns="45720" rtlCol="0" anchor="t">
            <a:normAutofit/>
          </a:bodyPr>
          <a:lstStyle/>
          <a:p>
            <a:r>
              <a:rPr lang="fi-FI" dirty="0">
                <a:cs typeface="Calibri"/>
              </a:rPr>
              <a:t>Sukupuolisensitiivisyys varhaiskasvatuksessa</a:t>
            </a:r>
          </a:p>
        </p:txBody>
      </p:sp>
      <p:sp>
        <p:nvSpPr>
          <p:cNvPr id="13" name="Rectangle 12">
            <a:extLst>
              <a:ext uri="{FF2B5EF4-FFF2-40B4-BE49-F238E27FC236}">
                <a16:creationId xmlns:a16="http://schemas.microsoft.com/office/drawing/2014/main" id="{053FB2EE-284F-4C87-AB3D-BBF87A9FAB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514600"/>
            <a:ext cx="121920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Otsikko 1">
            <a:extLst>
              <a:ext uri="{FF2B5EF4-FFF2-40B4-BE49-F238E27FC236}">
                <a16:creationId xmlns:a16="http://schemas.microsoft.com/office/drawing/2014/main" id="{76063927-7219-4E58-8EF4-016C5DA449A7}"/>
              </a:ext>
            </a:extLst>
          </p:cNvPr>
          <p:cNvSpPr>
            <a:spLocks noGrp="1"/>
          </p:cNvSpPr>
          <p:nvPr>
            <p:ph type="ctrTitle"/>
          </p:nvPr>
        </p:nvSpPr>
        <p:spPr>
          <a:xfrm>
            <a:off x="1524000" y="2776538"/>
            <a:ext cx="9144000" cy="1381188"/>
          </a:xfrm>
        </p:spPr>
        <p:txBody>
          <a:bodyPr anchor="ctr">
            <a:normAutofit/>
          </a:bodyPr>
          <a:lstStyle/>
          <a:p>
            <a:r>
              <a:rPr lang="fi-FI" sz="4000">
                <a:solidFill>
                  <a:schemeClr val="bg2"/>
                </a:solidFill>
              </a:rPr>
              <a:t>FLIKAT VAI POIJAT, ONKO SILLÄ VÄLIÄ?</a:t>
            </a:r>
          </a:p>
        </p:txBody>
      </p:sp>
    </p:spTree>
    <p:extLst>
      <p:ext uri="{BB962C8B-B14F-4D97-AF65-F5344CB8AC3E}">
        <p14:creationId xmlns:p14="http://schemas.microsoft.com/office/powerpoint/2010/main" val="2093849743"/>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E32BB35C-09F4-411C-AA88-16C056E0B7B6}"/>
              </a:ext>
            </a:extLst>
          </p:cNvPr>
          <p:cNvSpPr>
            <a:spLocks noGrp="1"/>
          </p:cNvSpPr>
          <p:nvPr>
            <p:ph type="title"/>
          </p:nvPr>
        </p:nvSpPr>
        <p:spPr>
          <a:xfrm>
            <a:off x="6094105" y="802955"/>
            <a:ext cx="4977976" cy="1454051"/>
          </a:xfrm>
        </p:spPr>
        <p:txBody>
          <a:bodyPr>
            <a:normAutofit/>
          </a:bodyPr>
          <a:lstStyle/>
          <a:p>
            <a:r>
              <a:rPr lang="fi-FI">
                <a:solidFill>
                  <a:srgbClr val="000000"/>
                </a:solidFill>
              </a:rPr>
              <a:t>SUKUPUOLI-</a:t>
            </a:r>
            <a:br>
              <a:rPr lang="fi-FI">
                <a:solidFill>
                  <a:srgbClr val="000000"/>
                </a:solidFill>
              </a:rPr>
            </a:br>
            <a:r>
              <a:rPr lang="fi-FI">
                <a:solidFill>
                  <a:srgbClr val="000000"/>
                </a:solidFill>
              </a:rPr>
              <a:t>SENSITIIVISYYS</a:t>
            </a:r>
          </a:p>
        </p:txBody>
      </p:sp>
      <p:sp>
        <p:nvSpPr>
          <p:cNvPr id="22"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8" name="Sisällön paikkamerkki 4">
            <a:extLst>
              <a:ext uri="{FF2B5EF4-FFF2-40B4-BE49-F238E27FC236}">
                <a16:creationId xmlns:a16="http://schemas.microsoft.com/office/drawing/2014/main" id="{586869C6-1807-43DA-83E2-5C1F8D98BFD8}"/>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r="2" b="1250"/>
          <a:stretch/>
        </p:blipFill>
        <p:spPr>
          <a:xfrm>
            <a:off x="1036814" y="1629089"/>
            <a:ext cx="2446901" cy="3620021"/>
          </a:xfrm>
          <a:prstGeom prst="rect">
            <a:avLst/>
          </a:prstGeom>
        </p:spPr>
      </p:pic>
      <p:sp>
        <p:nvSpPr>
          <p:cNvPr id="10" name="Content Placeholder 9">
            <a:extLst>
              <a:ext uri="{FF2B5EF4-FFF2-40B4-BE49-F238E27FC236}">
                <a16:creationId xmlns:a16="http://schemas.microsoft.com/office/drawing/2014/main" id="{40072041-D412-432B-B260-CAC9C362D589}"/>
              </a:ext>
            </a:extLst>
          </p:cNvPr>
          <p:cNvSpPr>
            <a:spLocks noGrp="1"/>
          </p:cNvSpPr>
          <p:nvPr>
            <p:ph idx="1"/>
          </p:nvPr>
        </p:nvSpPr>
        <p:spPr>
          <a:xfrm>
            <a:off x="6090574" y="2421682"/>
            <a:ext cx="4977578" cy="3639289"/>
          </a:xfrm>
        </p:spPr>
        <p:txBody>
          <a:bodyPr anchor="ctr">
            <a:normAutofit/>
          </a:bodyPr>
          <a:lstStyle/>
          <a:p>
            <a:r>
              <a:rPr lang="en-US" sz="2000" dirty="0">
                <a:solidFill>
                  <a:srgbClr val="000000"/>
                </a:solidFill>
              </a:rPr>
              <a:t>Kasvattajan </a:t>
            </a:r>
            <a:r>
              <a:rPr lang="en-US" sz="2000" dirty="0" err="1">
                <a:solidFill>
                  <a:srgbClr val="000000"/>
                </a:solidFill>
              </a:rPr>
              <a:t>kykyä</a:t>
            </a:r>
            <a:r>
              <a:rPr lang="en-US" sz="2000" dirty="0">
                <a:solidFill>
                  <a:srgbClr val="000000"/>
                </a:solidFill>
              </a:rPr>
              <a:t> </a:t>
            </a:r>
            <a:r>
              <a:rPr lang="en-US" sz="2000" dirty="0" err="1">
                <a:solidFill>
                  <a:srgbClr val="000000"/>
                </a:solidFill>
              </a:rPr>
              <a:t>tiedostaa</a:t>
            </a:r>
            <a:r>
              <a:rPr lang="en-US" sz="2000" dirty="0">
                <a:solidFill>
                  <a:srgbClr val="000000"/>
                </a:solidFill>
              </a:rPr>
              <a:t> ja </a:t>
            </a:r>
            <a:r>
              <a:rPr lang="en-US" sz="2000" dirty="0" err="1">
                <a:solidFill>
                  <a:srgbClr val="000000"/>
                </a:solidFill>
              </a:rPr>
              <a:t>tunnistaa</a:t>
            </a:r>
            <a:r>
              <a:rPr lang="en-US" sz="2000" dirty="0">
                <a:solidFill>
                  <a:srgbClr val="000000"/>
                </a:solidFill>
              </a:rPr>
              <a:t> </a:t>
            </a:r>
            <a:r>
              <a:rPr lang="en-US" sz="2000" dirty="0" err="1">
                <a:solidFill>
                  <a:srgbClr val="000000"/>
                </a:solidFill>
              </a:rPr>
              <a:t>eri</a:t>
            </a:r>
            <a:r>
              <a:rPr lang="en-US" sz="2000" dirty="0">
                <a:solidFill>
                  <a:srgbClr val="000000"/>
                </a:solidFill>
              </a:rPr>
              <a:t> </a:t>
            </a:r>
            <a:r>
              <a:rPr lang="en-US" sz="2000" dirty="0" err="1">
                <a:solidFill>
                  <a:srgbClr val="000000"/>
                </a:solidFill>
              </a:rPr>
              <a:t>stereotypioita</a:t>
            </a:r>
            <a:r>
              <a:rPr lang="en-US" sz="2000" dirty="0">
                <a:solidFill>
                  <a:srgbClr val="000000"/>
                </a:solidFill>
              </a:rPr>
              <a:t> </a:t>
            </a:r>
            <a:r>
              <a:rPr lang="en-US" sz="2000" dirty="0" err="1">
                <a:solidFill>
                  <a:srgbClr val="000000"/>
                </a:solidFill>
              </a:rPr>
              <a:t>sukupuolten</a:t>
            </a:r>
            <a:r>
              <a:rPr lang="en-US" sz="2000" dirty="0">
                <a:solidFill>
                  <a:srgbClr val="000000"/>
                </a:solidFill>
              </a:rPr>
              <a:t> </a:t>
            </a:r>
            <a:r>
              <a:rPr lang="en-US" sz="2000" dirty="0" err="1">
                <a:solidFill>
                  <a:srgbClr val="000000"/>
                </a:solidFill>
              </a:rPr>
              <a:t>välillä</a:t>
            </a:r>
            <a:endParaRPr lang="en-US" sz="2000" dirty="0">
              <a:solidFill>
                <a:srgbClr val="000000"/>
              </a:solidFill>
            </a:endParaRPr>
          </a:p>
          <a:p>
            <a:r>
              <a:rPr lang="en-US" sz="2000" dirty="0" err="1">
                <a:solidFill>
                  <a:srgbClr val="000000"/>
                </a:solidFill>
              </a:rPr>
              <a:t>Kasvattaja</a:t>
            </a:r>
            <a:r>
              <a:rPr lang="en-US" sz="2000" dirty="0">
                <a:solidFill>
                  <a:srgbClr val="000000"/>
                </a:solidFill>
              </a:rPr>
              <a:t> </a:t>
            </a:r>
            <a:r>
              <a:rPr lang="en-US" sz="2000" dirty="0" err="1">
                <a:solidFill>
                  <a:srgbClr val="000000"/>
                </a:solidFill>
              </a:rPr>
              <a:t>osaa</a:t>
            </a:r>
            <a:r>
              <a:rPr lang="en-US" sz="2000" dirty="0">
                <a:solidFill>
                  <a:srgbClr val="000000"/>
                </a:solidFill>
              </a:rPr>
              <a:t> </a:t>
            </a:r>
            <a:r>
              <a:rPr lang="en-US" sz="2000" dirty="0" err="1">
                <a:solidFill>
                  <a:srgbClr val="000000"/>
                </a:solidFill>
              </a:rPr>
              <a:t>välttää</a:t>
            </a:r>
            <a:r>
              <a:rPr lang="en-US" sz="2000" dirty="0">
                <a:solidFill>
                  <a:srgbClr val="000000"/>
                </a:solidFill>
              </a:rPr>
              <a:t> </a:t>
            </a:r>
            <a:r>
              <a:rPr lang="en-US" sz="2000" dirty="0" err="1">
                <a:solidFill>
                  <a:srgbClr val="000000"/>
                </a:solidFill>
              </a:rPr>
              <a:t>omalla</a:t>
            </a:r>
            <a:r>
              <a:rPr lang="en-US" sz="2000" dirty="0">
                <a:solidFill>
                  <a:srgbClr val="000000"/>
                </a:solidFill>
              </a:rPr>
              <a:t> </a:t>
            </a:r>
            <a:r>
              <a:rPr lang="en-US" sz="2000" dirty="0" err="1">
                <a:solidFill>
                  <a:srgbClr val="000000"/>
                </a:solidFill>
              </a:rPr>
              <a:t>toiminnalla</a:t>
            </a:r>
            <a:r>
              <a:rPr lang="en-US" sz="2000" dirty="0">
                <a:solidFill>
                  <a:srgbClr val="000000"/>
                </a:solidFill>
              </a:rPr>
              <a:t> </a:t>
            </a:r>
            <a:r>
              <a:rPr lang="en-US" sz="2000" dirty="0" err="1">
                <a:solidFill>
                  <a:srgbClr val="000000"/>
                </a:solidFill>
              </a:rPr>
              <a:t>tarpeettomia</a:t>
            </a:r>
            <a:r>
              <a:rPr lang="en-US" sz="2000" dirty="0">
                <a:solidFill>
                  <a:srgbClr val="000000"/>
                </a:solidFill>
              </a:rPr>
              <a:t> </a:t>
            </a:r>
            <a:r>
              <a:rPr lang="en-US" sz="2000" dirty="0" err="1">
                <a:solidFill>
                  <a:srgbClr val="000000"/>
                </a:solidFill>
              </a:rPr>
              <a:t>kahtiajakoja</a:t>
            </a:r>
            <a:r>
              <a:rPr lang="en-US" sz="2000" dirty="0">
                <a:solidFill>
                  <a:srgbClr val="000000"/>
                </a:solidFill>
              </a:rPr>
              <a:t> </a:t>
            </a:r>
            <a:r>
              <a:rPr lang="en-US" sz="2000" dirty="0" err="1">
                <a:solidFill>
                  <a:srgbClr val="000000"/>
                </a:solidFill>
              </a:rPr>
              <a:t>sukupuolten</a:t>
            </a:r>
            <a:r>
              <a:rPr lang="en-US" sz="2000" dirty="0">
                <a:solidFill>
                  <a:srgbClr val="000000"/>
                </a:solidFill>
              </a:rPr>
              <a:t> </a:t>
            </a:r>
            <a:r>
              <a:rPr lang="en-US" sz="2000" dirty="0" err="1">
                <a:solidFill>
                  <a:srgbClr val="000000"/>
                </a:solidFill>
              </a:rPr>
              <a:t>välillä</a:t>
            </a:r>
            <a:r>
              <a:rPr lang="en-US" sz="2000" dirty="0">
                <a:solidFill>
                  <a:srgbClr val="000000"/>
                </a:solidFill>
              </a:rPr>
              <a:t> </a:t>
            </a:r>
          </a:p>
          <a:p>
            <a:r>
              <a:rPr lang="en-US" sz="2000" dirty="0" err="1">
                <a:solidFill>
                  <a:srgbClr val="000000"/>
                </a:solidFill>
              </a:rPr>
              <a:t>Kykyä</a:t>
            </a:r>
            <a:r>
              <a:rPr lang="en-US" sz="2000" dirty="0">
                <a:solidFill>
                  <a:srgbClr val="000000"/>
                </a:solidFill>
              </a:rPr>
              <a:t> </a:t>
            </a:r>
            <a:r>
              <a:rPr lang="en-US" sz="2000" dirty="0" err="1">
                <a:solidFill>
                  <a:srgbClr val="000000"/>
                </a:solidFill>
              </a:rPr>
              <a:t>nähdä</a:t>
            </a:r>
            <a:r>
              <a:rPr lang="en-US" sz="2000" dirty="0">
                <a:solidFill>
                  <a:srgbClr val="000000"/>
                </a:solidFill>
              </a:rPr>
              <a:t> ja </a:t>
            </a:r>
            <a:r>
              <a:rPr lang="en-US" sz="2000" dirty="0" err="1">
                <a:solidFill>
                  <a:srgbClr val="000000"/>
                </a:solidFill>
              </a:rPr>
              <a:t>kohdata</a:t>
            </a:r>
            <a:r>
              <a:rPr lang="en-US" sz="2000" dirty="0">
                <a:solidFill>
                  <a:srgbClr val="000000"/>
                </a:solidFill>
              </a:rPr>
              <a:t> </a:t>
            </a:r>
            <a:r>
              <a:rPr lang="en-US" sz="2000" dirty="0" err="1">
                <a:solidFill>
                  <a:srgbClr val="000000"/>
                </a:solidFill>
              </a:rPr>
              <a:t>ihminen</a:t>
            </a:r>
            <a:r>
              <a:rPr lang="en-US" sz="2000" dirty="0">
                <a:solidFill>
                  <a:srgbClr val="000000"/>
                </a:solidFill>
              </a:rPr>
              <a:t> </a:t>
            </a:r>
            <a:r>
              <a:rPr lang="en-US" sz="2000" dirty="0" err="1">
                <a:solidFill>
                  <a:srgbClr val="000000"/>
                </a:solidFill>
              </a:rPr>
              <a:t>tasa-arvoisesti</a:t>
            </a:r>
            <a:r>
              <a:rPr lang="en-US" sz="2000" dirty="0">
                <a:solidFill>
                  <a:srgbClr val="000000"/>
                </a:solidFill>
              </a:rPr>
              <a:t>, </a:t>
            </a:r>
            <a:r>
              <a:rPr lang="en-US" sz="2000" dirty="0" err="1">
                <a:solidFill>
                  <a:srgbClr val="000000"/>
                </a:solidFill>
              </a:rPr>
              <a:t>omana</a:t>
            </a:r>
            <a:r>
              <a:rPr lang="en-US" sz="2000" dirty="0">
                <a:solidFill>
                  <a:srgbClr val="000000"/>
                </a:solidFill>
              </a:rPr>
              <a:t> </a:t>
            </a:r>
            <a:r>
              <a:rPr lang="en-US" sz="2000" dirty="0" err="1">
                <a:solidFill>
                  <a:srgbClr val="000000"/>
                </a:solidFill>
              </a:rPr>
              <a:t>ainutlaatuisena</a:t>
            </a:r>
            <a:r>
              <a:rPr lang="en-US" sz="2000" dirty="0">
                <a:solidFill>
                  <a:srgbClr val="000000"/>
                </a:solidFill>
              </a:rPr>
              <a:t> </a:t>
            </a:r>
            <a:r>
              <a:rPr lang="en-US" sz="2000" dirty="0" err="1">
                <a:solidFill>
                  <a:srgbClr val="000000"/>
                </a:solidFill>
              </a:rPr>
              <a:t>yksilönään</a:t>
            </a:r>
            <a:endParaRPr lang="en-US" sz="2000" dirty="0">
              <a:solidFill>
                <a:srgbClr val="000000"/>
              </a:solidFill>
            </a:endParaRPr>
          </a:p>
          <a:p>
            <a:r>
              <a:rPr lang="en-US" sz="2000" dirty="0" err="1">
                <a:solidFill>
                  <a:srgbClr val="000000"/>
                </a:solidFill>
              </a:rPr>
              <a:t>Tarkoituksena</a:t>
            </a:r>
            <a:r>
              <a:rPr lang="en-US" sz="2000" dirty="0">
                <a:solidFill>
                  <a:srgbClr val="000000"/>
                </a:solidFill>
              </a:rPr>
              <a:t> </a:t>
            </a:r>
            <a:r>
              <a:rPr lang="en-US" sz="2000" dirty="0" err="1">
                <a:solidFill>
                  <a:srgbClr val="000000"/>
                </a:solidFill>
              </a:rPr>
              <a:t>purkaa</a:t>
            </a:r>
            <a:r>
              <a:rPr lang="en-US" sz="2000" dirty="0">
                <a:solidFill>
                  <a:srgbClr val="000000"/>
                </a:solidFill>
              </a:rPr>
              <a:t> ja </a:t>
            </a:r>
            <a:r>
              <a:rPr lang="en-US" sz="2000" dirty="0" err="1">
                <a:solidFill>
                  <a:srgbClr val="000000"/>
                </a:solidFill>
              </a:rPr>
              <a:t>avartaa</a:t>
            </a:r>
            <a:r>
              <a:rPr lang="en-US" sz="2000" dirty="0">
                <a:solidFill>
                  <a:srgbClr val="000000"/>
                </a:solidFill>
              </a:rPr>
              <a:t> </a:t>
            </a:r>
            <a:r>
              <a:rPr lang="en-US" sz="2000" dirty="0" err="1">
                <a:solidFill>
                  <a:srgbClr val="000000"/>
                </a:solidFill>
              </a:rPr>
              <a:t>sukupuolien</a:t>
            </a:r>
            <a:r>
              <a:rPr lang="en-US" sz="2000" dirty="0">
                <a:solidFill>
                  <a:srgbClr val="000000"/>
                </a:solidFill>
              </a:rPr>
              <a:t> </a:t>
            </a:r>
            <a:r>
              <a:rPr lang="en-US" sz="2000" dirty="0" err="1">
                <a:solidFill>
                  <a:srgbClr val="000000"/>
                </a:solidFill>
              </a:rPr>
              <a:t>välisiä</a:t>
            </a:r>
            <a:r>
              <a:rPr lang="en-US" sz="2000" dirty="0">
                <a:solidFill>
                  <a:srgbClr val="000000"/>
                </a:solidFill>
              </a:rPr>
              <a:t> </a:t>
            </a:r>
            <a:r>
              <a:rPr lang="en-US" sz="2000" dirty="0" err="1">
                <a:solidFill>
                  <a:srgbClr val="000000"/>
                </a:solidFill>
              </a:rPr>
              <a:t>rooliodotuksia</a:t>
            </a:r>
            <a:r>
              <a:rPr lang="en-US" sz="2000" dirty="0">
                <a:solidFill>
                  <a:srgbClr val="000000"/>
                </a:solidFill>
              </a:rPr>
              <a:t> ja </a:t>
            </a:r>
            <a:r>
              <a:rPr lang="en-US" sz="2000" dirty="0" err="1">
                <a:solidFill>
                  <a:srgbClr val="000000"/>
                </a:solidFill>
              </a:rPr>
              <a:t>käyttäytymismalleja</a:t>
            </a:r>
            <a:endParaRPr lang="en-US" sz="2000" dirty="0">
              <a:solidFill>
                <a:srgbClr val="000000"/>
              </a:solidFill>
            </a:endParaRPr>
          </a:p>
        </p:txBody>
      </p:sp>
      <p:sp>
        <p:nvSpPr>
          <p:cNvPr id="3" name="Tekstiruutu 2">
            <a:extLst>
              <a:ext uri="{FF2B5EF4-FFF2-40B4-BE49-F238E27FC236}">
                <a16:creationId xmlns:a16="http://schemas.microsoft.com/office/drawing/2014/main" id="{6D3BF52A-7DB1-48B2-B6EF-11457C9A0034}"/>
              </a:ext>
            </a:extLst>
          </p:cNvPr>
          <p:cNvSpPr txBox="1"/>
          <p:nvPr/>
        </p:nvSpPr>
        <p:spPr>
          <a:xfrm rot="-60000">
            <a:off x="179967" y="6484421"/>
            <a:ext cx="2649622"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cs typeface="Calibri"/>
              </a:rPr>
              <a:t>Kuva: </a:t>
            </a:r>
            <a:r>
              <a:rPr lang="fi-FI" sz="1200" dirty="0" err="1">
                <a:cs typeface="Calibri"/>
              </a:rPr>
              <a:t>Pixabay</a:t>
            </a:r>
          </a:p>
        </p:txBody>
      </p:sp>
    </p:spTree>
    <p:extLst>
      <p:ext uri="{BB962C8B-B14F-4D97-AF65-F5344CB8AC3E}">
        <p14:creationId xmlns:p14="http://schemas.microsoft.com/office/powerpoint/2010/main" val="39758455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C174FB9D-EACB-4F52-B13E-A49F2E6FF494}"/>
              </a:ext>
            </a:extLst>
          </p:cNvPr>
          <p:cNvSpPr>
            <a:spLocks noGrp="1"/>
          </p:cNvSpPr>
          <p:nvPr>
            <p:ph type="title"/>
          </p:nvPr>
        </p:nvSpPr>
        <p:spPr>
          <a:xfrm>
            <a:off x="6094105" y="802955"/>
            <a:ext cx="4977976" cy="1454051"/>
          </a:xfrm>
        </p:spPr>
        <p:txBody>
          <a:bodyPr>
            <a:normAutofit/>
          </a:bodyPr>
          <a:lstStyle/>
          <a:p>
            <a:r>
              <a:rPr lang="fi-FI" sz="3600">
                <a:solidFill>
                  <a:srgbClr val="000000"/>
                </a:solidFill>
              </a:rPr>
              <a:t>SUKUPUOLISENSITIIVINEN KASVATUSOTE</a:t>
            </a:r>
          </a:p>
        </p:txBody>
      </p:sp>
      <p:sp>
        <p:nvSpPr>
          <p:cNvPr id="19"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Kuva 4">
            <a:extLst>
              <a:ext uri="{FF2B5EF4-FFF2-40B4-BE49-F238E27FC236}">
                <a16:creationId xmlns:a16="http://schemas.microsoft.com/office/drawing/2014/main" id="{852F7198-A5C5-45DA-BA13-DE939896FC81}"/>
              </a:ext>
            </a:extLst>
          </p:cNvPr>
          <p:cNvPicPr>
            <a:picLocks noChangeAspect="1"/>
          </p:cNvPicPr>
          <p:nvPr/>
        </p:nvPicPr>
        <p:blipFill rotWithShape="1">
          <a:blip r:embed="rId3">
            <a:alphaModFix/>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2876" r="29830" b="-2"/>
          <a:stretch/>
        </p:blipFill>
        <p:spPr>
          <a:xfrm>
            <a:off x="20" y="907231"/>
            <a:ext cx="4838021" cy="5063738"/>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Sisällön paikkamerkki 2">
            <a:extLst>
              <a:ext uri="{FF2B5EF4-FFF2-40B4-BE49-F238E27FC236}">
                <a16:creationId xmlns:a16="http://schemas.microsoft.com/office/drawing/2014/main" id="{74ECB1DE-53CC-4CCB-AB54-F5CAA88BD54C}"/>
              </a:ext>
            </a:extLst>
          </p:cNvPr>
          <p:cNvSpPr>
            <a:spLocks noGrp="1"/>
          </p:cNvSpPr>
          <p:nvPr>
            <p:ph idx="1"/>
          </p:nvPr>
        </p:nvSpPr>
        <p:spPr>
          <a:xfrm>
            <a:off x="6090574" y="2421682"/>
            <a:ext cx="4977578" cy="3639289"/>
          </a:xfrm>
        </p:spPr>
        <p:txBody>
          <a:bodyPr anchor="ctr">
            <a:normAutofit/>
          </a:bodyPr>
          <a:lstStyle/>
          <a:p>
            <a:r>
              <a:rPr lang="fi-FI" sz="1900">
                <a:solidFill>
                  <a:srgbClr val="000000"/>
                </a:solidFill>
              </a:rPr>
              <a:t>Aikuisen herättelyä sukupuoleen liittyvien asenteiden, arvojen ja oletuksien suhteen</a:t>
            </a:r>
          </a:p>
          <a:p>
            <a:pPr>
              <a:buFont typeface="Wingdings" panose="05000000000000000000" pitchFamily="2" charset="2"/>
              <a:buChar char="Ø"/>
            </a:pPr>
            <a:r>
              <a:rPr lang="fi-FI" sz="1900">
                <a:solidFill>
                  <a:srgbClr val="000000"/>
                </a:solidFill>
              </a:rPr>
              <a:t> Tarkoituksena vaikuttaa aikuisen ajatusmaailmaan</a:t>
            </a:r>
          </a:p>
          <a:p>
            <a:r>
              <a:rPr lang="fi-FI" sz="1900">
                <a:solidFill>
                  <a:srgbClr val="000000"/>
                </a:solidFill>
              </a:rPr>
              <a:t>Kasvattajan kykyä arvioida omaa toimintaa</a:t>
            </a:r>
          </a:p>
          <a:p>
            <a:pPr marL="0" indent="0">
              <a:buNone/>
            </a:pPr>
            <a:r>
              <a:rPr lang="fi-FI" sz="1900" i="1">
                <a:solidFill>
                  <a:srgbClr val="000000"/>
                </a:solidFill>
              </a:rPr>
              <a:t>Ovatko kaikki pojat kiinnostuneita jalkapallosta?</a:t>
            </a:r>
          </a:p>
          <a:p>
            <a:pPr marL="0" indent="0">
              <a:buNone/>
            </a:pPr>
            <a:r>
              <a:rPr lang="fi-FI" sz="1900" i="1">
                <a:solidFill>
                  <a:srgbClr val="000000"/>
                </a:solidFill>
              </a:rPr>
              <a:t>Ovatko kaikki tytöt kiinnostuneita nukeista? </a:t>
            </a:r>
          </a:p>
          <a:p>
            <a:pPr marL="0" indent="0">
              <a:buNone/>
            </a:pPr>
            <a:r>
              <a:rPr lang="fi-FI" sz="1900" i="1">
                <a:solidFill>
                  <a:srgbClr val="000000"/>
                </a:solidFill>
              </a:rPr>
              <a:t>Voiko poika pukeutua prinsessaksi? </a:t>
            </a:r>
          </a:p>
          <a:p>
            <a:pPr marL="0" indent="0">
              <a:buNone/>
            </a:pPr>
            <a:r>
              <a:rPr lang="fi-FI" sz="1900" i="1">
                <a:solidFill>
                  <a:srgbClr val="000000"/>
                </a:solidFill>
              </a:rPr>
              <a:t>Miten kohtaan lapsen, jolla näyttäytyy sukupuoliristiriita tai sukupuolisamaistuminen?</a:t>
            </a:r>
          </a:p>
        </p:txBody>
      </p:sp>
      <p:sp>
        <p:nvSpPr>
          <p:cNvPr id="4" name="Tekstiruutu 3">
            <a:extLst>
              <a:ext uri="{FF2B5EF4-FFF2-40B4-BE49-F238E27FC236}">
                <a16:creationId xmlns:a16="http://schemas.microsoft.com/office/drawing/2014/main" id="{2F8A26DD-12F2-4063-8F49-FA5D3633DF80}"/>
              </a:ext>
            </a:extLst>
          </p:cNvPr>
          <p:cNvSpPr txBox="1"/>
          <p:nvPr/>
        </p:nvSpPr>
        <p:spPr>
          <a:xfrm>
            <a:off x="58821" y="648903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cs typeface="Calibri"/>
              </a:rPr>
              <a:t>Kuva: Peda.net/Alavus/varhaiskasvatus</a:t>
            </a:r>
            <a:endParaRPr lang="fi-FI" dirty="0">
              <a:cs typeface="Calibri"/>
            </a:endParaRPr>
          </a:p>
        </p:txBody>
      </p:sp>
    </p:spTree>
    <p:extLst>
      <p:ext uri="{BB962C8B-B14F-4D97-AF65-F5344CB8AC3E}">
        <p14:creationId xmlns:p14="http://schemas.microsoft.com/office/powerpoint/2010/main" val="40812470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9">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1">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E16A3531-CB75-41E0-B842-39F355477F51}"/>
              </a:ext>
            </a:extLst>
          </p:cNvPr>
          <p:cNvSpPr>
            <a:spLocks noGrp="1"/>
          </p:cNvSpPr>
          <p:nvPr>
            <p:ph type="title"/>
          </p:nvPr>
        </p:nvSpPr>
        <p:spPr>
          <a:xfrm>
            <a:off x="6094105" y="802955"/>
            <a:ext cx="4977976" cy="1454051"/>
          </a:xfrm>
        </p:spPr>
        <p:txBody>
          <a:bodyPr>
            <a:normAutofit/>
          </a:bodyPr>
          <a:lstStyle/>
          <a:p>
            <a:r>
              <a:rPr lang="fi-FI" sz="3400">
                <a:solidFill>
                  <a:srgbClr val="000000"/>
                </a:solidFill>
              </a:rPr>
              <a:t>SUKUPUOLISENSITIIVINEN KASVATUSOTE </a:t>
            </a:r>
          </a:p>
        </p:txBody>
      </p:sp>
      <p:sp>
        <p:nvSpPr>
          <p:cNvPr id="20"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Kuva 4">
            <a:extLst>
              <a:ext uri="{FF2B5EF4-FFF2-40B4-BE49-F238E27FC236}">
                <a16:creationId xmlns:a16="http://schemas.microsoft.com/office/drawing/2014/main" id="{34A01A1E-E991-4A5B-AD7D-3DA762EB8F9B}"/>
              </a:ext>
            </a:extLst>
          </p:cNvPr>
          <p:cNvPicPr>
            <a:picLocks noChangeAspect="1"/>
          </p:cNvPicPr>
          <p:nvPr/>
        </p:nvPicPr>
        <p:blipFill rotWithShape="1">
          <a:blip r:embed="rId3">
            <a:alphaModFix/>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3223" r="29006" b="1"/>
          <a:stretch/>
        </p:blipFill>
        <p:spPr>
          <a:xfrm>
            <a:off x="20" y="907231"/>
            <a:ext cx="4838021" cy="5063738"/>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Sisällön paikkamerkki 2">
            <a:extLst>
              <a:ext uri="{FF2B5EF4-FFF2-40B4-BE49-F238E27FC236}">
                <a16:creationId xmlns:a16="http://schemas.microsoft.com/office/drawing/2014/main" id="{CBC398F0-DA65-4203-A279-54E4D2BFBA70}"/>
              </a:ext>
            </a:extLst>
          </p:cNvPr>
          <p:cNvSpPr>
            <a:spLocks noGrp="1"/>
          </p:cNvSpPr>
          <p:nvPr>
            <p:ph idx="1"/>
          </p:nvPr>
        </p:nvSpPr>
        <p:spPr>
          <a:xfrm>
            <a:off x="6189784" y="2110154"/>
            <a:ext cx="4878367" cy="3950817"/>
          </a:xfrm>
        </p:spPr>
        <p:txBody>
          <a:bodyPr anchor="ctr">
            <a:normAutofit/>
          </a:bodyPr>
          <a:lstStyle/>
          <a:p>
            <a:r>
              <a:rPr lang="fi-FI" sz="1800">
                <a:solidFill>
                  <a:srgbClr val="000000"/>
                </a:solidFill>
              </a:rPr>
              <a:t>Kannustetaan lasta olemaan rohkeasti oma itsensä, oppimaan arvostamaan ja hyväksymään oma identiteettinsä</a:t>
            </a:r>
          </a:p>
          <a:p>
            <a:r>
              <a:rPr lang="fi-FI" sz="1800">
                <a:solidFill>
                  <a:srgbClr val="000000"/>
                </a:solidFill>
              </a:rPr>
              <a:t>Tarjotaan moninaisia malleja ihmisenä olemiseen rajoittamatta ennalta lapsen mahdollisuuksia </a:t>
            </a:r>
          </a:p>
          <a:p>
            <a:r>
              <a:rPr lang="fi-FI" sz="1800">
                <a:solidFill>
                  <a:srgbClr val="000000"/>
                </a:solidFill>
              </a:rPr>
              <a:t>Tarkoituksena ei ole kieltää sukupuolen olemassaoloa eikä poistaa yksilöiden sukupuolisuutta </a:t>
            </a:r>
          </a:p>
          <a:p>
            <a:pPr marL="0" indent="0">
              <a:buNone/>
            </a:pPr>
            <a:endParaRPr lang="fi-FI" sz="1600">
              <a:solidFill>
                <a:srgbClr val="000000"/>
              </a:solidFill>
            </a:endParaRPr>
          </a:p>
          <a:p>
            <a:pPr marL="0" indent="0">
              <a:buNone/>
            </a:pPr>
            <a:r>
              <a:rPr lang="fi-FI" sz="1800" i="1">
                <a:solidFill>
                  <a:srgbClr val="000000"/>
                </a:solidFill>
              </a:rPr>
              <a:t>”Tosi mies voi olla sairaanhoitaja, tosinainen jalkapalloilija ja lähes kaikki työt sujuvat kummalta tahansa.” </a:t>
            </a:r>
            <a:r>
              <a:rPr lang="fi-FI" sz="1800">
                <a:solidFill>
                  <a:srgbClr val="000000"/>
                </a:solidFill>
              </a:rPr>
              <a:t>Cacciatore, R. 2007. </a:t>
            </a:r>
          </a:p>
        </p:txBody>
      </p:sp>
      <p:sp>
        <p:nvSpPr>
          <p:cNvPr id="4" name="Tekstiruutu 3">
            <a:extLst>
              <a:ext uri="{FF2B5EF4-FFF2-40B4-BE49-F238E27FC236}">
                <a16:creationId xmlns:a16="http://schemas.microsoft.com/office/drawing/2014/main" id="{9719DE99-6CC3-453B-9FA8-BFBD0762A8B6}"/>
              </a:ext>
            </a:extLst>
          </p:cNvPr>
          <p:cNvSpPr txBox="1"/>
          <p:nvPr/>
        </p:nvSpPr>
        <p:spPr>
          <a:xfrm>
            <a:off x="58821" y="648903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cs typeface="Calibri"/>
              </a:rPr>
              <a:t>Kuva: </a:t>
            </a:r>
            <a:r>
              <a:rPr lang="fi-FI" sz="1200" dirty="0" err="1">
                <a:cs typeface="Calibri"/>
              </a:rPr>
              <a:t>Pixabay</a:t>
            </a:r>
          </a:p>
        </p:txBody>
      </p:sp>
    </p:spTree>
    <p:extLst>
      <p:ext uri="{BB962C8B-B14F-4D97-AF65-F5344CB8AC3E}">
        <p14:creationId xmlns:p14="http://schemas.microsoft.com/office/powerpoint/2010/main" val="23922164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27A84DC8-4EC8-4C3C-A61F-9BBEC60AA035}"/>
              </a:ext>
            </a:extLst>
          </p:cNvPr>
          <p:cNvSpPr>
            <a:spLocks noGrp="1"/>
          </p:cNvSpPr>
          <p:nvPr>
            <p:ph type="title"/>
          </p:nvPr>
        </p:nvSpPr>
        <p:spPr>
          <a:xfrm>
            <a:off x="6090574" y="802955"/>
            <a:ext cx="4981507" cy="1454051"/>
          </a:xfrm>
        </p:spPr>
        <p:txBody>
          <a:bodyPr>
            <a:normAutofit/>
          </a:bodyPr>
          <a:lstStyle/>
          <a:p>
            <a:r>
              <a:rPr lang="fi-FI" sz="3400">
                <a:solidFill>
                  <a:srgbClr val="000000"/>
                </a:solidFill>
              </a:rPr>
              <a:t>SUKUPUOLISENSITIIVINEN LÄHESTYMISTAPA</a:t>
            </a:r>
          </a:p>
        </p:txBody>
      </p:sp>
      <p:sp>
        <p:nvSpPr>
          <p:cNvPr id="2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Kuva 4" descr="Kuva, joka sisältää kohteen poseeraaminen, ryhmä, valokuva, henkilö&#10;&#10;Kuvaus luotu automaattisesti">
            <a:extLst>
              <a:ext uri="{FF2B5EF4-FFF2-40B4-BE49-F238E27FC236}">
                <a16:creationId xmlns:a16="http://schemas.microsoft.com/office/drawing/2014/main" id="{28C1E5E6-14C9-4F2E-B7B4-2C26210A11FB}"/>
              </a:ext>
            </a:extLst>
          </p:cNvPr>
          <p:cNvPicPr>
            <a:picLocks noChangeAspect="1"/>
          </p:cNvPicPr>
          <p:nvPr/>
        </p:nvPicPr>
        <p:blipFill rotWithShape="1">
          <a:blip r:embed="rId3">
            <a:alphaModFix/>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r="-2" b="828"/>
          <a:stretch/>
        </p:blipFill>
        <p:spPr>
          <a:xfrm>
            <a:off x="20" y="907231"/>
            <a:ext cx="4838021" cy="5063738"/>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Sisällön paikkamerkki 2">
            <a:extLst>
              <a:ext uri="{FF2B5EF4-FFF2-40B4-BE49-F238E27FC236}">
                <a16:creationId xmlns:a16="http://schemas.microsoft.com/office/drawing/2014/main" id="{69612CB5-C7EA-4249-9237-76732B60DDFB}"/>
              </a:ext>
            </a:extLst>
          </p:cNvPr>
          <p:cNvSpPr>
            <a:spLocks noGrp="1"/>
          </p:cNvSpPr>
          <p:nvPr>
            <p:ph idx="1"/>
          </p:nvPr>
        </p:nvSpPr>
        <p:spPr>
          <a:xfrm>
            <a:off x="6090574" y="2257006"/>
            <a:ext cx="4977578" cy="3803965"/>
          </a:xfrm>
        </p:spPr>
        <p:txBody>
          <a:bodyPr anchor="ctr">
            <a:normAutofit/>
          </a:bodyPr>
          <a:lstStyle/>
          <a:p>
            <a:r>
              <a:rPr lang="fi-FI" sz="1800" i="1">
                <a:solidFill>
                  <a:srgbClr val="000000"/>
                </a:solidFill>
              </a:rPr>
              <a:t>”Sukupuolisensitiivisen lähestymistavan kautta voidaan kysyä leikkivätkö tytöt nukeilla vain koska he ovat tyttöjä, vai leikkivätkö he nukeilla siksi, että ympäristömme opettaa vihjeiden ja palautteiden kautta, että se on tytöille sopiva leikkikalu. Jos nuket ovat tytöille tyypillisiä leikkivälineitä, onko varhaiskasvatuksessa nuken valinta poikien leluksi sallittua tai mahdollista? Sukupuolisensitiivisen lähestymistavan kautta kasvattaja pohtii mikä mahdollistaa ja tukee lapsen leikkivalintoja ja mikä rajoittaa niitä” (Tasa-arvoinen kasvatus 2015, 7). </a:t>
            </a:r>
          </a:p>
          <a:p>
            <a:pPr marL="0" indent="0">
              <a:buNone/>
            </a:pPr>
            <a:endParaRPr lang="fi-FI" sz="1900">
              <a:solidFill>
                <a:srgbClr val="000000"/>
              </a:solidFill>
            </a:endParaRPr>
          </a:p>
        </p:txBody>
      </p:sp>
      <p:sp>
        <p:nvSpPr>
          <p:cNvPr id="4" name="Tekstiruutu 3">
            <a:extLst>
              <a:ext uri="{FF2B5EF4-FFF2-40B4-BE49-F238E27FC236}">
                <a16:creationId xmlns:a16="http://schemas.microsoft.com/office/drawing/2014/main" id="{8C59E7B2-4003-48FA-92E6-ED04E1A5003E}"/>
              </a:ext>
            </a:extLst>
          </p:cNvPr>
          <p:cNvSpPr txBox="1"/>
          <p:nvPr/>
        </p:nvSpPr>
        <p:spPr>
          <a:xfrm rot="-10860000" flipV="1">
            <a:off x="57098" y="6507963"/>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cs typeface="Calibri"/>
              </a:rPr>
              <a:t>Kuva: </a:t>
            </a:r>
            <a:r>
              <a:rPr lang="fi-FI" sz="1200" dirty="0" err="1">
                <a:cs typeface="Calibri"/>
              </a:rPr>
              <a:t>Pixabay</a:t>
            </a:r>
          </a:p>
        </p:txBody>
      </p:sp>
    </p:spTree>
    <p:extLst>
      <p:ext uri="{BB962C8B-B14F-4D97-AF65-F5344CB8AC3E}">
        <p14:creationId xmlns:p14="http://schemas.microsoft.com/office/powerpoint/2010/main" val="3897894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762828C7-5BB0-457B-8512-335AE48FE2C2}"/>
              </a:ext>
            </a:extLst>
          </p:cNvPr>
          <p:cNvSpPr>
            <a:spLocks noGrp="1"/>
          </p:cNvSpPr>
          <p:nvPr>
            <p:ph type="title"/>
          </p:nvPr>
        </p:nvSpPr>
        <p:spPr>
          <a:xfrm>
            <a:off x="6094105" y="802955"/>
            <a:ext cx="6099409" cy="1454051"/>
          </a:xfrm>
        </p:spPr>
        <p:txBody>
          <a:bodyPr>
            <a:normAutofit/>
          </a:bodyPr>
          <a:lstStyle/>
          <a:p>
            <a:r>
              <a:rPr lang="fi-FI" dirty="0">
                <a:solidFill>
                  <a:srgbClr val="000000"/>
                </a:solidFill>
                <a:cs typeface="Calibri Light"/>
              </a:rPr>
              <a:t>SUKUPUOLINEUTRAALIUS </a:t>
            </a:r>
            <a:endParaRPr lang="fi-FI" dirty="0">
              <a:solidFill>
                <a:srgbClr val="000000"/>
              </a:solidFill>
            </a:endParaRPr>
          </a:p>
        </p:txBody>
      </p:sp>
      <p:sp>
        <p:nvSpPr>
          <p:cNvPr id="13"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Kuva 4">
            <a:extLst>
              <a:ext uri="{FF2B5EF4-FFF2-40B4-BE49-F238E27FC236}">
                <a16:creationId xmlns:a16="http://schemas.microsoft.com/office/drawing/2014/main" id="{19C91118-67B3-4031-A803-585C485C3C39}"/>
              </a:ext>
            </a:extLst>
          </p:cNvPr>
          <p:cNvPicPr>
            <a:picLocks noChangeAspect="1"/>
          </p:cNvPicPr>
          <p:nvPr/>
        </p:nvPicPr>
        <p:blipFill>
          <a:blip r:embed="rId3"/>
          <a:stretch>
            <a:fillRect/>
          </a:stretch>
        </p:blipFill>
        <p:spPr>
          <a:xfrm>
            <a:off x="429349" y="1951481"/>
            <a:ext cx="3661831" cy="2975237"/>
          </a:xfrm>
          <a:prstGeom prst="rect">
            <a:avLst/>
          </a:prstGeom>
        </p:spPr>
      </p:pic>
      <p:sp>
        <p:nvSpPr>
          <p:cNvPr id="3" name="Sisällön paikkamerkki 2">
            <a:extLst>
              <a:ext uri="{FF2B5EF4-FFF2-40B4-BE49-F238E27FC236}">
                <a16:creationId xmlns:a16="http://schemas.microsoft.com/office/drawing/2014/main" id="{F693D899-3980-4F9A-8830-8B8F7736B567}"/>
              </a:ext>
            </a:extLst>
          </p:cNvPr>
          <p:cNvSpPr>
            <a:spLocks noGrp="1"/>
          </p:cNvSpPr>
          <p:nvPr>
            <p:ph idx="1"/>
          </p:nvPr>
        </p:nvSpPr>
        <p:spPr>
          <a:xfrm>
            <a:off x="6090574" y="2421682"/>
            <a:ext cx="4977578" cy="3639289"/>
          </a:xfrm>
        </p:spPr>
        <p:txBody>
          <a:bodyPr vert="horz" lIns="91440" tIns="45720" rIns="91440" bIns="45720" rtlCol="0" anchor="ctr">
            <a:normAutofit/>
          </a:bodyPr>
          <a:lstStyle/>
          <a:p>
            <a:r>
              <a:rPr lang="fi-FI" sz="2000" dirty="0">
                <a:solidFill>
                  <a:srgbClr val="000000"/>
                </a:solidFill>
                <a:cs typeface="Calibri"/>
              </a:rPr>
              <a:t>Sukupuolen huomiotta jättäminen </a:t>
            </a:r>
            <a:endParaRPr lang="en-US" sz="2000" dirty="0">
              <a:solidFill>
                <a:srgbClr val="000000"/>
              </a:solidFill>
              <a:cs typeface="Calibri"/>
            </a:endParaRPr>
          </a:p>
          <a:p>
            <a:r>
              <a:rPr lang="fi-FI" sz="2000" dirty="0">
                <a:solidFill>
                  <a:srgbClr val="000000"/>
                </a:solidFill>
                <a:cs typeface="Calibri"/>
              </a:rPr>
              <a:t>Pyritään tasa-arvoiseen toimintaan, mutta toimintatavan ollessa samanlainen kaikille, ei yksilöiden eroavaisuudelle anneta tilaa </a:t>
            </a:r>
          </a:p>
          <a:p>
            <a:r>
              <a:rPr lang="fi-FI" sz="2000" dirty="0">
                <a:solidFill>
                  <a:srgbClr val="000000"/>
                </a:solidFill>
                <a:cs typeface="Calibri"/>
              </a:rPr>
              <a:t>Sukupuolierojen tunnistamattomuus</a:t>
            </a:r>
            <a:endParaRPr lang="en-US" sz="2000" dirty="0">
              <a:solidFill>
                <a:srgbClr val="000000"/>
              </a:solidFill>
              <a:cs typeface="Calibri"/>
            </a:endParaRPr>
          </a:p>
          <a:p>
            <a:endParaRPr lang="fi-FI" sz="2000">
              <a:solidFill>
                <a:srgbClr val="000000"/>
              </a:solidFill>
              <a:cs typeface="Calibri"/>
            </a:endParaRPr>
          </a:p>
        </p:txBody>
      </p:sp>
    </p:spTree>
    <p:extLst>
      <p:ext uri="{BB962C8B-B14F-4D97-AF65-F5344CB8AC3E}">
        <p14:creationId xmlns:p14="http://schemas.microsoft.com/office/powerpoint/2010/main" val="1469260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950F5494-122A-4FA3-83ED-82D33178E2FC}"/>
              </a:ext>
            </a:extLst>
          </p:cNvPr>
          <p:cNvSpPr>
            <a:spLocks noGrp="1"/>
          </p:cNvSpPr>
          <p:nvPr>
            <p:ph type="title"/>
          </p:nvPr>
        </p:nvSpPr>
        <p:spPr>
          <a:xfrm>
            <a:off x="6094105" y="802955"/>
            <a:ext cx="4977976" cy="1454051"/>
          </a:xfrm>
        </p:spPr>
        <p:txBody>
          <a:bodyPr>
            <a:normAutofit/>
          </a:bodyPr>
          <a:lstStyle/>
          <a:p>
            <a:r>
              <a:rPr lang="fi-FI">
                <a:solidFill>
                  <a:srgbClr val="000000"/>
                </a:solidFill>
                <a:cs typeface="Calibri Light"/>
              </a:rPr>
              <a:t>  TOIMINNALLISUUS</a:t>
            </a:r>
            <a:endParaRPr lang="fi-FI">
              <a:solidFill>
                <a:srgbClr val="000000"/>
              </a:solidFill>
            </a:endParaRPr>
          </a:p>
        </p:txBody>
      </p:sp>
      <p:sp>
        <p:nvSpPr>
          <p:cNvPr id="22"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Kuva 5">
            <a:extLst>
              <a:ext uri="{FF2B5EF4-FFF2-40B4-BE49-F238E27FC236}">
                <a16:creationId xmlns:a16="http://schemas.microsoft.com/office/drawing/2014/main" id="{2D33EBDF-88BC-44A5-80AE-496184DA5FF1}"/>
              </a:ext>
            </a:extLst>
          </p:cNvPr>
          <p:cNvPicPr>
            <a:picLocks noChangeAspect="1"/>
          </p:cNvPicPr>
          <p:nvPr/>
        </p:nvPicPr>
        <p:blipFill rotWithShape="1">
          <a:blip r:embed="rId3">
            <a:alphaModFix/>
            <a:extLst/>
          </a:blip>
          <a:srcRect l="7421" r="5156" b="-3"/>
          <a:stretch/>
        </p:blipFill>
        <p:spPr>
          <a:xfrm>
            <a:off x="20" y="907231"/>
            <a:ext cx="4838021" cy="5063738"/>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Sisällön paikkamerkki 2">
            <a:extLst>
              <a:ext uri="{FF2B5EF4-FFF2-40B4-BE49-F238E27FC236}">
                <a16:creationId xmlns:a16="http://schemas.microsoft.com/office/drawing/2014/main" id="{D0083E9A-222A-4D8C-840E-EB0865814091}"/>
              </a:ext>
            </a:extLst>
          </p:cNvPr>
          <p:cNvSpPr>
            <a:spLocks noGrp="1"/>
          </p:cNvSpPr>
          <p:nvPr>
            <p:ph idx="1"/>
          </p:nvPr>
        </p:nvSpPr>
        <p:spPr>
          <a:xfrm>
            <a:off x="6090574" y="2421682"/>
            <a:ext cx="4977578" cy="3639289"/>
          </a:xfrm>
        </p:spPr>
        <p:txBody>
          <a:bodyPr vert="horz" lIns="91440" tIns="45720" rIns="91440" bIns="45720" rtlCol="0" anchor="ctr">
            <a:normAutofit/>
          </a:bodyPr>
          <a:lstStyle/>
          <a:p>
            <a:r>
              <a:rPr lang="fi-FI" sz="1600">
                <a:solidFill>
                  <a:srgbClr val="000000"/>
                </a:solidFill>
                <a:cs typeface="Calibri"/>
              </a:rPr>
              <a:t>Ei edellytä yhteistä kieltä tai erityisiä taitoja</a:t>
            </a:r>
          </a:p>
          <a:p>
            <a:r>
              <a:rPr lang="fi-FI" sz="1600">
                <a:solidFill>
                  <a:srgbClr val="000000"/>
                </a:solidFill>
                <a:cs typeface="Calibri"/>
              </a:rPr>
              <a:t>Rakentaa vuorovaikutusta esim. kasvattajan ja lapsen välillä</a:t>
            </a:r>
          </a:p>
          <a:p>
            <a:r>
              <a:rPr lang="fi-FI" sz="1600">
                <a:solidFill>
                  <a:srgbClr val="000000"/>
                </a:solidFill>
                <a:cs typeface="Calibri"/>
              </a:rPr>
              <a:t>Keino käsitellä vaikeitakin asioita, omia kokemuksia, tunteita </a:t>
            </a:r>
          </a:p>
          <a:p>
            <a:r>
              <a:rPr lang="fi-FI" sz="1600">
                <a:solidFill>
                  <a:srgbClr val="000000"/>
                </a:solidFill>
                <a:cs typeface="Calibri"/>
              </a:rPr>
              <a:t>Yhdenvertaisuus ja tasa-arvo</a:t>
            </a:r>
          </a:p>
          <a:p>
            <a:r>
              <a:rPr lang="fi-FI" sz="1600">
                <a:solidFill>
                  <a:srgbClr val="000000"/>
                </a:solidFill>
                <a:cs typeface="Calibri"/>
              </a:rPr>
              <a:t>Suvaitsevaisuus ja ymmärrys erilaisuutta kohtaan (esim. Matkalla suvaitsevaisuuteen- menetelmäopas, Suomen YK-liitto)</a:t>
            </a:r>
          </a:p>
          <a:p>
            <a:r>
              <a:rPr lang="fi-FI" sz="1600">
                <a:solidFill>
                  <a:srgbClr val="000000"/>
                </a:solidFill>
                <a:cs typeface="Calibri"/>
              </a:rPr>
              <a:t>Toisten kokemuksista oppiminen, jakaminen, vastavuoroisuus </a:t>
            </a:r>
          </a:p>
          <a:p>
            <a:pPr marL="0" indent="0">
              <a:buNone/>
            </a:pPr>
            <a:r>
              <a:rPr lang="fi-FI" sz="1600">
                <a:solidFill>
                  <a:srgbClr val="000000"/>
                </a:solidFill>
                <a:cs typeface="Calibri"/>
              </a:rPr>
              <a:t>--&gt; osallistuminen, osallisuus, yhteisöllisyys</a:t>
            </a:r>
          </a:p>
        </p:txBody>
      </p:sp>
      <p:sp>
        <p:nvSpPr>
          <p:cNvPr id="7" name="Tekstiruutu 6">
            <a:extLst>
              <a:ext uri="{FF2B5EF4-FFF2-40B4-BE49-F238E27FC236}">
                <a16:creationId xmlns:a16="http://schemas.microsoft.com/office/drawing/2014/main" id="{785B9481-2B0B-424B-97C0-16C7B2427059}"/>
              </a:ext>
            </a:extLst>
          </p:cNvPr>
          <p:cNvSpPr txBox="1"/>
          <p:nvPr/>
        </p:nvSpPr>
        <p:spPr>
          <a:xfrm>
            <a:off x="58821" y="6341979"/>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cs typeface="Calibri"/>
              </a:rPr>
              <a:t>Kuva: </a:t>
            </a:r>
            <a:r>
              <a:rPr lang="fi-FI" sz="1200" err="1">
                <a:cs typeface="Calibri"/>
              </a:rPr>
              <a:t>Clipart</a:t>
            </a:r>
          </a:p>
        </p:txBody>
      </p:sp>
    </p:spTree>
    <p:extLst>
      <p:ext uri="{BB962C8B-B14F-4D97-AF65-F5344CB8AC3E}">
        <p14:creationId xmlns:p14="http://schemas.microsoft.com/office/powerpoint/2010/main" val="40929570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C66FA9DF-8797-40A0-8A30-F208D19FE0D2}"/>
              </a:ext>
            </a:extLst>
          </p:cNvPr>
          <p:cNvSpPr>
            <a:spLocks noGrp="1"/>
          </p:cNvSpPr>
          <p:nvPr>
            <p:ph type="title"/>
          </p:nvPr>
        </p:nvSpPr>
        <p:spPr>
          <a:xfrm>
            <a:off x="6094105" y="802955"/>
            <a:ext cx="4977976" cy="1454051"/>
          </a:xfrm>
        </p:spPr>
        <p:txBody>
          <a:bodyPr>
            <a:normAutofit/>
          </a:bodyPr>
          <a:lstStyle/>
          <a:p>
            <a:r>
              <a:rPr lang="fi-FI" sz="4100" dirty="0">
                <a:solidFill>
                  <a:srgbClr val="000000"/>
                </a:solidFill>
                <a:cs typeface="Calibri Light"/>
              </a:rPr>
              <a:t>        LAULUT, LORUT, 	SADUTUS</a:t>
            </a:r>
          </a:p>
        </p:txBody>
      </p:sp>
      <p:sp>
        <p:nvSpPr>
          <p:cNvPr id="21"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9" name="Kuva 10">
            <a:extLst>
              <a:ext uri="{FF2B5EF4-FFF2-40B4-BE49-F238E27FC236}">
                <a16:creationId xmlns:a16="http://schemas.microsoft.com/office/drawing/2014/main" id="{984773CD-D340-4248-9911-B984BA79BDC9}"/>
              </a:ext>
            </a:extLst>
          </p:cNvPr>
          <p:cNvPicPr>
            <a:picLocks noChangeAspect="1"/>
          </p:cNvPicPr>
          <p:nvPr/>
        </p:nvPicPr>
        <p:blipFill rotWithShape="1">
          <a:blip r:embed="rId3">
            <a:alphaModFix/>
            <a:extLst/>
          </a:blip>
          <a:srcRect r="3733" b="-3"/>
          <a:stretch/>
        </p:blipFill>
        <p:spPr>
          <a:xfrm>
            <a:off x="20" y="907231"/>
            <a:ext cx="4838021" cy="5063738"/>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graphicFrame>
        <p:nvGraphicFramePr>
          <p:cNvPr id="5" name="Sisällön paikkamerkki 2">
            <a:extLst>
              <a:ext uri="{FF2B5EF4-FFF2-40B4-BE49-F238E27FC236}">
                <a16:creationId xmlns:a16="http://schemas.microsoft.com/office/drawing/2014/main" id="{7237FB19-406F-44DA-AB45-C8D19CDC883B}"/>
              </a:ext>
            </a:extLst>
          </p:cNvPr>
          <p:cNvGraphicFramePr>
            <a:graphicFrameLocks noGrp="1"/>
          </p:cNvGraphicFramePr>
          <p:nvPr>
            <p:ph idx="1"/>
            <p:extLst>
              <p:ext uri="{D42A27DB-BD31-4B8C-83A1-F6EECF244321}">
                <p14:modId xmlns:p14="http://schemas.microsoft.com/office/powerpoint/2010/main" val="2694716896"/>
              </p:ext>
            </p:extLst>
          </p:nvPr>
        </p:nvGraphicFramePr>
        <p:xfrm>
          <a:off x="6090574" y="2421682"/>
          <a:ext cx="4977578" cy="36392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5" name="Tekstiruutu 14">
            <a:extLst>
              <a:ext uri="{FF2B5EF4-FFF2-40B4-BE49-F238E27FC236}">
                <a16:creationId xmlns:a16="http://schemas.microsoft.com/office/drawing/2014/main" id="{F84B684E-85B4-4B96-977C-935B5EF648EB}"/>
              </a:ext>
            </a:extLst>
          </p:cNvPr>
          <p:cNvSpPr txBox="1"/>
          <p:nvPr/>
        </p:nvSpPr>
        <p:spPr>
          <a:xfrm>
            <a:off x="58821" y="6208295"/>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cs typeface="Calibri"/>
              </a:rPr>
              <a:t>Kuva: Etiikassalessismore.files.wordpress.com</a:t>
            </a:r>
          </a:p>
        </p:txBody>
      </p:sp>
    </p:spTree>
    <p:extLst>
      <p:ext uri="{BB962C8B-B14F-4D97-AF65-F5344CB8AC3E}">
        <p14:creationId xmlns:p14="http://schemas.microsoft.com/office/powerpoint/2010/main" val="29090353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6ADB7F61-5683-4826-9BD9-7B9A076E1FAF}"/>
              </a:ext>
            </a:extLst>
          </p:cNvPr>
          <p:cNvSpPr>
            <a:spLocks noGrp="1"/>
          </p:cNvSpPr>
          <p:nvPr>
            <p:ph type="title"/>
          </p:nvPr>
        </p:nvSpPr>
        <p:spPr>
          <a:xfrm>
            <a:off x="6094105" y="802955"/>
            <a:ext cx="4977976" cy="1454051"/>
          </a:xfrm>
        </p:spPr>
        <p:txBody>
          <a:bodyPr>
            <a:normAutofit/>
          </a:bodyPr>
          <a:lstStyle/>
          <a:p>
            <a:br>
              <a:rPr lang="fi-FI" sz="3100" dirty="0">
                <a:solidFill>
                  <a:srgbClr val="000000"/>
                </a:solidFill>
                <a:cs typeface="Calibri Light"/>
              </a:rPr>
            </a:br>
            <a:r>
              <a:rPr lang="fi-FI" sz="3100" dirty="0">
                <a:solidFill>
                  <a:srgbClr val="000000"/>
                </a:solidFill>
                <a:cs typeface="Calibri Light"/>
              </a:rPr>
              <a:t>        LAULUT, LORUT, SADUT, 	SADUTUS</a:t>
            </a:r>
          </a:p>
          <a:p>
            <a:endParaRPr lang="fi-FI" sz="3100" dirty="0">
              <a:solidFill>
                <a:srgbClr val="000000"/>
              </a:solidFill>
              <a:cs typeface="Calibri Light"/>
            </a:endParaRPr>
          </a:p>
        </p:txBody>
      </p:sp>
      <p:sp>
        <p:nvSpPr>
          <p:cNvPr id="31"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Kuva 5">
            <a:extLst>
              <a:ext uri="{FF2B5EF4-FFF2-40B4-BE49-F238E27FC236}">
                <a16:creationId xmlns:a16="http://schemas.microsoft.com/office/drawing/2014/main" id="{8BA70639-9A4E-4264-979C-7ED456CB13B6}"/>
              </a:ext>
            </a:extLst>
          </p:cNvPr>
          <p:cNvPicPr>
            <a:picLocks noChangeAspect="1"/>
          </p:cNvPicPr>
          <p:nvPr/>
        </p:nvPicPr>
        <p:blipFill>
          <a:blip r:embed="rId3"/>
          <a:stretch>
            <a:fillRect/>
          </a:stretch>
        </p:blipFill>
        <p:spPr>
          <a:xfrm>
            <a:off x="429349" y="2340550"/>
            <a:ext cx="3661831" cy="2197098"/>
          </a:xfrm>
          <a:prstGeom prst="rect">
            <a:avLst/>
          </a:prstGeom>
        </p:spPr>
      </p:pic>
      <p:sp>
        <p:nvSpPr>
          <p:cNvPr id="3" name="Sisällön paikkamerkki 2">
            <a:extLst>
              <a:ext uri="{FF2B5EF4-FFF2-40B4-BE49-F238E27FC236}">
                <a16:creationId xmlns:a16="http://schemas.microsoft.com/office/drawing/2014/main" id="{F3D909E7-A456-4FCA-89B2-782E3D44C436}"/>
              </a:ext>
            </a:extLst>
          </p:cNvPr>
          <p:cNvSpPr>
            <a:spLocks noGrp="1"/>
          </p:cNvSpPr>
          <p:nvPr>
            <p:ph idx="1"/>
          </p:nvPr>
        </p:nvSpPr>
        <p:spPr>
          <a:xfrm>
            <a:off x="6144047" y="977894"/>
            <a:ext cx="4924105" cy="5083077"/>
          </a:xfrm>
        </p:spPr>
        <p:txBody>
          <a:bodyPr vert="horz" lIns="91440" tIns="45720" rIns="91440" bIns="45720" rtlCol="0" anchor="ctr">
            <a:noAutofit/>
          </a:bodyPr>
          <a:lstStyle/>
          <a:p>
            <a:endParaRPr lang="fi-FI" sz="700">
              <a:solidFill>
                <a:srgbClr val="000000"/>
              </a:solidFill>
              <a:cs typeface="Calibri"/>
            </a:endParaRPr>
          </a:p>
          <a:p>
            <a:endParaRPr lang="fi-FI" sz="700">
              <a:solidFill>
                <a:srgbClr val="000000"/>
              </a:solidFill>
              <a:cs typeface="Calibri"/>
            </a:endParaRPr>
          </a:p>
          <a:p>
            <a:endParaRPr lang="fi-FI" sz="700">
              <a:solidFill>
                <a:srgbClr val="000000"/>
              </a:solidFill>
              <a:cs typeface="Calibri"/>
            </a:endParaRPr>
          </a:p>
          <a:p>
            <a:endParaRPr lang="fi-FI" sz="700">
              <a:solidFill>
                <a:srgbClr val="000000"/>
              </a:solidFill>
              <a:cs typeface="Calibri"/>
            </a:endParaRPr>
          </a:p>
          <a:p>
            <a:endParaRPr lang="fi-FI" sz="700">
              <a:solidFill>
                <a:srgbClr val="000000"/>
              </a:solidFill>
              <a:cs typeface="Calibri"/>
            </a:endParaRPr>
          </a:p>
          <a:p>
            <a:endParaRPr lang="fi-FI" sz="700">
              <a:solidFill>
                <a:srgbClr val="000000"/>
              </a:solidFill>
              <a:cs typeface="Calibri"/>
            </a:endParaRPr>
          </a:p>
          <a:p>
            <a:endParaRPr lang="fi-FI" sz="700">
              <a:solidFill>
                <a:srgbClr val="000000"/>
              </a:solidFill>
              <a:cs typeface="Calibri"/>
            </a:endParaRPr>
          </a:p>
          <a:p>
            <a:endParaRPr lang="fi-FI" sz="700">
              <a:solidFill>
                <a:srgbClr val="000000"/>
              </a:solidFill>
              <a:cs typeface="Calibri"/>
            </a:endParaRPr>
          </a:p>
          <a:p>
            <a:endParaRPr lang="fi-FI" sz="1800" dirty="0">
              <a:solidFill>
                <a:srgbClr val="000000"/>
              </a:solidFill>
              <a:cs typeface="Calibri"/>
            </a:endParaRPr>
          </a:p>
          <a:p>
            <a:endParaRPr lang="fi-FI" sz="1800" dirty="0">
              <a:solidFill>
                <a:srgbClr val="000000"/>
              </a:solidFill>
              <a:cs typeface="Calibri"/>
            </a:endParaRPr>
          </a:p>
          <a:p>
            <a:r>
              <a:rPr lang="fi-FI" sz="2000" dirty="0">
                <a:solidFill>
                  <a:srgbClr val="000000"/>
                </a:solidFill>
                <a:cs typeface="Calibri"/>
              </a:rPr>
              <a:t>Lastenlauluissa ja –loruissa usein perinteiset sukupuoliroolit</a:t>
            </a:r>
          </a:p>
          <a:p>
            <a:r>
              <a:rPr lang="fi-FI" sz="2000" dirty="0">
                <a:solidFill>
                  <a:srgbClr val="000000"/>
                </a:solidFill>
                <a:cs typeface="Calibri"/>
              </a:rPr>
              <a:t>Kätkeytyvät myös "neutraaleihin" eläinlauluihin</a:t>
            </a:r>
          </a:p>
          <a:p>
            <a:r>
              <a:rPr lang="fi-FI" sz="2000" dirty="0">
                <a:solidFill>
                  <a:srgbClr val="000000"/>
                </a:solidFill>
                <a:cs typeface="Calibri"/>
              </a:rPr>
              <a:t>Satujen prinsessat ja prinssit – prinssi pelastaa prinsessan – sukupuoliroolien vaihtaminen päinvastaisiksi</a:t>
            </a:r>
          </a:p>
          <a:p>
            <a:r>
              <a:rPr lang="fi-FI" sz="2000" dirty="0" err="1">
                <a:solidFill>
                  <a:srgbClr val="000000"/>
                </a:solidFill>
                <a:cs typeface="Calibri"/>
              </a:rPr>
              <a:t>Sadutuksen</a:t>
            </a:r>
            <a:r>
              <a:rPr lang="fi-FI" sz="2000" dirty="0">
                <a:solidFill>
                  <a:srgbClr val="000000"/>
                </a:solidFill>
                <a:cs typeface="Calibri"/>
              </a:rPr>
              <a:t> vapaus ja yllätyksellisyys</a:t>
            </a:r>
          </a:p>
          <a:p>
            <a:endParaRPr lang="fi-FI" sz="1800" dirty="0">
              <a:solidFill>
                <a:srgbClr val="000000"/>
              </a:solidFill>
              <a:cs typeface="Calibri"/>
            </a:endParaRPr>
          </a:p>
          <a:p>
            <a:endParaRPr lang="fi-FI" sz="700">
              <a:solidFill>
                <a:srgbClr val="000000"/>
              </a:solidFill>
              <a:cs typeface="Calibri"/>
            </a:endParaRPr>
          </a:p>
          <a:p>
            <a:endParaRPr lang="fi-FI" sz="700">
              <a:solidFill>
                <a:srgbClr val="000000"/>
              </a:solidFill>
              <a:cs typeface="Calibri"/>
            </a:endParaRPr>
          </a:p>
          <a:p>
            <a:endParaRPr lang="fi-FI" sz="700">
              <a:solidFill>
                <a:srgbClr val="000000"/>
              </a:solidFill>
              <a:cs typeface="Calibri"/>
            </a:endParaRPr>
          </a:p>
          <a:p>
            <a:endParaRPr lang="fi-FI" sz="700">
              <a:solidFill>
                <a:srgbClr val="000000"/>
              </a:solidFill>
              <a:cs typeface="Calibri"/>
            </a:endParaRPr>
          </a:p>
          <a:p>
            <a:endParaRPr lang="fi-FI" sz="700">
              <a:solidFill>
                <a:srgbClr val="000000"/>
              </a:solidFill>
              <a:cs typeface="Calibri"/>
            </a:endParaRPr>
          </a:p>
          <a:p>
            <a:endParaRPr lang="fi-FI" sz="700">
              <a:solidFill>
                <a:srgbClr val="000000"/>
              </a:solidFill>
              <a:cs typeface="Calibri"/>
            </a:endParaRPr>
          </a:p>
          <a:p>
            <a:endParaRPr lang="fi-FI" sz="700">
              <a:solidFill>
                <a:srgbClr val="000000"/>
              </a:solidFill>
              <a:cs typeface="Calibri"/>
            </a:endParaRPr>
          </a:p>
          <a:p>
            <a:endParaRPr lang="fi-FI" sz="700">
              <a:solidFill>
                <a:srgbClr val="000000"/>
              </a:solidFill>
              <a:cs typeface="Calibri"/>
            </a:endParaRPr>
          </a:p>
          <a:p>
            <a:endParaRPr lang="fi-FI" sz="700">
              <a:solidFill>
                <a:srgbClr val="000000"/>
              </a:solidFill>
              <a:cs typeface="Calibri"/>
            </a:endParaRPr>
          </a:p>
        </p:txBody>
      </p:sp>
      <p:sp>
        <p:nvSpPr>
          <p:cNvPr id="7" name="Tekstiruutu 6">
            <a:extLst>
              <a:ext uri="{FF2B5EF4-FFF2-40B4-BE49-F238E27FC236}">
                <a16:creationId xmlns:a16="http://schemas.microsoft.com/office/drawing/2014/main" id="{55E12E8E-FE44-45EF-B3DE-677F1FE25ACC}"/>
              </a:ext>
            </a:extLst>
          </p:cNvPr>
          <p:cNvSpPr txBox="1"/>
          <p:nvPr/>
        </p:nvSpPr>
        <p:spPr>
          <a:xfrm>
            <a:off x="5347" y="640882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cs typeface="Calibri"/>
              </a:rPr>
              <a:t>Kuva: </a:t>
            </a:r>
            <a:r>
              <a:rPr lang="fi-FI" sz="1200" err="1">
                <a:cs typeface="Calibri"/>
              </a:rPr>
              <a:t>Feliz</a:t>
            </a:r>
            <a:r>
              <a:rPr lang="fi-FI" sz="1200" dirty="0">
                <a:cs typeface="Calibri"/>
              </a:rPr>
              <a:t> Dia </a:t>
            </a:r>
            <a:r>
              <a:rPr lang="fi-FI" sz="1200" err="1">
                <a:cs typeface="Calibri"/>
              </a:rPr>
              <a:t>Nino</a:t>
            </a:r>
            <a:r>
              <a:rPr lang="fi-FI" sz="1200" dirty="0">
                <a:cs typeface="Calibri"/>
              </a:rPr>
              <a:t> 2019</a:t>
            </a:r>
          </a:p>
        </p:txBody>
      </p:sp>
    </p:spTree>
    <p:extLst>
      <p:ext uri="{BB962C8B-B14F-4D97-AF65-F5344CB8AC3E}">
        <p14:creationId xmlns:p14="http://schemas.microsoft.com/office/powerpoint/2010/main" val="34299375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B973755D-3770-431B-9013-4F60F8E3CAE9}"/>
              </a:ext>
            </a:extLst>
          </p:cNvPr>
          <p:cNvSpPr>
            <a:spLocks noGrp="1"/>
          </p:cNvSpPr>
          <p:nvPr>
            <p:ph type="title"/>
          </p:nvPr>
        </p:nvSpPr>
        <p:spPr>
          <a:xfrm>
            <a:off x="6094105" y="802955"/>
            <a:ext cx="4977976" cy="1454051"/>
          </a:xfrm>
        </p:spPr>
        <p:txBody>
          <a:bodyPr>
            <a:normAutofit/>
          </a:bodyPr>
          <a:lstStyle/>
          <a:p>
            <a:r>
              <a:rPr lang="fi-FI" sz="3700" dirty="0">
                <a:solidFill>
                  <a:srgbClr val="000000"/>
                </a:solidFill>
                <a:cs typeface="Calibri Light"/>
              </a:rPr>
              <a:t> MUSIIKKI</a:t>
            </a:r>
            <a:endParaRPr lang="fi-FI" sz="3700" dirty="0">
              <a:solidFill>
                <a:srgbClr val="000000"/>
              </a:solidFill>
            </a:endParaRPr>
          </a:p>
        </p:txBody>
      </p:sp>
      <p:sp>
        <p:nvSpPr>
          <p:cNvPr id="22"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Kuva 4">
            <a:extLst>
              <a:ext uri="{FF2B5EF4-FFF2-40B4-BE49-F238E27FC236}">
                <a16:creationId xmlns:a16="http://schemas.microsoft.com/office/drawing/2014/main" id="{4F7900D5-7CF0-4EE4-9B7A-761FA22F9395}"/>
              </a:ext>
            </a:extLst>
          </p:cNvPr>
          <p:cNvPicPr>
            <a:picLocks noChangeAspect="1"/>
          </p:cNvPicPr>
          <p:nvPr/>
        </p:nvPicPr>
        <p:blipFill>
          <a:blip r:embed="rId3"/>
          <a:stretch>
            <a:fillRect/>
          </a:stretch>
        </p:blipFill>
        <p:spPr>
          <a:xfrm>
            <a:off x="429349" y="2532796"/>
            <a:ext cx="3661831" cy="1812606"/>
          </a:xfrm>
          <a:prstGeom prst="rect">
            <a:avLst/>
          </a:prstGeom>
        </p:spPr>
      </p:pic>
      <p:sp>
        <p:nvSpPr>
          <p:cNvPr id="3" name="Sisällön paikkamerkki 2">
            <a:extLst>
              <a:ext uri="{FF2B5EF4-FFF2-40B4-BE49-F238E27FC236}">
                <a16:creationId xmlns:a16="http://schemas.microsoft.com/office/drawing/2014/main" id="{248F288D-0CCB-4DC0-8908-332391A370F1}"/>
              </a:ext>
            </a:extLst>
          </p:cNvPr>
          <p:cNvSpPr>
            <a:spLocks noGrp="1"/>
          </p:cNvSpPr>
          <p:nvPr>
            <p:ph idx="1"/>
          </p:nvPr>
        </p:nvSpPr>
        <p:spPr>
          <a:xfrm>
            <a:off x="6090574" y="2421682"/>
            <a:ext cx="4977578" cy="3639289"/>
          </a:xfrm>
        </p:spPr>
        <p:txBody>
          <a:bodyPr vert="horz" lIns="91440" tIns="45720" rIns="91440" bIns="45720" rtlCol="0" anchor="ctr">
            <a:normAutofit/>
          </a:bodyPr>
          <a:lstStyle/>
          <a:p>
            <a:r>
              <a:rPr lang="fi-FI" sz="2000">
                <a:solidFill>
                  <a:srgbClr val="000000"/>
                </a:solidFill>
                <a:cs typeface="Calibri"/>
              </a:rPr>
              <a:t>Musiikin kuuntelu ja kokeminen</a:t>
            </a:r>
          </a:p>
          <a:p>
            <a:r>
              <a:rPr lang="fi-FI" sz="2000">
                <a:solidFill>
                  <a:srgbClr val="000000"/>
                </a:solidFill>
                <a:cs typeface="Calibri"/>
              </a:rPr>
              <a:t>Laulaminen, soittaminen, taputtaminen, tanssiminen</a:t>
            </a:r>
          </a:p>
          <a:p>
            <a:r>
              <a:rPr lang="fi-FI" sz="2000">
                <a:solidFill>
                  <a:srgbClr val="000000"/>
                </a:solidFill>
                <a:cs typeface="Calibri"/>
              </a:rPr>
              <a:t>Musiikkivideot </a:t>
            </a:r>
          </a:p>
          <a:p>
            <a:r>
              <a:rPr lang="fi-FI" sz="2000">
                <a:solidFill>
                  <a:srgbClr val="000000"/>
                </a:solidFill>
                <a:cs typeface="Calibri"/>
              </a:rPr>
              <a:t>Musiikkiliikunta ja -leikit</a:t>
            </a:r>
          </a:p>
          <a:p>
            <a:r>
              <a:rPr lang="fi-FI" sz="2000">
                <a:solidFill>
                  <a:srgbClr val="000000"/>
                </a:solidFill>
                <a:cs typeface="Calibri"/>
              </a:rPr>
              <a:t>Musiikkimaalaus</a:t>
            </a:r>
          </a:p>
          <a:p>
            <a:r>
              <a:rPr lang="fi-FI" sz="2000">
                <a:solidFill>
                  <a:srgbClr val="000000"/>
                </a:solidFill>
                <a:cs typeface="Calibri"/>
              </a:rPr>
              <a:t>Osaksi arkea --&gt; tuo iloa ja mielihyvää, rauhoittaa, innostaa, tukee oppimista ja mielikuvitusta, parantaa empatiakykyä ja itsesäätelyä, luo yhteisöllisyyttä jne.</a:t>
            </a:r>
          </a:p>
        </p:txBody>
      </p:sp>
      <p:sp>
        <p:nvSpPr>
          <p:cNvPr id="5" name="Tekstiruutu 4">
            <a:extLst>
              <a:ext uri="{FF2B5EF4-FFF2-40B4-BE49-F238E27FC236}">
                <a16:creationId xmlns:a16="http://schemas.microsoft.com/office/drawing/2014/main" id="{F1B8C6C8-28E1-4A8B-9F9D-E815EF60BAB7}"/>
              </a:ext>
            </a:extLst>
          </p:cNvPr>
          <p:cNvSpPr txBox="1"/>
          <p:nvPr/>
        </p:nvSpPr>
        <p:spPr>
          <a:xfrm>
            <a:off x="5347" y="6435558"/>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cs typeface="Calibri"/>
              </a:rPr>
              <a:t>Kuva: Peda.net/Alavus/varhaiskasvatus</a:t>
            </a:r>
          </a:p>
        </p:txBody>
      </p:sp>
    </p:spTree>
    <p:extLst>
      <p:ext uri="{BB962C8B-B14F-4D97-AF65-F5344CB8AC3E}">
        <p14:creationId xmlns:p14="http://schemas.microsoft.com/office/powerpoint/2010/main" val="15156448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7F5DE751-394E-4A85-A519-797FB3447712}"/>
              </a:ext>
            </a:extLst>
          </p:cNvPr>
          <p:cNvSpPr>
            <a:spLocks noGrp="1"/>
          </p:cNvSpPr>
          <p:nvPr>
            <p:ph type="title"/>
          </p:nvPr>
        </p:nvSpPr>
        <p:spPr>
          <a:xfrm>
            <a:off x="6094105" y="802955"/>
            <a:ext cx="4977976" cy="1454051"/>
          </a:xfrm>
        </p:spPr>
        <p:txBody>
          <a:bodyPr>
            <a:normAutofit/>
          </a:bodyPr>
          <a:lstStyle/>
          <a:p>
            <a:r>
              <a:rPr lang="fi-FI" dirty="0">
                <a:solidFill>
                  <a:srgbClr val="000000"/>
                </a:solidFill>
                <a:cs typeface="Calibri Light"/>
              </a:rPr>
              <a:t>LIIKUNTA JA PELIT</a:t>
            </a:r>
            <a:endParaRPr lang="fi-FI" dirty="0">
              <a:solidFill>
                <a:srgbClr val="000000"/>
              </a:solidFill>
            </a:endParaRPr>
          </a:p>
        </p:txBody>
      </p:sp>
      <p:sp>
        <p:nvSpPr>
          <p:cNvPr id="21"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Kuva 4" descr="Kuva, joka sisältää kohteen kuningatar&#10;&#10;Kuvaus luotu, korkea luotettavuus">
            <a:extLst>
              <a:ext uri="{FF2B5EF4-FFF2-40B4-BE49-F238E27FC236}">
                <a16:creationId xmlns:a16="http://schemas.microsoft.com/office/drawing/2014/main" id="{9267225C-1319-4553-A504-AF80CCE176CD}"/>
              </a:ext>
            </a:extLst>
          </p:cNvPr>
          <p:cNvPicPr>
            <a:picLocks noChangeAspect="1"/>
          </p:cNvPicPr>
          <p:nvPr/>
        </p:nvPicPr>
        <p:blipFill rotWithShape="1">
          <a:blip r:embed="rId3">
            <a:alphaModFix/>
            <a:extLst/>
          </a:blip>
          <a:srcRect l="4094" r="15891" b="2"/>
          <a:stretch/>
        </p:blipFill>
        <p:spPr>
          <a:xfrm>
            <a:off x="20" y="907231"/>
            <a:ext cx="4838021" cy="5063738"/>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Sisällön paikkamerkki 2">
            <a:extLst>
              <a:ext uri="{FF2B5EF4-FFF2-40B4-BE49-F238E27FC236}">
                <a16:creationId xmlns:a16="http://schemas.microsoft.com/office/drawing/2014/main" id="{5E22E7AA-507E-4808-871C-79332E306E01}"/>
              </a:ext>
            </a:extLst>
          </p:cNvPr>
          <p:cNvSpPr>
            <a:spLocks noGrp="1"/>
          </p:cNvSpPr>
          <p:nvPr>
            <p:ph idx="1"/>
          </p:nvPr>
        </p:nvSpPr>
        <p:spPr>
          <a:xfrm>
            <a:off x="6090574" y="2421682"/>
            <a:ext cx="4977578" cy="3639289"/>
          </a:xfrm>
        </p:spPr>
        <p:txBody>
          <a:bodyPr vert="horz" lIns="91440" tIns="45720" rIns="91440" bIns="45720" rtlCol="0" anchor="ctr">
            <a:normAutofit/>
          </a:bodyPr>
          <a:lstStyle/>
          <a:p>
            <a:pPr marL="0" indent="0">
              <a:buNone/>
            </a:pPr>
            <a:endParaRPr lang="fi-FI" sz="2000">
              <a:solidFill>
                <a:srgbClr val="000000"/>
              </a:solidFill>
              <a:cs typeface="Calibri"/>
            </a:endParaRPr>
          </a:p>
          <a:p>
            <a:r>
              <a:rPr lang="fi-FI" sz="2000">
                <a:solidFill>
                  <a:srgbClr val="000000"/>
                </a:solidFill>
                <a:cs typeface="Calibri"/>
              </a:rPr>
              <a:t>Ohjattu liikunta</a:t>
            </a:r>
          </a:p>
          <a:p>
            <a:r>
              <a:rPr lang="fi-FI" sz="2000">
                <a:solidFill>
                  <a:srgbClr val="000000"/>
                </a:solidFill>
                <a:cs typeface="Calibri"/>
              </a:rPr>
              <a:t>Spontaani liikunta</a:t>
            </a:r>
          </a:p>
          <a:p>
            <a:r>
              <a:rPr lang="fi-FI" sz="2000">
                <a:solidFill>
                  <a:srgbClr val="000000"/>
                </a:solidFill>
                <a:cs typeface="Calibri"/>
              </a:rPr>
              <a:t>Monipuolisuus</a:t>
            </a:r>
          </a:p>
          <a:p>
            <a:r>
              <a:rPr lang="fi-FI" sz="2000">
                <a:solidFill>
                  <a:srgbClr val="000000"/>
                </a:solidFill>
                <a:cs typeface="Calibri"/>
              </a:rPr>
              <a:t>Satuliikunta</a:t>
            </a:r>
          </a:p>
          <a:p>
            <a:r>
              <a:rPr lang="fi-FI" sz="2000">
                <a:solidFill>
                  <a:srgbClr val="000000"/>
                </a:solidFill>
                <a:cs typeface="Calibri"/>
              </a:rPr>
              <a:t>Aikuisen esimerkki</a:t>
            </a:r>
          </a:p>
          <a:p>
            <a:r>
              <a:rPr lang="fi-FI" sz="2000">
                <a:solidFill>
                  <a:srgbClr val="000000"/>
                </a:solidFill>
                <a:cs typeface="Calibri"/>
              </a:rPr>
              <a:t>Säännöt ja kiellot</a:t>
            </a:r>
          </a:p>
          <a:p>
            <a:endParaRPr lang="fi-FI" sz="2000">
              <a:solidFill>
                <a:srgbClr val="000000"/>
              </a:solidFill>
              <a:cs typeface="Calibri"/>
            </a:endParaRPr>
          </a:p>
          <a:p>
            <a:endParaRPr lang="fi-FI" sz="2000">
              <a:solidFill>
                <a:srgbClr val="000000"/>
              </a:solidFill>
              <a:cs typeface="Calibri"/>
            </a:endParaRPr>
          </a:p>
          <a:p>
            <a:endParaRPr lang="fi-FI" sz="2000">
              <a:solidFill>
                <a:srgbClr val="000000"/>
              </a:solidFill>
              <a:cs typeface="Calibri"/>
            </a:endParaRPr>
          </a:p>
        </p:txBody>
      </p:sp>
      <p:sp>
        <p:nvSpPr>
          <p:cNvPr id="5" name="Tekstiruutu 4">
            <a:extLst>
              <a:ext uri="{FF2B5EF4-FFF2-40B4-BE49-F238E27FC236}">
                <a16:creationId xmlns:a16="http://schemas.microsoft.com/office/drawing/2014/main" id="{CDE6F10B-540E-4A8A-B31F-3C6569C9418D}"/>
              </a:ext>
            </a:extLst>
          </p:cNvPr>
          <p:cNvSpPr txBox="1"/>
          <p:nvPr/>
        </p:nvSpPr>
        <p:spPr>
          <a:xfrm>
            <a:off x="5347" y="648903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t>Kuva: Peda.net/Ulvila/varhaiskasvatus</a:t>
            </a:r>
          </a:p>
        </p:txBody>
      </p:sp>
    </p:spTree>
    <p:extLst>
      <p:ext uri="{BB962C8B-B14F-4D97-AF65-F5344CB8AC3E}">
        <p14:creationId xmlns:p14="http://schemas.microsoft.com/office/powerpoint/2010/main" val="1279594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17">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19">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A45AABE9-17CA-426C-8F63-C1E04E4D260C}"/>
              </a:ext>
            </a:extLst>
          </p:cNvPr>
          <p:cNvSpPr>
            <a:spLocks noGrp="1"/>
          </p:cNvSpPr>
          <p:nvPr>
            <p:ph type="title"/>
          </p:nvPr>
        </p:nvSpPr>
        <p:spPr>
          <a:xfrm>
            <a:off x="6094105" y="802955"/>
            <a:ext cx="4977976" cy="1454051"/>
          </a:xfrm>
        </p:spPr>
        <p:txBody>
          <a:bodyPr>
            <a:normAutofit/>
          </a:bodyPr>
          <a:lstStyle/>
          <a:p>
            <a:r>
              <a:rPr lang="fi-FI">
                <a:solidFill>
                  <a:srgbClr val="000000"/>
                </a:solidFill>
              </a:rPr>
              <a:t>SUKUPUOLI</a:t>
            </a:r>
          </a:p>
        </p:txBody>
      </p:sp>
      <p:sp>
        <p:nvSpPr>
          <p:cNvPr id="26"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8" name="Sisällön paikkamerkki 4">
            <a:extLst>
              <a:ext uri="{FF2B5EF4-FFF2-40B4-BE49-F238E27FC236}">
                <a16:creationId xmlns:a16="http://schemas.microsoft.com/office/drawing/2014/main" id="{4741B218-6D11-4F34-BCE3-96FDDBA19329}"/>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b="-1684"/>
          <a:stretch/>
        </p:blipFill>
        <p:spPr>
          <a:xfrm>
            <a:off x="1036806" y="1629089"/>
            <a:ext cx="2446843" cy="4029212"/>
          </a:xfrm>
          <a:prstGeom prst="rect">
            <a:avLst/>
          </a:prstGeom>
        </p:spPr>
      </p:pic>
      <p:sp>
        <p:nvSpPr>
          <p:cNvPr id="10" name="Content Placeholder 9">
            <a:extLst>
              <a:ext uri="{FF2B5EF4-FFF2-40B4-BE49-F238E27FC236}">
                <a16:creationId xmlns:a16="http://schemas.microsoft.com/office/drawing/2014/main" id="{9826EA34-8633-49B3-B193-DBAD04AE3D93}"/>
              </a:ext>
            </a:extLst>
          </p:cNvPr>
          <p:cNvSpPr>
            <a:spLocks noGrp="1"/>
          </p:cNvSpPr>
          <p:nvPr>
            <p:ph idx="1"/>
          </p:nvPr>
        </p:nvSpPr>
        <p:spPr>
          <a:xfrm>
            <a:off x="6090574" y="2421682"/>
            <a:ext cx="4977578" cy="3639289"/>
          </a:xfrm>
        </p:spPr>
        <p:txBody>
          <a:bodyPr anchor="ctr">
            <a:normAutofit/>
          </a:bodyPr>
          <a:lstStyle/>
          <a:p>
            <a:r>
              <a:rPr lang="en-US" sz="2000" dirty="0">
                <a:solidFill>
                  <a:srgbClr val="000000"/>
                </a:solidFill>
                <a:latin typeface="Arial" panose="020B0604020202020204" pitchFamily="34" charset="0"/>
                <a:cs typeface="Arial" panose="020B0604020202020204" pitchFamily="34" charset="0"/>
              </a:rPr>
              <a:t>Tutkimusten </a:t>
            </a:r>
            <a:r>
              <a:rPr lang="en-US" sz="2000" dirty="0" err="1">
                <a:solidFill>
                  <a:srgbClr val="000000"/>
                </a:solidFill>
                <a:latin typeface="Arial" panose="020B0604020202020204" pitchFamily="34" charset="0"/>
                <a:cs typeface="Arial" panose="020B0604020202020204" pitchFamily="34" charset="0"/>
              </a:rPr>
              <a:t>mukaan</a:t>
            </a:r>
            <a:r>
              <a:rPr lang="en-US" sz="2000" dirty="0">
                <a:solidFill>
                  <a:srgbClr val="000000"/>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kaikilla</a:t>
            </a:r>
            <a:r>
              <a:rPr lang="en-US" sz="2000" dirty="0">
                <a:solidFill>
                  <a:srgbClr val="000000"/>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samat</a:t>
            </a:r>
            <a:r>
              <a:rPr lang="en-US" sz="2000" dirty="0">
                <a:solidFill>
                  <a:srgbClr val="000000"/>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lähtökohdat</a:t>
            </a:r>
            <a:r>
              <a:rPr lang="en-US" sz="2000" dirty="0">
                <a:solidFill>
                  <a:srgbClr val="000000"/>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syntyessään</a:t>
            </a:r>
            <a:r>
              <a:rPr lang="en-US" sz="2000" dirty="0">
                <a:solidFill>
                  <a:srgbClr val="000000"/>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ympäristö</a:t>
            </a:r>
            <a:r>
              <a:rPr lang="en-US" sz="2000" dirty="0">
                <a:solidFill>
                  <a:srgbClr val="000000"/>
                </a:solidFill>
                <a:latin typeface="Arial" panose="020B0604020202020204" pitchFamily="34" charset="0"/>
                <a:cs typeface="Arial" panose="020B0604020202020204" pitchFamily="34" charset="0"/>
              </a:rPr>
              <a:t> ja kasvatus </a:t>
            </a:r>
            <a:r>
              <a:rPr lang="en-US" sz="2000" dirty="0" err="1">
                <a:solidFill>
                  <a:srgbClr val="000000"/>
                </a:solidFill>
                <a:latin typeface="Arial" panose="020B0604020202020204" pitchFamily="34" charset="0"/>
                <a:cs typeface="Arial" panose="020B0604020202020204" pitchFamily="34" charset="0"/>
              </a:rPr>
              <a:t>muokkaavat</a:t>
            </a:r>
            <a:r>
              <a:rPr lang="en-US" sz="2000" dirty="0">
                <a:solidFill>
                  <a:srgbClr val="000000"/>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meistä</a:t>
            </a:r>
            <a:r>
              <a:rPr lang="en-US" sz="2000" dirty="0">
                <a:solidFill>
                  <a:srgbClr val="000000"/>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eri</a:t>
            </a:r>
            <a:r>
              <a:rPr lang="en-US" sz="2000" dirty="0">
                <a:solidFill>
                  <a:srgbClr val="000000"/>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sukupuolien</a:t>
            </a:r>
            <a:r>
              <a:rPr lang="en-US" sz="2000" dirty="0">
                <a:solidFill>
                  <a:srgbClr val="000000"/>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edustajia</a:t>
            </a:r>
            <a:r>
              <a:rPr lang="en-US" sz="2000" dirty="0">
                <a:solidFill>
                  <a:srgbClr val="000000"/>
                </a:solidFill>
                <a:latin typeface="Arial" panose="020B0604020202020204" pitchFamily="34" charset="0"/>
                <a:cs typeface="Arial" panose="020B0604020202020204" pitchFamily="34" charset="0"/>
              </a:rPr>
              <a:t> </a:t>
            </a:r>
          </a:p>
          <a:p>
            <a:r>
              <a:rPr lang="en-US" sz="2000" dirty="0" err="1">
                <a:solidFill>
                  <a:srgbClr val="000000"/>
                </a:solidFill>
                <a:latin typeface="Arial" panose="020B0604020202020204" pitchFamily="34" charset="0"/>
                <a:cs typeface="Arial" panose="020B0604020202020204" pitchFamily="34" charset="0"/>
              </a:rPr>
              <a:t>Määritelmä</a:t>
            </a:r>
            <a:r>
              <a:rPr lang="en-US" sz="2000" dirty="0">
                <a:solidFill>
                  <a:srgbClr val="000000"/>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sisältää</a:t>
            </a:r>
            <a:r>
              <a:rPr lang="en-US" sz="2000" dirty="0">
                <a:solidFill>
                  <a:srgbClr val="000000"/>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oletuksia</a:t>
            </a:r>
            <a:r>
              <a:rPr lang="en-US" sz="2000" dirty="0">
                <a:solidFill>
                  <a:srgbClr val="000000"/>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normeja</a:t>
            </a:r>
            <a:r>
              <a:rPr lang="en-US" sz="2000" dirty="0">
                <a:solidFill>
                  <a:srgbClr val="000000"/>
                </a:solidFill>
                <a:latin typeface="Arial" panose="020B0604020202020204" pitchFamily="34" charset="0"/>
                <a:cs typeface="Arial" panose="020B0604020202020204" pitchFamily="34" charset="0"/>
              </a:rPr>
              <a:t> ja </a:t>
            </a:r>
            <a:r>
              <a:rPr lang="en-US" sz="2000" dirty="0" err="1">
                <a:solidFill>
                  <a:srgbClr val="000000"/>
                </a:solidFill>
                <a:latin typeface="Arial" panose="020B0604020202020204" pitchFamily="34" charset="0"/>
                <a:cs typeface="Arial" panose="020B0604020202020204" pitchFamily="34" charset="0"/>
              </a:rPr>
              <a:t>arvoja</a:t>
            </a:r>
            <a:r>
              <a:rPr lang="en-US" sz="2000" dirty="0">
                <a:solidFill>
                  <a:srgbClr val="000000"/>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sukupuolirooleihin</a:t>
            </a:r>
            <a:endParaRPr lang="en-US" sz="2000" dirty="0">
              <a:solidFill>
                <a:srgbClr val="000000"/>
              </a:solidFill>
              <a:latin typeface="Arial" panose="020B0604020202020204" pitchFamily="34" charset="0"/>
              <a:cs typeface="Arial" panose="020B0604020202020204" pitchFamily="34" charset="0"/>
            </a:endParaRPr>
          </a:p>
          <a:p>
            <a:r>
              <a:rPr lang="en-US" sz="2000" dirty="0" err="1">
                <a:solidFill>
                  <a:srgbClr val="000000"/>
                </a:solidFill>
                <a:latin typeface="Arial" panose="020B0604020202020204" pitchFamily="34" charset="0"/>
                <a:cs typeface="Arial" panose="020B0604020202020204" pitchFamily="34" charset="0"/>
              </a:rPr>
              <a:t>Odotukset</a:t>
            </a:r>
            <a:r>
              <a:rPr lang="en-US" sz="2000" dirty="0">
                <a:solidFill>
                  <a:srgbClr val="000000"/>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mallit</a:t>
            </a:r>
            <a:r>
              <a:rPr lang="en-US" sz="2000" dirty="0">
                <a:solidFill>
                  <a:srgbClr val="000000"/>
                </a:solidFill>
                <a:latin typeface="Arial" panose="020B0604020202020204" pitchFamily="34" charset="0"/>
                <a:cs typeface="Arial" panose="020B0604020202020204" pitchFamily="34" charset="0"/>
              </a:rPr>
              <a:t> ja </a:t>
            </a:r>
            <a:r>
              <a:rPr lang="en-US" sz="2000" dirty="0" err="1">
                <a:solidFill>
                  <a:srgbClr val="000000"/>
                </a:solidFill>
                <a:latin typeface="Arial" panose="020B0604020202020204" pitchFamily="34" charset="0"/>
                <a:cs typeface="Arial" panose="020B0604020202020204" pitchFamily="34" charset="0"/>
              </a:rPr>
              <a:t>rakenteet</a:t>
            </a:r>
            <a:r>
              <a:rPr lang="en-US" sz="2000" dirty="0">
                <a:solidFill>
                  <a:srgbClr val="000000"/>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vaikuttavat</a:t>
            </a:r>
            <a:r>
              <a:rPr lang="en-US" sz="2000" dirty="0">
                <a:solidFill>
                  <a:srgbClr val="000000"/>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koko</a:t>
            </a:r>
            <a:r>
              <a:rPr lang="en-US" sz="2000" dirty="0">
                <a:solidFill>
                  <a:srgbClr val="000000"/>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elämään</a:t>
            </a:r>
            <a:endParaRPr lang="en-US" sz="2000" dirty="0">
              <a:solidFill>
                <a:srgbClr val="000000"/>
              </a:solidFill>
              <a:latin typeface="Arial" panose="020B0604020202020204" pitchFamily="34" charset="0"/>
              <a:cs typeface="Arial" panose="020B0604020202020204" pitchFamily="34" charset="0"/>
            </a:endParaRPr>
          </a:p>
          <a:p>
            <a:r>
              <a:rPr lang="en-US" sz="2000" dirty="0" err="1">
                <a:solidFill>
                  <a:srgbClr val="000000"/>
                </a:solidFill>
                <a:latin typeface="Arial" panose="020B0604020202020204" pitchFamily="34" charset="0"/>
                <a:cs typeface="Arial" panose="020B0604020202020204" pitchFamily="34" charset="0"/>
              </a:rPr>
              <a:t>Kulttuuriset</a:t>
            </a:r>
            <a:r>
              <a:rPr lang="en-US" sz="2000" dirty="0">
                <a:solidFill>
                  <a:srgbClr val="000000"/>
                </a:solidFill>
                <a:latin typeface="Arial" panose="020B0604020202020204" pitchFamily="34" charset="0"/>
                <a:cs typeface="Arial" panose="020B0604020202020204" pitchFamily="34" charset="0"/>
              </a:rPr>
              <a:t> ja </a:t>
            </a:r>
            <a:r>
              <a:rPr lang="en-US" sz="2000" dirty="0" err="1">
                <a:solidFill>
                  <a:srgbClr val="000000"/>
                </a:solidFill>
                <a:latin typeface="Arial" panose="020B0604020202020204" pitchFamily="34" charset="0"/>
                <a:cs typeface="Arial" panose="020B0604020202020204" pitchFamily="34" charset="0"/>
              </a:rPr>
              <a:t>sosiaaliset</a:t>
            </a:r>
            <a:r>
              <a:rPr lang="en-US" sz="2000" dirty="0">
                <a:solidFill>
                  <a:srgbClr val="000000"/>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suhteet</a:t>
            </a:r>
            <a:r>
              <a:rPr lang="en-US" sz="2000" dirty="0">
                <a:solidFill>
                  <a:srgbClr val="000000"/>
                </a:solidFill>
                <a:latin typeface="Arial" panose="020B0604020202020204" pitchFamily="34" charset="0"/>
                <a:cs typeface="Arial" panose="020B0604020202020204" pitchFamily="34" charset="0"/>
              </a:rPr>
              <a:t> </a:t>
            </a:r>
          </a:p>
        </p:txBody>
      </p:sp>
      <p:sp>
        <p:nvSpPr>
          <p:cNvPr id="5" name="Tekstiruutu 4">
            <a:extLst>
              <a:ext uri="{FF2B5EF4-FFF2-40B4-BE49-F238E27FC236}">
                <a16:creationId xmlns:a16="http://schemas.microsoft.com/office/drawing/2014/main" id="{D501FD41-09C2-45A8-8044-ACAC10D7E044}"/>
              </a:ext>
            </a:extLst>
          </p:cNvPr>
          <p:cNvSpPr txBox="1"/>
          <p:nvPr/>
        </p:nvSpPr>
        <p:spPr>
          <a:xfrm rot="-10800000" flipV="1">
            <a:off x="1170" y="6494432"/>
            <a:ext cx="147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cs typeface="Calibri"/>
              </a:rPr>
              <a:t>Kuva: Pixabay.com</a:t>
            </a:r>
          </a:p>
        </p:txBody>
      </p:sp>
    </p:spTree>
    <p:extLst>
      <p:ext uri="{BB962C8B-B14F-4D97-AF65-F5344CB8AC3E}">
        <p14:creationId xmlns:p14="http://schemas.microsoft.com/office/powerpoint/2010/main" val="17369256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1A73B286-F14A-4C7E-8BFB-9DE04B86EDD6}"/>
              </a:ext>
            </a:extLst>
          </p:cNvPr>
          <p:cNvSpPr>
            <a:spLocks noGrp="1"/>
          </p:cNvSpPr>
          <p:nvPr>
            <p:ph type="title"/>
          </p:nvPr>
        </p:nvSpPr>
        <p:spPr>
          <a:xfrm>
            <a:off x="6094105" y="802955"/>
            <a:ext cx="4977976" cy="1454051"/>
          </a:xfrm>
        </p:spPr>
        <p:txBody>
          <a:bodyPr>
            <a:normAutofit/>
          </a:bodyPr>
          <a:lstStyle/>
          <a:p>
            <a:r>
              <a:rPr lang="fi-FI" dirty="0">
                <a:solidFill>
                  <a:srgbClr val="000000"/>
                </a:solidFill>
                <a:cs typeface="Calibri Light"/>
              </a:rPr>
              <a:t> LIIKUNTA JA PELIT</a:t>
            </a:r>
            <a:endParaRPr lang="fi-FI" dirty="0">
              <a:solidFill>
                <a:srgbClr val="000000"/>
              </a:solidFill>
            </a:endParaRPr>
          </a:p>
        </p:txBody>
      </p:sp>
      <p:sp>
        <p:nvSpPr>
          <p:cNvPr id="21"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Kuva 4" descr="Kuva, joka sisältää kohteen kuningatar&#10;&#10;Kuvaus luotu, korkea luotettavuus">
            <a:extLst>
              <a:ext uri="{FF2B5EF4-FFF2-40B4-BE49-F238E27FC236}">
                <a16:creationId xmlns:a16="http://schemas.microsoft.com/office/drawing/2014/main" id="{2368CE69-A747-4DA2-A41D-8FBDD4B6F33E}"/>
              </a:ext>
            </a:extLst>
          </p:cNvPr>
          <p:cNvPicPr>
            <a:picLocks noChangeAspect="1"/>
          </p:cNvPicPr>
          <p:nvPr/>
        </p:nvPicPr>
        <p:blipFill>
          <a:blip r:embed="rId3"/>
          <a:stretch>
            <a:fillRect/>
          </a:stretch>
        </p:blipFill>
        <p:spPr>
          <a:xfrm>
            <a:off x="429349" y="1905708"/>
            <a:ext cx="3661831" cy="3066783"/>
          </a:xfrm>
          <a:prstGeom prst="rect">
            <a:avLst/>
          </a:prstGeom>
        </p:spPr>
      </p:pic>
      <p:sp>
        <p:nvSpPr>
          <p:cNvPr id="3" name="Sisällön paikkamerkki 2">
            <a:extLst>
              <a:ext uri="{FF2B5EF4-FFF2-40B4-BE49-F238E27FC236}">
                <a16:creationId xmlns:a16="http://schemas.microsoft.com/office/drawing/2014/main" id="{AA7E1A84-828D-49BB-AF67-0B9655E9BD80}"/>
              </a:ext>
            </a:extLst>
          </p:cNvPr>
          <p:cNvSpPr>
            <a:spLocks noGrp="1"/>
          </p:cNvSpPr>
          <p:nvPr>
            <p:ph idx="1"/>
          </p:nvPr>
        </p:nvSpPr>
        <p:spPr>
          <a:xfrm>
            <a:off x="6090574" y="2421682"/>
            <a:ext cx="4977578" cy="3639289"/>
          </a:xfrm>
        </p:spPr>
        <p:txBody>
          <a:bodyPr vert="horz" lIns="91440" tIns="45720" rIns="91440" bIns="45720" rtlCol="0" anchor="ctr">
            <a:normAutofit/>
          </a:bodyPr>
          <a:lstStyle/>
          <a:p>
            <a:r>
              <a:rPr lang="fi-FI" sz="2000">
                <a:solidFill>
                  <a:srgbClr val="000000"/>
                </a:solidFill>
                <a:cs typeface="Calibri"/>
              </a:rPr>
              <a:t>Ohjataanko pojat helpommin pelaamaan jalkapalloa ja sählyä? Tai muuten "purkamaan energiaa"?</a:t>
            </a:r>
          </a:p>
          <a:p>
            <a:r>
              <a:rPr lang="fi-FI" sz="2000">
                <a:solidFill>
                  <a:srgbClr val="000000"/>
                </a:solidFill>
                <a:cs typeface="Calibri"/>
              </a:rPr>
              <a:t>Entä tytöt tanssimaan ja keppihevosleikkiin? </a:t>
            </a:r>
          </a:p>
          <a:p>
            <a:r>
              <a:rPr lang="fi-FI" sz="2000">
                <a:solidFill>
                  <a:srgbClr val="000000"/>
                </a:solidFill>
                <a:cs typeface="Calibri"/>
              </a:rPr>
              <a:t>Tyttömäiset pojat ja poikamaiset tytöt</a:t>
            </a:r>
          </a:p>
          <a:p>
            <a:endParaRPr lang="fi-FI" sz="2000">
              <a:solidFill>
                <a:srgbClr val="000000"/>
              </a:solidFill>
              <a:cs typeface="Calibri"/>
            </a:endParaRPr>
          </a:p>
          <a:p>
            <a:endParaRPr lang="fi-FI" sz="2000">
              <a:solidFill>
                <a:srgbClr val="000000"/>
              </a:solidFill>
              <a:cs typeface="Calibri"/>
            </a:endParaRPr>
          </a:p>
          <a:p>
            <a:endParaRPr lang="fi-FI" sz="2000">
              <a:solidFill>
                <a:srgbClr val="000000"/>
              </a:solidFill>
              <a:cs typeface="Calibri"/>
            </a:endParaRPr>
          </a:p>
        </p:txBody>
      </p:sp>
      <p:sp>
        <p:nvSpPr>
          <p:cNvPr id="5" name="Tekstiruutu 4">
            <a:extLst>
              <a:ext uri="{FF2B5EF4-FFF2-40B4-BE49-F238E27FC236}">
                <a16:creationId xmlns:a16="http://schemas.microsoft.com/office/drawing/2014/main" id="{741DE658-88C3-44D7-B934-768D3C67A98E}"/>
              </a:ext>
            </a:extLst>
          </p:cNvPr>
          <p:cNvSpPr txBox="1"/>
          <p:nvPr/>
        </p:nvSpPr>
        <p:spPr>
          <a:xfrm>
            <a:off x="5347" y="6489032"/>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fi-FI" dirty="0">
              <a:cs typeface="Calibri"/>
            </a:endParaRPr>
          </a:p>
        </p:txBody>
      </p:sp>
      <p:sp>
        <p:nvSpPr>
          <p:cNvPr id="6" name="Tekstiruutu 5">
            <a:extLst>
              <a:ext uri="{FF2B5EF4-FFF2-40B4-BE49-F238E27FC236}">
                <a16:creationId xmlns:a16="http://schemas.microsoft.com/office/drawing/2014/main" id="{E5A5BC0C-3D6A-49B0-96B6-44309F07AADA}"/>
              </a:ext>
            </a:extLst>
          </p:cNvPr>
          <p:cNvSpPr txBox="1"/>
          <p:nvPr/>
        </p:nvSpPr>
        <p:spPr>
          <a:xfrm>
            <a:off x="5347" y="648903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t>Kuva: Peda.net/Ulvila/varhaiskasvatus</a:t>
            </a:r>
          </a:p>
        </p:txBody>
      </p:sp>
    </p:spTree>
    <p:extLst>
      <p:ext uri="{BB962C8B-B14F-4D97-AF65-F5344CB8AC3E}">
        <p14:creationId xmlns:p14="http://schemas.microsoft.com/office/powerpoint/2010/main" val="4378476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 name="Picture 28">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EC866866-9C62-43FA-BC95-2CB080B295A5}"/>
              </a:ext>
            </a:extLst>
          </p:cNvPr>
          <p:cNvSpPr>
            <a:spLocks noGrp="1"/>
          </p:cNvSpPr>
          <p:nvPr>
            <p:ph type="title"/>
          </p:nvPr>
        </p:nvSpPr>
        <p:spPr>
          <a:xfrm>
            <a:off x="6094105" y="802955"/>
            <a:ext cx="4977976" cy="1454051"/>
          </a:xfrm>
        </p:spPr>
        <p:txBody>
          <a:bodyPr>
            <a:normAutofit/>
          </a:bodyPr>
          <a:lstStyle/>
          <a:p>
            <a:r>
              <a:rPr lang="fi-FI" sz="3100" dirty="0">
                <a:solidFill>
                  <a:srgbClr val="000000"/>
                </a:solidFill>
                <a:cs typeface="Calibri Light"/>
              </a:rPr>
              <a:t> DRAAMA, NUKKETEATTERI, ROOLILEIKIT, ROOLIVAATTEET</a:t>
            </a:r>
          </a:p>
        </p:txBody>
      </p:sp>
      <p:sp>
        <p:nvSpPr>
          <p:cNvPr id="31"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Kuva 5">
            <a:extLst>
              <a:ext uri="{FF2B5EF4-FFF2-40B4-BE49-F238E27FC236}">
                <a16:creationId xmlns:a16="http://schemas.microsoft.com/office/drawing/2014/main" id="{001F8715-6EE8-449E-B3C0-A26742194BD0}"/>
              </a:ext>
            </a:extLst>
          </p:cNvPr>
          <p:cNvPicPr>
            <a:picLocks noChangeAspect="1"/>
          </p:cNvPicPr>
          <p:nvPr/>
        </p:nvPicPr>
        <p:blipFill>
          <a:blip r:embed="rId3"/>
          <a:stretch>
            <a:fillRect/>
          </a:stretch>
        </p:blipFill>
        <p:spPr>
          <a:xfrm>
            <a:off x="429349" y="2436673"/>
            <a:ext cx="3661831" cy="2004852"/>
          </a:xfrm>
          <a:prstGeom prst="rect">
            <a:avLst/>
          </a:prstGeom>
        </p:spPr>
      </p:pic>
      <p:sp>
        <p:nvSpPr>
          <p:cNvPr id="3" name="Sisällön paikkamerkki 2">
            <a:extLst>
              <a:ext uri="{FF2B5EF4-FFF2-40B4-BE49-F238E27FC236}">
                <a16:creationId xmlns:a16="http://schemas.microsoft.com/office/drawing/2014/main" id="{C3472D59-E98F-4C66-A9AC-B4B2AEC01CE5}"/>
              </a:ext>
            </a:extLst>
          </p:cNvPr>
          <p:cNvSpPr>
            <a:spLocks noGrp="1"/>
          </p:cNvSpPr>
          <p:nvPr>
            <p:ph idx="1"/>
          </p:nvPr>
        </p:nvSpPr>
        <p:spPr>
          <a:xfrm>
            <a:off x="6090574" y="2421682"/>
            <a:ext cx="4977578" cy="3639289"/>
          </a:xfrm>
        </p:spPr>
        <p:txBody>
          <a:bodyPr vert="horz" lIns="91440" tIns="45720" rIns="91440" bIns="45720" rtlCol="0" anchor="ctr">
            <a:normAutofit/>
          </a:bodyPr>
          <a:lstStyle/>
          <a:p>
            <a:r>
              <a:rPr lang="fi-FI" sz="2000">
                <a:solidFill>
                  <a:srgbClr val="000000"/>
                </a:solidFill>
                <a:cs typeface="Calibri"/>
              </a:rPr>
              <a:t>Mahdollisuus kokeilla erilaisia rooleja</a:t>
            </a:r>
          </a:p>
          <a:p>
            <a:r>
              <a:rPr lang="fi-FI" sz="2000">
                <a:solidFill>
                  <a:srgbClr val="000000"/>
                </a:solidFill>
                <a:cs typeface="Calibri"/>
              </a:rPr>
              <a:t>Kehittää vuorovaikutustaitoja, empatiakykyä ja itsetuntemusta</a:t>
            </a:r>
          </a:p>
          <a:p>
            <a:r>
              <a:rPr lang="fi-FI" sz="2000">
                <a:solidFill>
                  <a:srgbClr val="000000"/>
                </a:solidFill>
                <a:cs typeface="Calibri"/>
              </a:rPr>
              <a:t>Kokemusten jäsentäminen</a:t>
            </a:r>
          </a:p>
          <a:p>
            <a:r>
              <a:rPr lang="fi-FI" sz="2000">
                <a:solidFill>
                  <a:srgbClr val="000000"/>
                </a:solidFill>
                <a:cs typeface="Calibri"/>
              </a:rPr>
              <a:t>Oppiminen – vaatii kokemusten sanoittamista</a:t>
            </a:r>
          </a:p>
          <a:p>
            <a:endParaRPr lang="fi-FI" sz="2000">
              <a:solidFill>
                <a:srgbClr val="000000"/>
              </a:solidFill>
              <a:cs typeface="Calibri"/>
            </a:endParaRPr>
          </a:p>
          <a:p>
            <a:endParaRPr lang="fi-FI" sz="2000">
              <a:solidFill>
                <a:srgbClr val="000000"/>
              </a:solidFill>
              <a:cs typeface="Calibri"/>
            </a:endParaRPr>
          </a:p>
          <a:p>
            <a:endParaRPr lang="fi-FI" sz="2000">
              <a:solidFill>
                <a:srgbClr val="000000"/>
              </a:solidFill>
              <a:cs typeface="Calibri"/>
            </a:endParaRPr>
          </a:p>
        </p:txBody>
      </p:sp>
      <p:sp>
        <p:nvSpPr>
          <p:cNvPr id="7" name="Tekstiruutu 6">
            <a:extLst>
              <a:ext uri="{FF2B5EF4-FFF2-40B4-BE49-F238E27FC236}">
                <a16:creationId xmlns:a16="http://schemas.microsoft.com/office/drawing/2014/main" id="{733EFEFC-6E27-4EF6-8EA5-7938A8F264DE}"/>
              </a:ext>
            </a:extLst>
          </p:cNvPr>
          <p:cNvSpPr txBox="1"/>
          <p:nvPr/>
        </p:nvSpPr>
        <p:spPr>
          <a:xfrm>
            <a:off x="58821" y="639545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cs typeface="Calibri"/>
              </a:rPr>
              <a:t>Kuva: Sodankylä.fi</a:t>
            </a:r>
          </a:p>
        </p:txBody>
      </p:sp>
    </p:spTree>
    <p:extLst>
      <p:ext uri="{BB962C8B-B14F-4D97-AF65-F5344CB8AC3E}">
        <p14:creationId xmlns:p14="http://schemas.microsoft.com/office/powerpoint/2010/main" val="42506248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FD7B28C7-F398-4794-A13D-70DD1E0BD709}"/>
              </a:ext>
            </a:extLst>
          </p:cNvPr>
          <p:cNvSpPr>
            <a:spLocks noGrp="1"/>
          </p:cNvSpPr>
          <p:nvPr>
            <p:ph type="title"/>
          </p:nvPr>
        </p:nvSpPr>
        <p:spPr>
          <a:xfrm>
            <a:off x="6094105" y="802955"/>
            <a:ext cx="4977976" cy="1454051"/>
          </a:xfrm>
        </p:spPr>
        <p:txBody>
          <a:bodyPr>
            <a:normAutofit/>
          </a:bodyPr>
          <a:lstStyle/>
          <a:p>
            <a:r>
              <a:rPr lang="fi-FI" sz="3700">
                <a:solidFill>
                  <a:srgbClr val="000000"/>
                </a:solidFill>
                <a:cs typeface="Calibri Light"/>
              </a:rPr>
              <a:t>TAIDE, ASKARTELU, MUOVAILU, NIKKAROINTI</a:t>
            </a:r>
            <a:endParaRPr lang="fi-FI" sz="3700">
              <a:solidFill>
                <a:srgbClr val="000000"/>
              </a:solidFill>
            </a:endParaRPr>
          </a:p>
        </p:txBody>
      </p:sp>
      <p:sp>
        <p:nvSpPr>
          <p:cNvPr id="21"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Kuva 4">
            <a:extLst>
              <a:ext uri="{FF2B5EF4-FFF2-40B4-BE49-F238E27FC236}">
                <a16:creationId xmlns:a16="http://schemas.microsoft.com/office/drawing/2014/main" id="{8AE54DCF-8EDB-4461-B2BD-4BC10D918917}"/>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429349" y="2693001"/>
            <a:ext cx="3661831" cy="1492196"/>
          </a:xfrm>
          <a:prstGeom prst="rect">
            <a:avLst/>
          </a:prstGeom>
        </p:spPr>
      </p:pic>
      <p:sp>
        <p:nvSpPr>
          <p:cNvPr id="3" name="Sisällön paikkamerkki 2">
            <a:extLst>
              <a:ext uri="{FF2B5EF4-FFF2-40B4-BE49-F238E27FC236}">
                <a16:creationId xmlns:a16="http://schemas.microsoft.com/office/drawing/2014/main" id="{BB993E26-6337-4F09-926B-BFD9CAB5D761}"/>
              </a:ext>
            </a:extLst>
          </p:cNvPr>
          <p:cNvSpPr>
            <a:spLocks noGrp="1"/>
          </p:cNvSpPr>
          <p:nvPr>
            <p:ph idx="1"/>
          </p:nvPr>
        </p:nvSpPr>
        <p:spPr>
          <a:xfrm>
            <a:off x="6090574" y="2421682"/>
            <a:ext cx="4977578" cy="3639289"/>
          </a:xfrm>
        </p:spPr>
        <p:txBody>
          <a:bodyPr vert="horz" lIns="91440" tIns="45720" rIns="91440" bIns="45720" rtlCol="0" anchor="ctr">
            <a:normAutofit/>
          </a:bodyPr>
          <a:lstStyle/>
          <a:p>
            <a:pPr marL="457200" indent="-457200"/>
            <a:r>
              <a:rPr lang="fi-FI" sz="2000">
                <a:solidFill>
                  <a:srgbClr val="000000"/>
                </a:solidFill>
                <a:cs typeface="Calibri"/>
              </a:rPr>
              <a:t>Piirtäminen, maalaaminen, värittäminen</a:t>
            </a:r>
          </a:p>
          <a:p>
            <a:pPr marL="457200" indent="-457200"/>
            <a:r>
              <a:rPr lang="fi-FI" sz="2000">
                <a:solidFill>
                  <a:srgbClr val="000000"/>
                </a:solidFill>
                <a:cs typeface="Calibri"/>
              </a:rPr>
              <a:t>Valokuvaus, videointi</a:t>
            </a:r>
          </a:p>
          <a:p>
            <a:pPr marL="457200" indent="-457200"/>
            <a:r>
              <a:rPr lang="fi-FI" sz="2000">
                <a:solidFill>
                  <a:srgbClr val="000000"/>
                </a:solidFill>
                <a:cs typeface="Calibri"/>
              </a:rPr>
              <a:t>Leikkaaminen, liimaaminen</a:t>
            </a:r>
          </a:p>
          <a:p>
            <a:pPr marL="457200" indent="-457200"/>
            <a:r>
              <a:rPr lang="fi-FI" sz="2000">
                <a:solidFill>
                  <a:srgbClr val="000000"/>
                </a:solidFill>
                <a:cs typeface="Calibri"/>
              </a:rPr>
              <a:t>Muovailu, hiekkaleikit, lumileikit</a:t>
            </a:r>
          </a:p>
          <a:p>
            <a:pPr marL="457200" indent="-457200"/>
            <a:r>
              <a:rPr lang="fi-FI" sz="2000">
                <a:solidFill>
                  <a:srgbClr val="000000"/>
                </a:solidFill>
                <a:cs typeface="Calibri"/>
              </a:rPr>
              <a:t>Nikkarointi, rakentelu, pistelytyöt, ompeleminen</a:t>
            </a:r>
          </a:p>
          <a:p>
            <a:pPr marL="457200" indent="-457200"/>
            <a:r>
              <a:rPr lang="fi-FI" sz="2000">
                <a:solidFill>
                  <a:srgbClr val="000000"/>
                </a:solidFill>
                <a:cs typeface="Calibri"/>
              </a:rPr>
              <a:t>Värit, "tyttöjen ja poikien värit"</a:t>
            </a:r>
          </a:p>
          <a:p>
            <a:pPr marL="457200" indent="-457200"/>
            <a:endParaRPr lang="fi-FI" sz="2000">
              <a:solidFill>
                <a:srgbClr val="000000"/>
              </a:solidFill>
              <a:cs typeface="Calibri"/>
            </a:endParaRPr>
          </a:p>
          <a:p>
            <a:pPr marL="457200" indent="-457200"/>
            <a:endParaRPr lang="fi-FI" sz="2000">
              <a:solidFill>
                <a:srgbClr val="000000"/>
              </a:solidFill>
              <a:cs typeface="Calibri"/>
            </a:endParaRPr>
          </a:p>
        </p:txBody>
      </p:sp>
      <p:sp>
        <p:nvSpPr>
          <p:cNvPr id="5" name="Tekstiruutu 4">
            <a:extLst>
              <a:ext uri="{FF2B5EF4-FFF2-40B4-BE49-F238E27FC236}">
                <a16:creationId xmlns:a16="http://schemas.microsoft.com/office/drawing/2014/main" id="{14E24F76-B88B-4755-BADD-25DDE883E246}"/>
              </a:ext>
            </a:extLst>
          </p:cNvPr>
          <p:cNvSpPr txBox="1"/>
          <p:nvPr/>
        </p:nvSpPr>
        <p:spPr>
          <a:xfrm rot="60000">
            <a:off x="125664" y="6422190"/>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cs typeface="Calibri"/>
              </a:rPr>
              <a:t>Kuva: </a:t>
            </a:r>
            <a:r>
              <a:rPr lang="fi-FI" sz="1200" dirty="0" err="1">
                <a:cs typeface="Calibri"/>
              </a:rPr>
              <a:t>Kids</a:t>
            </a:r>
            <a:r>
              <a:rPr lang="fi-FI" sz="1200" dirty="0">
                <a:cs typeface="Calibri"/>
              </a:rPr>
              <a:t> PNG </a:t>
            </a:r>
            <a:r>
              <a:rPr lang="fi-FI" sz="1200" dirty="0" err="1">
                <a:cs typeface="Calibri"/>
              </a:rPr>
              <a:t>Transparent</a:t>
            </a:r>
            <a:r>
              <a:rPr lang="fi-FI" sz="1200" dirty="0">
                <a:cs typeface="Calibri"/>
              </a:rPr>
              <a:t> </a:t>
            </a:r>
            <a:r>
              <a:rPr lang="fi-FI" sz="1200" dirty="0" err="1">
                <a:cs typeface="Calibri"/>
              </a:rPr>
              <a:t>Images</a:t>
            </a:r>
            <a:r>
              <a:rPr lang="fi-FI" sz="1200" dirty="0">
                <a:cs typeface="Calibri"/>
              </a:rPr>
              <a:t> I PNG </a:t>
            </a:r>
            <a:r>
              <a:rPr lang="fi-FI" sz="1200" dirty="0" err="1">
                <a:cs typeface="Calibri"/>
              </a:rPr>
              <a:t>All</a:t>
            </a:r>
          </a:p>
        </p:txBody>
      </p:sp>
    </p:spTree>
    <p:extLst>
      <p:ext uri="{BB962C8B-B14F-4D97-AF65-F5344CB8AC3E}">
        <p14:creationId xmlns:p14="http://schemas.microsoft.com/office/powerpoint/2010/main" val="14467080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B71C50DD-98A1-4666-B2D3-3BA120C4DBF2}"/>
              </a:ext>
            </a:extLst>
          </p:cNvPr>
          <p:cNvSpPr>
            <a:spLocks noGrp="1"/>
          </p:cNvSpPr>
          <p:nvPr>
            <p:ph type="title"/>
          </p:nvPr>
        </p:nvSpPr>
        <p:spPr>
          <a:xfrm>
            <a:off x="6094105" y="802955"/>
            <a:ext cx="4977976" cy="1454051"/>
          </a:xfrm>
        </p:spPr>
        <p:txBody>
          <a:bodyPr>
            <a:normAutofit/>
          </a:bodyPr>
          <a:lstStyle/>
          <a:p>
            <a:r>
              <a:rPr lang="fi-FI" dirty="0">
                <a:solidFill>
                  <a:srgbClr val="000000"/>
                </a:solidFill>
                <a:cs typeface="Calibri Light"/>
              </a:rPr>
              <a:t>  ARJEN PUUHAT</a:t>
            </a:r>
            <a:endParaRPr lang="fi-FI" dirty="0">
              <a:solidFill>
                <a:srgbClr val="000000"/>
              </a:solidFill>
            </a:endParaRPr>
          </a:p>
        </p:txBody>
      </p:sp>
      <p:sp>
        <p:nvSpPr>
          <p:cNvPr id="30"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7" name="Kuva 7" descr="Kuva, joka sisältää kohteen vektorigrafiikka&#10;&#10;Kuvaus luotu, korkea luotettavuus">
            <a:extLst>
              <a:ext uri="{FF2B5EF4-FFF2-40B4-BE49-F238E27FC236}">
                <a16:creationId xmlns:a16="http://schemas.microsoft.com/office/drawing/2014/main" id="{85283863-4563-45B1-B0C4-61BFF0119B68}"/>
              </a:ext>
            </a:extLst>
          </p:cNvPr>
          <p:cNvPicPr>
            <a:picLocks noChangeAspect="1"/>
          </p:cNvPicPr>
          <p:nvPr/>
        </p:nvPicPr>
        <p:blipFill rotWithShape="1">
          <a:blip r:embed="rId3">
            <a:alphaModFix/>
            <a:extLst>
              <a:ext uri="{837473B0-CC2E-450A-ABE3-18F120FF3D39}">
                <a1611:picAttrSrcUrl xmlns:a1611="http://schemas.microsoft.com/office/drawing/2016/11/main" r:id="rId4"/>
              </a:ext>
            </a:extLst>
          </a:blip>
          <a:srcRect l="11269" r="15401" b="-2"/>
          <a:stretch/>
        </p:blipFill>
        <p:spPr>
          <a:xfrm>
            <a:off x="20" y="907231"/>
            <a:ext cx="4838021" cy="5063738"/>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Sisällön paikkamerkki 2">
            <a:extLst>
              <a:ext uri="{FF2B5EF4-FFF2-40B4-BE49-F238E27FC236}">
                <a16:creationId xmlns:a16="http://schemas.microsoft.com/office/drawing/2014/main" id="{BED03F7E-2E57-430E-AECB-BA7C834514E5}"/>
              </a:ext>
            </a:extLst>
          </p:cNvPr>
          <p:cNvSpPr>
            <a:spLocks noGrp="1"/>
          </p:cNvSpPr>
          <p:nvPr>
            <p:ph idx="1"/>
          </p:nvPr>
        </p:nvSpPr>
        <p:spPr>
          <a:xfrm>
            <a:off x="6090574" y="2421682"/>
            <a:ext cx="4977578" cy="3639289"/>
          </a:xfrm>
        </p:spPr>
        <p:txBody>
          <a:bodyPr vert="horz" lIns="91440" tIns="45720" rIns="91440" bIns="45720" rtlCol="0" anchor="ctr">
            <a:normAutofit/>
          </a:bodyPr>
          <a:lstStyle/>
          <a:p>
            <a:r>
              <a:rPr lang="fi-FI" sz="1900">
                <a:solidFill>
                  <a:srgbClr val="000000"/>
                </a:solidFill>
                <a:cs typeface="Calibri"/>
              </a:rPr>
              <a:t>Pukeminen ja riisuminen, auttaminen</a:t>
            </a:r>
          </a:p>
          <a:p>
            <a:r>
              <a:rPr lang="fi-FI" sz="1900">
                <a:solidFill>
                  <a:srgbClr val="000000"/>
                </a:solidFill>
                <a:cs typeface="Calibri"/>
              </a:rPr>
              <a:t>Odottaminen ja jonottaminen, etuilu ja töniminen</a:t>
            </a:r>
          </a:p>
          <a:p>
            <a:r>
              <a:rPr lang="fi-FI" sz="1900">
                <a:solidFill>
                  <a:srgbClr val="000000"/>
                </a:solidFill>
                <a:cs typeface="Calibri"/>
              </a:rPr>
              <a:t>Wc-käynnit ja käsienpesu, itsenäinen suoriutuminen ja huolellisuus</a:t>
            </a:r>
          </a:p>
          <a:p>
            <a:r>
              <a:rPr lang="fi-FI" sz="1900">
                <a:solidFill>
                  <a:srgbClr val="000000"/>
                </a:solidFill>
                <a:cs typeface="Calibri"/>
              </a:rPr>
              <a:t>Syöminen, kiittäminen, hyvät tavat</a:t>
            </a:r>
          </a:p>
          <a:p>
            <a:r>
              <a:rPr lang="fi-FI" sz="1900">
                <a:solidFill>
                  <a:srgbClr val="000000"/>
                </a:solidFill>
                <a:cs typeface="Calibri"/>
              </a:rPr>
              <a:t>Lepohetki, rauhoittuminen, unilelu</a:t>
            </a:r>
          </a:p>
          <a:p>
            <a:r>
              <a:rPr lang="fi-FI" sz="1900">
                <a:solidFill>
                  <a:srgbClr val="000000"/>
                </a:solidFill>
                <a:cs typeface="Calibri"/>
              </a:rPr>
              <a:t>Apulaisena toimiminen</a:t>
            </a:r>
          </a:p>
          <a:p>
            <a:r>
              <a:rPr lang="fi-FI" sz="1900">
                <a:solidFill>
                  <a:srgbClr val="000000"/>
                </a:solidFill>
                <a:cs typeface="Calibri"/>
              </a:rPr>
              <a:t>Leipominen</a:t>
            </a:r>
          </a:p>
          <a:p>
            <a:r>
              <a:rPr lang="fi-FI" sz="1900">
                <a:solidFill>
                  <a:srgbClr val="000000"/>
                </a:solidFill>
                <a:cs typeface="Calibri"/>
              </a:rPr>
              <a:t>Lampun vaihtaminen</a:t>
            </a:r>
          </a:p>
          <a:p>
            <a:endParaRPr lang="fi-FI" sz="1900">
              <a:solidFill>
                <a:srgbClr val="000000"/>
              </a:solidFill>
              <a:cs typeface="Calibri"/>
            </a:endParaRPr>
          </a:p>
        </p:txBody>
      </p:sp>
      <p:sp>
        <p:nvSpPr>
          <p:cNvPr id="5" name="Tekstiruutu 4">
            <a:extLst>
              <a:ext uri="{FF2B5EF4-FFF2-40B4-BE49-F238E27FC236}">
                <a16:creationId xmlns:a16="http://schemas.microsoft.com/office/drawing/2014/main" id="{DD21E679-2229-4943-BC98-B804B04C6D61}"/>
              </a:ext>
            </a:extLst>
          </p:cNvPr>
          <p:cNvSpPr txBox="1"/>
          <p:nvPr/>
        </p:nvSpPr>
        <p:spPr>
          <a:xfrm>
            <a:off x="58821" y="6435558"/>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fi-FI" sz="1200" dirty="0">
                <a:cs typeface="Calibri"/>
              </a:rPr>
              <a:t>Kuva: Tekijä tuntematon, käyttöoikeus CC-BY-NC-ND</a:t>
            </a:r>
            <a:endParaRPr lang="fi-FI" sz="1200">
              <a:cs typeface="Calibri"/>
            </a:endParaRPr>
          </a:p>
        </p:txBody>
      </p:sp>
    </p:spTree>
    <p:extLst>
      <p:ext uri="{BB962C8B-B14F-4D97-AF65-F5344CB8AC3E}">
        <p14:creationId xmlns:p14="http://schemas.microsoft.com/office/powerpoint/2010/main" val="38906959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6">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8">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F56EFCFD-F04A-4BB5-A15C-340C2437A068}"/>
              </a:ext>
            </a:extLst>
          </p:cNvPr>
          <p:cNvSpPr>
            <a:spLocks noGrp="1"/>
          </p:cNvSpPr>
          <p:nvPr>
            <p:ph type="title"/>
          </p:nvPr>
        </p:nvSpPr>
        <p:spPr>
          <a:xfrm>
            <a:off x="6094105" y="802955"/>
            <a:ext cx="4977976" cy="1454051"/>
          </a:xfrm>
        </p:spPr>
        <p:txBody>
          <a:bodyPr>
            <a:normAutofit/>
          </a:bodyPr>
          <a:lstStyle/>
          <a:p>
            <a:r>
              <a:rPr lang="fi-FI">
                <a:solidFill>
                  <a:srgbClr val="000000"/>
                </a:solidFill>
                <a:cs typeface="Calibri Light"/>
              </a:rPr>
              <a:t>LEIKKI</a:t>
            </a:r>
            <a:endParaRPr lang="fi-FI">
              <a:solidFill>
                <a:srgbClr val="000000"/>
              </a:solidFill>
            </a:endParaRPr>
          </a:p>
        </p:txBody>
      </p:sp>
      <p:sp>
        <p:nvSpPr>
          <p:cNvPr id="16"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Kuva 4">
            <a:extLst>
              <a:ext uri="{FF2B5EF4-FFF2-40B4-BE49-F238E27FC236}">
                <a16:creationId xmlns:a16="http://schemas.microsoft.com/office/drawing/2014/main" id="{D6427B8D-9023-4842-8625-DC71C6E92FAE}"/>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63829" y="1629089"/>
            <a:ext cx="3592870" cy="3620021"/>
          </a:xfrm>
          <a:prstGeom prst="rect">
            <a:avLst/>
          </a:prstGeom>
        </p:spPr>
      </p:pic>
      <p:sp>
        <p:nvSpPr>
          <p:cNvPr id="3" name="Sisällön paikkamerkki 2">
            <a:extLst>
              <a:ext uri="{FF2B5EF4-FFF2-40B4-BE49-F238E27FC236}">
                <a16:creationId xmlns:a16="http://schemas.microsoft.com/office/drawing/2014/main" id="{03D96E57-4516-4327-A2E0-5FC952A26FD8}"/>
              </a:ext>
            </a:extLst>
          </p:cNvPr>
          <p:cNvSpPr>
            <a:spLocks noGrp="1"/>
          </p:cNvSpPr>
          <p:nvPr>
            <p:ph idx="1"/>
          </p:nvPr>
        </p:nvSpPr>
        <p:spPr>
          <a:xfrm>
            <a:off x="6090574" y="2421682"/>
            <a:ext cx="4977578" cy="3639289"/>
          </a:xfrm>
        </p:spPr>
        <p:txBody>
          <a:bodyPr vert="horz" lIns="91440" tIns="45720" rIns="91440" bIns="45720" rtlCol="0" anchor="ctr">
            <a:normAutofit/>
          </a:bodyPr>
          <a:lstStyle/>
          <a:p>
            <a:r>
              <a:rPr lang="fi-FI" sz="2000">
                <a:solidFill>
                  <a:srgbClr val="000000"/>
                </a:solidFill>
                <a:cs typeface="Calibri"/>
              </a:rPr>
              <a:t>Mahdoton määritellä yksiselitteisesti</a:t>
            </a:r>
          </a:p>
          <a:p>
            <a:r>
              <a:rPr lang="fi-FI" sz="2000">
                <a:solidFill>
                  <a:srgbClr val="000000"/>
                </a:solidFill>
                <a:cs typeface="Calibri"/>
              </a:rPr>
              <a:t>Muusta toiminnasta erillistä, tuottamatonta, ennakoimatonta, kuvitteellista ja säännönmukaista</a:t>
            </a:r>
          </a:p>
          <a:p>
            <a:r>
              <a:rPr lang="fi-FI" sz="2000">
                <a:solidFill>
                  <a:srgbClr val="000000"/>
                </a:solidFill>
                <a:cs typeface="Calibri"/>
              </a:rPr>
              <a:t>Lapset eivät leiki oppiakseen, mutta oppivat leikkiessään</a:t>
            </a:r>
          </a:p>
          <a:p>
            <a:r>
              <a:rPr lang="fi-FI" sz="2000">
                <a:solidFill>
                  <a:srgbClr val="000000"/>
                </a:solidFill>
                <a:cs typeface="Calibri"/>
              </a:rPr>
              <a:t>Kaikille leikeille yhteistä on niiden lapsille tuottama ilo ja mielihyvä</a:t>
            </a:r>
          </a:p>
          <a:p>
            <a:r>
              <a:rPr lang="fi-FI" sz="2000">
                <a:solidFill>
                  <a:srgbClr val="000000"/>
                </a:solidFill>
                <a:cs typeface="Calibri"/>
              </a:rPr>
              <a:t>Sukupuolille tyypilliset leikit</a:t>
            </a:r>
          </a:p>
          <a:p>
            <a:r>
              <a:rPr lang="fi-FI" sz="2000">
                <a:solidFill>
                  <a:srgbClr val="000000"/>
                </a:solidFill>
                <a:cs typeface="Calibri"/>
              </a:rPr>
              <a:t>Pahat leikit, vaaraleikit, sankarileikit</a:t>
            </a:r>
          </a:p>
          <a:p>
            <a:endParaRPr lang="fi-FI" sz="2000">
              <a:solidFill>
                <a:srgbClr val="000000"/>
              </a:solidFill>
              <a:cs typeface="Calibri"/>
            </a:endParaRPr>
          </a:p>
        </p:txBody>
      </p:sp>
      <p:sp>
        <p:nvSpPr>
          <p:cNvPr id="4" name="Tekstiruutu 3">
            <a:extLst>
              <a:ext uri="{FF2B5EF4-FFF2-40B4-BE49-F238E27FC236}">
                <a16:creationId xmlns:a16="http://schemas.microsoft.com/office/drawing/2014/main" id="{D1199540-FB06-407F-ACD6-A70843CBCC27}"/>
              </a:ext>
            </a:extLst>
          </p:cNvPr>
          <p:cNvSpPr txBox="1"/>
          <p:nvPr/>
        </p:nvSpPr>
        <p:spPr>
          <a:xfrm>
            <a:off x="5347" y="6288505"/>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cs typeface="Calibri"/>
              </a:rPr>
              <a:t>Kuva: etiikassalessismore.files.wordpress.com</a:t>
            </a:r>
          </a:p>
        </p:txBody>
      </p:sp>
    </p:spTree>
    <p:extLst>
      <p:ext uri="{BB962C8B-B14F-4D97-AF65-F5344CB8AC3E}">
        <p14:creationId xmlns:p14="http://schemas.microsoft.com/office/powerpoint/2010/main" val="34869690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A7930B47-2C80-4DC3-8731-32EFAC1EB9E5}"/>
              </a:ext>
            </a:extLst>
          </p:cNvPr>
          <p:cNvSpPr>
            <a:spLocks noGrp="1"/>
          </p:cNvSpPr>
          <p:nvPr>
            <p:ph type="title"/>
          </p:nvPr>
        </p:nvSpPr>
        <p:spPr>
          <a:xfrm>
            <a:off x="6094105" y="802955"/>
            <a:ext cx="4977976" cy="1454051"/>
          </a:xfrm>
        </p:spPr>
        <p:txBody>
          <a:bodyPr>
            <a:normAutofit/>
          </a:bodyPr>
          <a:lstStyle/>
          <a:p>
            <a:r>
              <a:rPr lang="fi-FI" dirty="0">
                <a:solidFill>
                  <a:srgbClr val="000000"/>
                </a:solidFill>
                <a:cs typeface="Calibri Light"/>
              </a:rPr>
              <a:t>LOPUKSI</a:t>
            </a:r>
            <a:endParaRPr lang="fi-FI" dirty="0">
              <a:solidFill>
                <a:srgbClr val="000000"/>
              </a:solidFill>
            </a:endParaRPr>
          </a:p>
        </p:txBody>
      </p:sp>
      <p:sp>
        <p:nvSpPr>
          <p:cNvPr id="22"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Kuva 5" descr="Kuva, joka sisältää kohteen vektorigrafiikka&#10;&#10;Kuvaus luotu, erittäin korkea luotettavuus">
            <a:extLst>
              <a:ext uri="{FF2B5EF4-FFF2-40B4-BE49-F238E27FC236}">
                <a16:creationId xmlns:a16="http://schemas.microsoft.com/office/drawing/2014/main" id="{B576C6FE-8310-46EE-B47B-3350227B4DF9}"/>
              </a:ext>
            </a:extLst>
          </p:cNvPr>
          <p:cNvPicPr>
            <a:picLocks noChangeAspect="1"/>
          </p:cNvPicPr>
          <p:nvPr/>
        </p:nvPicPr>
        <p:blipFill rotWithShape="1">
          <a:blip r:embed="rId3">
            <a:alphaModFix/>
            <a:extLst/>
          </a:blip>
          <a:srcRect b="18100"/>
          <a:stretch/>
        </p:blipFill>
        <p:spPr>
          <a:xfrm>
            <a:off x="20" y="907231"/>
            <a:ext cx="4838021" cy="5063738"/>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Sisällön paikkamerkki 2">
            <a:extLst>
              <a:ext uri="{FF2B5EF4-FFF2-40B4-BE49-F238E27FC236}">
                <a16:creationId xmlns:a16="http://schemas.microsoft.com/office/drawing/2014/main" id="{0B8D3941-A585-48DE-9F57-72F0A43FC527}"/>
              </a:ext>
            </a:extLst>
          </p:cNvPr>
          <p:cNvSpPr>
            <a:spLocks noGrp="1"/>
          </p:cNvSpPr>
          <p:nvPr>
            <p:ph idx="1"/>
          </p:nvPr>
        </p:nvSpPr>
        <p:spPr>
          <a:xfrm>
            <a:off x="6090574" y="2421682"/>
            <a:ext cx="4977578" cy="3639289"/>
          </a:xfrm>
        </p:spPr>
        <p:txBody>
          <a:bodyPr vert="horz" lIns="91440" tIns="45720" rIns="91440" bIns="45720" rtlCol="0" anchor="ctr">
            <a:normAutofit/>
          </a:bodyPr>
          <a:lstStyle/>
          <a:p>
            <a:r>
              <a:rPr lang="fi-FI" sz="1700">
                <a:solidFill>
                  <a:srgbClr val="000000"/>
                </a:solidFill>
                <a:cs typeface="Calibri"/>
              </a:rPr>
              <a:t>Sukupuolisensitiivisellä kasvatuksella ei pyritä sukupuolineutraaliuteen</a:t>
            </a:r>
            <a:endParaRPr lang="fi-FI" sz="1700">
              <a:solidFill>
                <a:srgbClr val="000000"/>
              </a:solidFill>
            </a:endParaRPr>
          </a:p>
          <a:p>
            <a:r>
              <a:rPr lang="fi-FI" sz="1700">
                <a:solidFill>
                  <a:srgbClr val="000000"/>
                </a:solidFill>
                <a:cs typeface="Calibri"/>
              </a:rPr>
              <a:t>Lapsen valitessa lelua, leikkiä tms., aikuisen sanat, ilmeet ja eleet ovat merkittävässä roolissa lapsen luovan sukupuoliajattelun suhteen</a:t>
            </a:r>
            <a:endParaRPr lang="fi-FI" sz="1700">
              <a:solidFill>
                <a:srgbClr val="000000"/>
              </a:solidFill>
            </a:endParaRPr>
          </a:p>
          <a:p>
            <a:r>
              <a:rPr lang="fi-FI" sz="1700">
                <a:solidFill>
                  <a:srgbClr val="000000"/>
                </a:solidFill>
                <a:cs typeface="Calibri"/>
              </a:rPr>
              <a:t>Jokapäiväisten, tuttujen juttujen ja käytäntöjen kyseenalaistaminen ja katsominen uusin silmin avartaa kasvattajan ajattelua sekä tukee lapsen kehitystä </a:t>
            </a:r>
          </a:p>
          <a:p>
            <a:r>
              <a:rPr lang="fi-FI" sz="1700">
                <a:solidFill>
                  <a:srgbClr val="000000"/>
                </a:solidFill>
                <a:cs typeface="Calibri"/>
              </a:rPr>
              <a:t>Lapsen näkeminen ja hänen kasvunsa tukeminen ennen kaikkea persoonana sukupuolen sijaan luo hyvän pohjan lapsen elämälle</a:t>
            </a:r>
          </a:p>
          <a:p>
            <a:endParaRPr lang="fi-FI" sz="1700">
              <a:solidFill>
                <a:srgbClr val="000000"/>
              </a:solidFill>
              <a:cs typeface="Calibri"/>
            </a:endParaRPr>
          </a:p>
          <a:p>
            <a:endParaRPr lang="fi-FI" sz="1700">
              <a:solidFill>
                <a:srgbClr val="000000"/>
              </a:solidFill>
              <a:cs typeface="Calibri"/>
            </a:endParaRPr>
          </a:p>
        </p:txBody>
      </p:sp>
      <p:sp>
        <p:nvSpPr>
          <p:cNvPr id="7" name="Tekstiruutu 6">
            <a:extLst>
              <a:ext uri="{FF2B5EF4-FFF2-40B4-BE49-F238E27FC236}">
                <a16:creationId xmlns:a16="http://schemas.microsoft.com/office/drawing/2014/main" id="{1A9CF8DE-D50D-48CC-ACE4-2C67A587ABDB}"/>
              </a:ext>
            </a:extLst>
          </p:cNvPr>
          <p:cNvSpPr txBox="1"/>
          <p:nvPr/>
        </p:nvSpPr>
        <p:spPr>
          <a:xfrm>
            <a:off x="-5751" y="6435306"/>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cs typeface="Calibri"/>
              </a:rPr>
              <a:t>Kuva: </a:t>
            </a:r>
            <a:r>
              <a:rPr lang="fi-FI" sz="1200" dirty="0" err="1">
                <a:cs typeface="Calibri"/>
              </a:rPr>
              <a:t>Funny</a:t>
            </a:r>
            <a:r>
              <a:rPr lang="fi-FI" sz="1200" dirty="0">
                <a:cs typeface="Calibri"/>
              </a:rPr>
              <a:t> </a:t>
            </a:r>
            <a:r>
              <a:rPr lang="fi-FI" sz="1200" dirty="0" err="1">
                <a:cs typeface="Calibri"/>
              </a:rPr>
              <a:t>Cartoon</a:t>
            </a:r>
            <a:r>
              <a:rPr lang="fi-FI" sz="1200" dirty="0">
                <a:cs typeface="Calibri"/>
              </a:rPr>
              <a:t> </a:t>
            </a:r>
            <a:r>
              <a:rPr lang="fi-FI" sz="1200" dirty="0" err="1">
                <a:cs typeface="Calibri"/>
              </a:rPr>
              <a:t>Pictures</a:t>
            </a:r>
          </a:p>
        </p:txBody>
      </p:sp>
    </p:spTree>
    <p:extLst>
      <p:ext uri="{BB962C8B-B14F-4D97-AF65-F5344CB8AC3E}">
        <p14:creationId xmlns:p14="http://schemas.microsoft.com/office/powerpoint/2010/main" val="296329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Picture 44">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30F9B886-3E1D-4BFD-B4FF-307D57725D4E}"/>
              </a:ext>
            </a:extLst>
          </p:cNvPr>
          <p:cNvSpPr>
            <a:spLocks noGrp="1"/>
          </p:cNvSpPr>
          <p:nvPr>
            <p:ph type="title"/>
          </p:nvPr>
        </p:nvSpPr>
        <p:spPr>
          <a:xfrm>
            <a:off x="6094105" y="802955"/>
            <a:ext cx="4977976" cy="1454051"/>
          </a:xfrm>
        </p:spPr>
        <p:txBody>
          <a:bodyPr>
            <a:normAutofit/>
          </a:bodyPr>
          <a:lstStyle/>
          <a:p>
            <a:r>
              <a:rPr lang="fi-FI" dirty="0">
                <a:solidFill>
                  <a:srgbClr val="000000"/>
                </a:solidFill>
              </a:rPr>
              <a:t>SUKUPUOLEN MONINAISUUS</a:t>
            </a:r>
            <a:endParaRPr lang="fi-FI" dirty="0">
              <a:solidFill>
                <a:srgbClr val="000000"/>
              </a:solidFill>
              <a:cs typeface="Calibri Light"/>
            </a:endParaRPr>
          </a:p>
        </p:txBody>
      </p:sp>
      <p:sp>
        <p:nvSpPr>
          <p:cNvPr id="47"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Kuva 4">
            <a:extLst>
              <a:ext uri="{FF2B5EF4-FFF2-40B4-BE49-F238E27FC236}">
                <a16:creationId xmlns:a16="http://schemas.microsoft.com/office/drawing/2014/main" id="{B853398E-FCB1-4B95-B89B-19B46FF6DE0A}"/>
              </a:ext>
            </a:extLst>
          </p:cNvPr>
          <p:cNvPicPr>
            <a:picLocks noChangeAspect="1"/>
          </p:cNvPicPr>
          <p:nvPr/>
        </p:nvPicPr>
        <p:blipFill>
          <a:blip r:embed="rId3"/>
          <a:stretch>
            <a:fillRect/>
          </a:stretch>
        </p:blipFill>
        <p:spPr>
          <a:xfrm>
            <a:off x="429349" y="2340550"/>
            <a:ext cx="3661831" cy="2197098"/>
          </a:xfrm>
          <a:prstGeom prst="rect">
            <a:avLst/>
          </a:prstGeom>
        </p:spPr>
      </p:pic>
      <p:sp>
        <p:nvSpPr>
          <p:cNvPr id="14" name="Sisällön paikkamerkki 2">
            <a:extLst>
              <a:ext uri="{FF2B5EF4-FFF2-40B4-BE49-F238E27FC236}">
                <a16:creationId xmlns:a16="http://schemas.microsoft.com/office/drawing/2014/main" id="{2435A39E-32A2-409F-9E3D-15BD1AD7C15A}"/>
              </a:ext>
            </a:extLst>
          </p:cNvPr>
          <p:cNvSpPr>
            <a:spLocks noGrp="1"/>
          </p:cNvSpPr>
          <p:nvPr>
            <p:ph idx="1"/>
          </p:nvPr>
        </p:nvSpPr>
        <p:spPr>
          <a:xfrm>
            <a:off x="6090574" y="2421682"/>
            <a:ext cx="4977578" cy="3639289"/>
          </a:xfrm>
        </p:spPr>
        <p:txBody>
          <a:bodyPr anchor="ctr">
            <a:normAutofit/>
          </a:bodyPr>
          <a:lstStyle/>
          <a:p>
            <a:r>
              <a:rPr lang="fi-FI" sz="2000" dirty="0">
                <a:solidFill>
                  <a:srgbClr val="000000"/>
                </a:solidFill>
              </a:rPr>
              <a:t>Sukupuoli-identiteetti </a:t>
            </a:r>
            <a:endParaRPr lang="fi-FI" sz="2000" dirty="0">
              <a:solidFill>
                <a:srgbClr val="000000"/>
              </a:solidFill>
              <a:cs typeface="Calibri"/>
            </a:endParaRPr>
          </a:p>
          <a:p>
            <a:r>
              <a:rPr lang="fi-FI" sz="2000" dirty="0">
                <a:solidFill>
                  <a:srgbClr val="000000"/>
                </a:solidFill>
              </a:rPr>
              <a:t>Cissukupuolinen tyytyväinen omaan sukupuoleen</a:t>
            </a:r>
            <a:endParaRPr lang="fi-FI" sz="2000" dirty="0">
              <a:solidFill>
                <a:srgbClr val="000000"/>
              </a:solidFill>
              <a:cs typeface="Calibri"/>
            </a:endParaRPr>
          </a:p>
          <a:p>
            <a:r>
              <a:rPr lang="fi-FI" sz="2000" dirty="0">
                <a:solidFill>
                  <a:srgbClr val="000000"/>
                </a:solidFill>
              </a:rPr>
              <a:t>Muun sukupuolinen </a:t>
            </a:r>
            <a:endParaRPr lang="fi-FI" sz="2000" dirty="0">
              <a:solidFill>
                <a:srgbClr val="000000"/>
              </a:solidFill>
              <a:cs typeface="Calibri"/>
            </a:endParaRPr>
          </a:p>
          <a:p>
            <a:r>
              <a:rPr lang="fi-FI" sz="2000" dirty="0">
                <a:solidFill>
                  <a:srgbClr val="000000"/>
                </a:solidFill>
              </a:rPr>
              <a:t>Sukupuoleton</a:t>
            </a:r>
            <a:endParaRPr lang="fi-FI" sz="2000" dirty="0">
              <a:solidFill>
                <a:srgbClr val="000000"/>
              </a:solidFill>
              <a:cs typeface="Calibri"/>
            </a:endParaRPr>
          </a:p>
          <a:p>
            <a:r>
              <a:rPr lang="fi-FI" sz="2000" dirty="0">
                <a:solidFill>
                  <a:srgbClr val="000000"/>
                </a:solidFill>
              </a:rPr>
              <a:t>Transsukupuolinen  </a:t>
            </a:r>
            <a:endParaRPr lang="fi-FI" sz="2000" dirty="0">
              <a:solidFill>
                <a:srgbClr val="000000"/>
              </a:solidFill>
              <a:cs typeface="Calibri"/>
            </a:endParaRPr>
          </a:p>
          <a:p>
            <a:r>
              <a:rPr lang="fi-FI" sz="2000" dirty="0">
                <a:solidFill>
                  <a:srgbClr val="000000"/>
                </a:solidFill>
              </a:rPr>
              <a:t>Intersukupuolinen </a:t>
            </a:r>
            <a:endParaRPr lang="fi-FI" sz="2000" dirty="0">
              <a:solidFill>
                <a:srgbClr val="000000"/>
              </a:solidFill>
              <a:cs typeface="Calibri"/>
            </a:endParaRPr>
          </a:p>
          <a:p>
            <a:pPr marL="0" indent="0">
              <a:buNone/>
            </a:pPr>
            <a:endParaRPr lang="fi-FI" sz="2000" dirty="0">
              <a:solidFill>
                <a:srgbClr val="000000"/>
              </a:solidFill>
            </a:endParaRPr>
          </a:p>
          <a:p>
            <a:pPr marL="0" indent="0">
              <a:buNone/>
            </a:pPr>
            <a:endParaRPr lang="fi-FI" sz="2000" dirty="0">
              <a:solidFill>
                <a:srgbClr val="000000"/>
              </a:solidFill>
            </a:endParaRPr>
          </a:p>
        </p:txBody>
      </p:sp>
      <p:sp>
        <p:nvSpPr>
          <p:cNvPr id="6" name="Tekstiruutu 5">
            <a:extLst>
              <a:ext uri="{FF2B5EF4-FFF2-40B4-BE49-F238E27FC236}">
                <a16:creationId xmlns:a16="http://schemas.microsoft.com/office/drawing/2014/main" id="{C0A36117-BDC3-49F2-84E3-14B05499A93C}"/>
              </a:ext>
            </a:extLst>
          </p:cNvPr>
          <p:cNvSpPr txBox="1"/>
          <p:nvPr/>
        </p:nvSpPr>
        <p:spPr>
          <a:xfrm>
            <a:off x="165768" y="6395453"/>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cs typeface="Calibri"/>
              </a:rPr>
              <a:t>Kuva: </a:t>
            </a:r>
            <a:r>
              <a:rPr lang="fi-FI" sz="1200" dirty="0" err="1">
                <a:cs typeface="Calibri"/>
              </a:rPr>
              <a:t>Feliz</a:t>
            </a:r>
            <a:r>
              <a:rPr lang="fi-FI" sz="1200" dirty="0">
                <a:cs typeface="Calibri"/>
              </a:rPr>
              <a:t> Dia </a:t>
            </a:r>
            <a:r>
              <a:rPr lang="fi-FI" sz="1200" dirty="0" err="1">
                <a:cs typeface="Calibri"/>
              </a:rPr>
              <a:t>Nino</a:t>
            </a:r>
            <a:r>
              <a:rPr lang="fi-FI" sz="1200" dirty="0">
                <a:cs typeface="Calibri"/>
              </a:rPr>
              <a:t> 2019</a:t>
            </a:r>
          </a:p>
        </p:txBody>
      </p:sp>
    </p:spTree>
    <p:extLst>
      <p:ext uri="{BB962C8B-B14F-4D97-AF65-F5344CB8AC3E}">
        <p14:creationId xmlns:p14="http://schemas.microsoft.com/office/powerpoint/2010/main" val="21173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079B9375-DA7F-40A8-94DA-7CCC635DF9B1}"/>
              </a:ext>
            </a:extLst>
          </p:cNvPr>
          <p:cNvSpPr>
            <a:spLocks noGrp="1"/>
          </p:cNvSpPr>
          <p:nvPr>
            <p:ph type="title"/>
          </p:nvPr>
        </p:nvSpPr>
        <p:spPr>
          <a:xfrm>
            <a:off x="6094105" y="802955"/>
            <a:ext cx="4977976" cy="1454051"/>
          </a:xfrm>
        </p:spPr>
        <p:txBody>
          <a:bodyPr>
            <a:normAutofit/>
          </a:bodyPr>
          <a:lstStyle/>
          <a:p>
            <a:r>
              <a:rPr lang="fi-FI" dirty="0">
                <a:solidFill>
                  <a:srgbClr val="000000"/>
                </a:solidFill>
              </a:rPr>
              <a:t>LAPSEN SUKUPUOLI-IDENTITEETTI </a:t>
            </a:r>
            <a:endParaRPr lang="fi-FI">
              <a:solidFill>
                <a:srgbClr val="000000"/>
              </a:solidFill>
              <a:cs typeface="Calibri Light"/>
            </a:endParaRPr>
          </a:p>
        </p:txBody>
      </p:sp>
      <p:sp>
        <p:nvSpPr>
          <p:cNvPr id="21"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Kuva 4" descr="Kuva, joka sisältää kohteen kuningatar&#10;&#10;Kuvaus luotu automaattisesti">
            <a:extLst>
              <a:ext uri="{FF2B5EF4-FFF2-40B4-BE49-F238E27FC236}">
                <a16:creationId xmlns:a16="http://schemas.microsoft.com/office/drawing/2014/main" id="{42B045D3-6DD1-4D36-A820-E1CEADB2F3E8}"/>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29349" y="1905708"/>
            <a:ext cx="3661831" cy="3066783"/>
          </a:xfrm>
          <a:prstGeom prst="rect">
            <a:avLst/>
          </a:prstGeom>
        </p:spPr>
      </p:pic>
      <p:sp>
        <p:nvSpPr>
          <p:cNvPr id="3" name="Sisällön paikkamerkki 2">
            <a:extLst>
              <a:ext uri="{FF2B5EF4-FFF2-40B4-BE49-F238E27FC236}">
                <a16:creationId xmlns:a16="http://schemas.microsoft.com/office/drawing/2014/main" id="{3FBB62A8-7C69-4DB3-B6F5-51713A5707C2}"/>
              </a:ext>
            </a:extLst>
          </p:cNvPr>
          <p:cNvSpPr>
            <a:spLocks noGrp="1"/>
          </p:cNvSpPr>
          <p:nvPr>
            <p:ph idx="1"/>
          </p:nvPr>
        </p:nvSpPr>
        <p:spPr>
          <a:xfrm>
            <a:off x="6090574" y="2421682"/>
            <a:ext cx="4977578" cy="3639289"/>
          </a:xfrm>
        </p:spPr>
        <p:txBody>
          <a:bodyPr vert="horz" lIns="91440" tIns="45720" rIns="91440" bIns="45720" rtlCol="0" anchor="ctr">
            <a:normAutofit/>
          </a:bodyPr>
          <a:lstStyle/>
          <a:p>
            <a:r>
              <a:rPr lang="fi-FI" sz="2000" dirty="0">
                <a:solidFill>
                  <a:srgbClr val="000000"/>
                </a:solidFill>
              </a:rPr>
              <a:t>Kehittyy noin 2-4-vuotiaana</a:t>
            </a:r>
          </a:p>
          <a:p>
            <a:r>
              <a:rPr lang="fi-FI" sz="2000" dirty="0">
                <a:solidFill>
                  <a:srgbClr val="000000"/>
                </a:solidFill>
              </a:rPr>
              <a:t>Yksilöllinen kokemus</a:t>
            </a:r>
            <a:endParaRPr lang="fi-FI" sz="2000" dirty="0">
              <a:solidFill>
                <a:srgbClr val="000000"/>
              </a:solidFill>
              <a:cs typeface="Calibri"/>
            </a:endParaRPr>
          </a:p>
          <a:p>
            <a:r>
              <a:rPr lang="fi-FI" sz="2000" dirty="0">
                <a:solidFill>
                  <a:srgbClr val="000000"/>
                </a:solidFill>
              </a:rPr>
              <a:t>Lapsi tietää olevansa tyttö, poika tai jonkin muun sukupuolen edustaja</a:t>
            </a:r>
            <a:endParaRPr lang="fi-FI" sz="2000" dirty="0">
              <a:solidFill>
                <a:srgbClr val="000000"/>
              </a:solidFill>
              <a:cs typeface="Calibri"/>
            </a:endParaRPr>
          </a:p>
          <a:p>
            <a:r>
              <a:rPr lang="fi-FI" sz="2000" dirty="0">
                <a:solidFill>
                  <a:srgbClr val="000000"/>
                </a:solidFill>
              </a:rPr>
              <a:t>Kehittyy lapsen mukana- ei voida muuttaa kasvatuksellisin keinoin </a:t>
            </a:r>
            <a:endParaRPr lang="fi-FI" sz="2000" dirty="0">
              <a:solidFill>
                <a:srgbClr val="000000"/>
              </a:solidFill>
              <a:cs typeface="Calibri"/>
            </a:endParaRPr>
          </a:p>
          <a:p>
            <a:r>
              <a:rPr lang="fi-FI" sz="2000" dirty="0">
                <a:solidFill>
                  <a:srgbClr val="000000"/>
                </a:solidFill>
                <a:cs typeface="Calibri"/>
              </a:rPr>
              <a:t>Ryhmäpaineet</a:t>
            </a:r>
          </a:p>
          <a:p>
            <a:endParaRPr lang="fi-FI" sz="2000" dirty="0">
              <a:solidFill>
                <a:srgbClr val="000000"/>
              </a:solidFill>
            </a:endParaRPr>
          </a:p>
          <a:p>
            <a:endParaRPr lang="fi-FI" sz="2000" dirty="0">
              <a:solidFill>
                <a:srgbClr val="000000"/>
              </a:solidFill>
            </a:endParaRPr>
          </a:p>
        </p:txBody>
      </p:sp>
      <p:sp>
        <p:nvSpPr>
          <p:cNvPr id="4" name="Tekstiruutu 3">
            <a:extLst>
              <a:ext uri="{FF2B5EF4-FFF2-40B4-BE49-F238E27FC236}">
                <a16:creationId xmlns:a16="http://schemas.microsoft.com/office/drawing/2014/main" id="{57D311D5-28FD-4DF6-AB32-0AA8B5AD9BA8}"/>
              </a:ext>
            </a:extLst>
          </p:cNvPr>
          <p:cNvSpPr txBox="1"/>
          <p:nvPr/>
        </p:nvSpPr>
        <p:spPr>
          <a:xfrm>
            <a:off x="125663" y="6475663"/>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cs typeface="Calibri"/>
              </a:rPr>
              <a:t>Kuva: Peda.net/Ulvila/varhaiskasvatus</a:t>
            </a:r>
          </a:p>
        </p:txBody>
      </p:sp>
    </p:spTree>
    <p:extLst>
      <p:ext uri="{BB962C8B-B14F-4D97-AF65-F5344CB8AC3E}">
        <p14:creationId xmlns:p14="http://schemas.microsoft.com/office/powerpoint/2010/main" val="7986116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7DF95127-7202-4BFA-8B1E-76E89178056B}"/>
              </a:ext>
            </a:extLst>
          </p:cNvPr>
          <p:cNvSpPr>
            <a:spLocks noGrp="1"/>
          </p:cNvSpPr>
          <p:nvPr>
            <p:ph type="title"/>
          </p:nvPr>
        </p:nvSpPr>
        <p:spPr>
          <a:xfrm>
            <a:off x="6094105" y="802955"/>
            <a:ext cx="4977976" cy="1454051"/>
          </a:xfrm>
        </p:spPr>
        <p:txBody>
          <a:bodyPr>
            <a:normAutofit/>
          </a:bodyPr>
          <a:lstStyle/>
          <a:p>
            <a:r>
              <a:rPr lang="fi-FI" sz="4100">
                <a:solidFill>
                  <a:srgbClr val="000000"/>
                </a:solidFill>
              </a:rPr>
              <a:t>LAPSEN SUKUPUOLIRISTIRIITA </a:t>
            </a:r>
          </a:p>
        </p:txBody>
      </p:sp>
      <p:sp>
        <p:nvSpPr>
          <p:cNvPr id="30"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Kuva 5">
            <a:extLst>
              <a:ext uri="{FF2B5EF4-FFF2-40B4-BE49-F238E27FC236}">
                <a16:creationId xmlns:a16="http://schemas.microsoft.com/office/drawing/2014/main" id="{3689DE02-CF3E-42D0-8317-1896C1DD9C27}"/>
              </a:ext>
            </a:extLst>
          </p:cNvPr>
          <p:cNvPicPr>
            <a:picLocks noChangeAspect="1"/>
          </p:cNvPicPr>
          <p:nvPr/>
        </p:nvPicPr>
        <p:blipFill rotWithShape="1">
          <a:blip r:embed="rId3">
            <a:alphaModFix/>
            <a:extLst/>
          </a:blip>
          <a:srcRect l="5968" r="11865" b="-1"/>
          <a:stretch/>
        </p:blipFill>
        <p:spPr>
          <a:xfrm>
            <a:off x="20" y="907231"/>
            <a:ext cx="4838021" cy="5063738"/>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Sisällön paikkamerkki 2">
            <a:extLst>
              <a:ext uri="{FF2B5EF4-FFF2-40B4-BE49-F238E27FC236}">
                <a16:creationId xmlns:a16="http://schemas.microsoft.com/office/drawing/2014/main" id="{FC884990-1872-4A0B-B2D3-71A7CE2F68B3}"/>
              </a:ext>
            </a:extLst>
          </p:cNvPr>
          <p:cNvSpPr>
            <a:spLocks noGrp="1"/>
          </p:cNvSpPr>
          <p:nvPr>
            <p:ph idx="1"/>
          </p:nvPr>
        </p:nvSpPr>
        <p:spPr>
          <a:xfrm>
            <a:off x="6090574" y="2421682"/>
            <a:ext cx="4977578" cy="3639289"/>
          </a:xfrm>
        </p:spPr>
        <p:txBody>
          <a:bodyPr vert="horz" lIns="91440" tIns="45720" rIns="91440" bIns="45720" rtlCol="0" anchor="ctr">
            <a:normAutofit/>
          </a:bodyPr>
          <a:lstStyle/>
          <a:p>
            <a:r>
              <a:rPr lang="fi-FI" sz="1600">
                <a:solidFill>
                  <a:srgbClr val="000000"/>
                </a:solidFill>
              </a:rPr>
              <a:t>Voi ilmetä monin eri tavoin </a:t>
            </a:r>
            <a:endParaRPr lang="fi-FI" sz="1600">
              <a:solidFill>
                <a:srgbClr val="000000"/>
              </a:solidFill>
              <a:cs typeface="Calibri"/>
            </a:endParaRPr>
          </a:p>
          <a:p>
            <a:r>
              <a:rPr lang="fi-FI" sz="1600">
                <a:solidFill>
                  <a:srgbClr val="000000"/>
                </a:solidFill>
              </a:rPr>
              <a:t>Voi pyrkiä tuomaan julki omaa sukupuolen kokemustaan </a:t>
            </a:r>
            <a:endParaRPr lang="fi-FI" sz="1600">
              <a:solidFill>
                <a:srgbClr val="000000"/>
              </a:solidFill>
              <a:cs typeface="Calibri"/>
            </a:endParaRPr>
          </a:p>
          <a:p>
            <a:r>
              <a:rPr lang="fi-FI" sz="1600">
                <a:solidFill>
                  <a:srgbClr val="000000"/>
                </a:solidFill>
              </a:rPr>
              <a:t>Voi olla epävarma, hämmentynyt- haluaa salata oman kokemuksensa sukupuolestaan</a:t>
            </a:r>
            <a:endParaRPr lang="fi-FI" sz="1600">
              <a:solidFill>
                <a:srgbClr val="000000"/>
              </a:solidFill>
              <a:cs typeface="Calibri"/>
            </a:endParaRPr>
          </a:p>
          <a:p>
            <a:r>
              <a:rPr lang="fi-FI" sz="1600">
                <a:solidFill>
                  <a:srgbClr val="000000"/>
                </a:solidFill>
              </a:rPr>
              <a:t>Lapsella usein selkeä tunne siitä, että hänen kuuluisi olla toista sukupuolta. Voi toivoa ja haaveilla sekä olevansa että muuttuvansa toisen sukupuolen edustajaksi </a:t>
            </a:r>
            <a:endParaRPr lang="fi-FI" sz="1600">
              <a:solidFill>
                <a:srgbClr val="000000"/>
              </a:solidFill>
              <a:cs typeface="Calibri"/>
            </a:endParaRPr>
          </a:p>
          <a:p>
            <a:r>
              <a:rPr lang="fi-FI" sz="1600">
                <a:solidFill>
                  <a:srgbClr val="000000"/>
                </a:solidFill>
              </a:rPr>
              <a:t>Lapsen omaa kokemusta on arvostettava. </a:t>
            </a:r>
          </a:p>
          <a:p>
            <a:r>
              <a:rPr lang="fi-FI" sz="1600">
                <a:solidFill>
                  <a:srgbClr val="000000"/>
                </a:solidFill>
              </a:rPr>
              <a:t>Tunne ettei hyväksytä sellaisena kuin on  </a:t>
            </a:r>
            <a:endParaRPr lang="fi-FI" sz="1600">
              <a:solidFill>
                <a:srgbClr val="000000"/>
              </a:solidFill>
              <a:cs typeface="Calibri"/>
            </a:endParaRPr>
          </a:p>
          <a:p>
            <a:r>
              <a:rPr lang="fi-FI" sz="1600">
                <a:solidFill>
                  <a:srgbClr val="000000"/>
                </a:solidFill>
                <a:cs typeface="Calibri"/>
              </a:rPr>
              <a:t>Aikuisten asenne heijastuu lapseen</a:t>
            </a:r>
          </a:p>
        </p:txBody>
      </p:sp>
      <p:sp>
        <p:nvSpPr>
          <p:cNvPr id="7" name="Tekstiruutu 6">
            <a:extLst>
              <a:ext uri="{FF2B5EF4-FFF2-40B4-BE49-F238E27FC236}">
                <a16:creationId xmlns:a16="http://schemas.microsoft.com/office/drawing/2014/main" id="{3BC419F9-7D67-4F3B-879B-EA465065B92C}"/>
              </a:ext>
            </a:extLst>
          </p:cNvPr>
          <p:cNvSpPr txBox="1"/>
          <p:nvPr/>
        </p:nvSpPr>
        <p:spPr>
          <a:xfrm>
            <a:off x="80513" y="6449683"/>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cs typeface="Calibri"/>
              </a:rPr>
              <a:t>Kuva: </a:t>
            </a:r>
            <a:r>
              <a:rPr lang="fi-FI" sz="1200" dirty="0" err="1">
                <a:cs typeface="Calibri"/>
              </a:rPr>
              <a:t>Thumbs.dreamstime</a:t>
            </a:r>
          </a:p>
        </p:txBody>
      </p:sp>
    </p:spTree>
    <p:extLst>
      <p:ext uri="{BB962C8B-B14F-4D97-AF65-F5344CB8AC3E}">
        <p14:creationId xmlns:p14="http://schemas.microsoft.com/office/powerpoint/2010/main" val="40085286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 name="Rectangle 16">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18">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493E463C-1E70-45D6-8AD2-107ACDA28AFF}"/>
              </a:ext>
            </a:extLst>
          </p:cNvPr>
          <p:cNvSpPr>
            <a:spLocks noGrp="1"/>
          </p:cNvSpPr>
          <p:nvPr>
            <p:ph type="title"/>
          </p:nvPr>
        </p:nvSpPr>
        <p:spPr>
          <a:xfrm>
            <a:off x="6094105" y="802955"/>
            <a:ext cx="4977976" cy="1454051"/>
          </a:xfrm>
        </p:spPr>
        <p:txBody>
          <a:bodyPr>
            <a:normAutofit/>
          </a:bodyPr>
          <a:lstStyle/>
          <a:p>
            <a:r>
              <a:rPr lang="fi-FI">
                <a:solidFill>
                  <a:srgbClr val="000000"/>
                </a:solidFill>
              </a:rPr>
              <a:t>SUKUPUOLI-</a:t>
            </a:r>
            <a:br>
              <a:rPr lang="fi-FI">
                <a:solidFill>
                  <a:srgbClr val="000000"/>
                </a:solidFill>
              </a:rPr>
            </a:br>
            <a:r>
              <a:rPr lang="fi-FI">
                <a:solidFill>
                  <a:srgbClr val="000000"/>
                </a:solidFill>
              </a:rPr>
              <a:t>SAMAISTUMINEN </a:t>
            </a:r>
          </a:p>
        </p:txBody>
      </p:sp>
      <p:sp>
        <p:nvSpPr>
          <p:cNvPr id="31"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Kuva 4">
            <a:extLst>
              <a:ext uri="{FF2B5EF4-FFF2-40B4-BE49-F238E27FC236}">
                <a16:creationId xmlns:a16="http://schemas.microsoft.com/office/drawing/2014/main" id="{798ED45D-FB6E-4F48-AC7B-11F07EEA6A53}"/>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29349" y="2523642"/>
            <a:ext cx="3661831" cy="1830915"/>
          </a:xfrm>
          <a:prstGeom prst="rect">
            <a:avLst/>
          </a:prstGeom>
        </p:spPr>
      </p:pic>
      <p:sp>
        <p:nvSpPr>
          <p:cNvPr id="3" name="Sisällön paikkamerkki 2">
            <a:extLst>
              <a:ext uri="{FF2B5EF4-FFF2-40B4-BE49-F238E27FC236}">
                <a16:creationId xmlns:a16="http://schemas.microsoft.com/office/drawing/2014/main" id="{BF68B88B-D66B-472B-8DC6-3038B8C1D4E1}"/>
              </a:ext>
            </a:extLst>
          </p:cNvPr>
          <p:cNvSpPr>
            <a:spLocks noGrp="1"/>
          </p:cNvSpPr>
          <p:nvPr>
            <p:ph idx="1"/>
          </p:nvPr>
        </p:nvSpPr>
        <p:spPr>
          <a:xfrm>
            <a:off x="6090574" y="2421682"/>
            <a:ext cx="4977578" cy="3639289"/>
          </a:xfrm>
        </p:spPr>
        <p:txBody>
          <a:bodyPr anchor="ctr">
            <a:normAutofit/>
          </a:bodyPr>
          <a:lstStyle/>
          <a:p>
            <a:r>
              <a:rPr lang="fi-FI" sz="2000" dirty="0">
                <a:solidFill>
                  <a:srgbClr val="000000"/>
                </a:solidFill>
              </a:rPr>
              <a:t>Lapsi leikkii välillä olevansa toista sukupuolta oleva lapsi</a:t>
            </a:r>
          </a:p>
          <a:p>
            <a:r>
              <a:rPr lang="fi-FI" sz="2000" dirty="0">
                <a:solidFill>
                  <a:srgbClr val="000000"/>
                </a:solidFill>
              </a:rPr>
              <a:t> Ilmenee enemmän pojilla, mutta myös tytöillä. </a:t>
            </a:r>
          </a:p>
          <a:p>
            <a:r>
              <a:rPr lang="fi-FI" sz="2000" dirty="0">
                <a:solidFill>
                  <a:srgbClr val="000000"/>
                </a:solidFill>
              </a:rPr>
              <a:t>Näin he voivat eläytyä toisen sukupuolen edustajaksi ja tuoda esiin heissä olevia tuntemuksiaan ja taipumuksiaan, joita he eivät voi tuoda esiin omassa kasvuympäristössään </a:t>
            </a:r>
          </a:p>
        </p:txBody>
      </p:sp>
      <p:sp>
        <p:nvSpPr>
          <p:cNvPr id="4" name="Tekstiruutu 3">
            <a:extLst>
              <a:ext uri="{FF2B5EF4-FFF2-40B4-BE49-F238E27FC236}">
                <a16:creationId xmlns:a16="http://schemas.microsoft.com/office/drawing/2014/main" id="{E6036DC6-39AA-4091-A7FA-7DCC5E449C9C}"/>
              </a:ext>
            </a:extLst>
          </p:cNvPr>
          <p:cNvSpPr txBox="1"/>
          <p:nvPr/>
        </p:nvSpPr>
        <p:spPr>
          <a:xfrm>
            <a:off x="58821" y="6208295"/>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err="1">
                <a:cs typeface="Calibri"/>
              </a:rPr>
              <a:t>Kuva:a.bimg.dk</a:t>
            </a:r>
            <a:r>
              <a:rPr lang="fi-FI" sz="1200" dirty="0">
                <a:cs typeface="Calibri"/>
              </a:rPr>
              <a:t>/</a:t>
            </a:r>
            <a:r>
              <a:rPr lang="fi-FI" sz="1200" dirty="0" err="1">
                <a:cs typeface="Calibri"/>
              </a:rPr>
              <a:t>node-imagess</a:t>
            </a:r>
          </a:p>
        </p:txBody>
      </p:sp>
    </p:spTree>
    <p:extLst>
      <p:ext uri="{BB962C8B-B14F-4D97-AF65-F5344CB8AC3E}">
        <p14:creationId xmlns:p14="http://schemas.microsoft.com/office/powerpoint/2010/main" val="308811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5">
            <a:extLst>
              <a:ext uri="{FF2B5EF4-FFF2-40B4-BE49-F238E27FC236}">
                <a16:creationId xmlns:a16="http://schemas.microsoft.com/office/drawing/2014/main" id="{AFA67CD3-AB4E-4A7A-BEB8-53C445D8C4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726"/>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07CF545F-9C2E-4446-97CD-AD92990C2B6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2C3C80B4-5A8C-4711-9D46-9E7BBAA6E050}"/>
              </a:ext>
            </a:extLst>
          </p:cNvPr>
          <p:cNvSpPr>
            <a:spLocks noGrp="1"/>
          </p:cNvSpPr>
          <p:nvPr>
            <p:ph type="title"/>
          </p:nvPr>
        </p:nvSpPr>
        <p:spPr>
          <a:xfrm>
            <a:off x="6094105" y="802955"/>
            <a:ext cx="4977976" cy="1454051"/>
          </a:xfrm>
        </p:spPr>
        <p:txBody>
          <a:bodyPr>
            <a:normAutofit/>
          </a:bodyPr>
          <a:lstStyle/>
          <a:p>
            <a:r>
              <a:rPr lang="fi-FI">
                <a:solidFill>
                  <a:srgbClr val="000000"/>
                </a:solidFill>
                <a:latin typeface="Calibri"/>
                <a:cs typeface="Calibri"/>
              </a:rPr>
              <a:t>TASA-ARVO</a:t>
            </a:r>
          </a:p>
        </p:txBody>
      </p:sp>
      <p:sp>
        <p:nvSpPr>
          <p:cNvPr id="20" name="Freeform 62">
            <a:extLst>
              <a:ext uri="{FF2B5EF4-FFF2-40B4-BE49-F238E27FC236}">
                <a16:creationId xmlns:a16="http://schemas.microsoft.com/office/drawing/2014/main" id="{339C8D78-A644-462F-B674-F440635E53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85000"/>
                  </a:schemeClr>
                </a:gs>
                <a:gs pos="100000">
                  <a:schemeClr val="bg2">
                    <a:lumMod val="8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9" name="Sisällön paikkamerkki 4" descr="Kuva, joka sisältää kohteen clipart-kuva&#10;&#10;Kuvaus luotu automaattisesti">
            <a:extLst>
              <a:ext uri="{FF2B5EF4-FFF2-40B4-BE49-F238E27FC236}">
                <a16:creationId xmlns:a16="http://schemas.microsoft.com/office/drawing/2014/main" id="{057B80A3-C047-4B06-9262-30FD61FB1B75}"/>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6025" r="6938"/>
          <a:stretch/>
        </p:blipFill>
        <p:spPr>
          <a:xfrm>
            <a:off x="605812" y="1629089"/>
            <a:ext cx="3308904" cy="3620021"/>
          </a:xfrm>
          <a:prstGeom prst="rect">
            <a:avLst/>
          </a:prstGeom>
        </p:spPr>
      </p:pic>
      <p:sp>
        <p:nvSpPr>
          <p:cNvPr id="11" name="Content Placeholder 10">
            <a:extLst>
              <a:ext uri="{FF2B5EF4-FFF2-40B4-BE49-F238E27FC236}">
                <a16:creationId xmlns:a16="http://schemas.microsoft.com/office/drawing/2014/main" id="{FA692292-975F-4610-A198-B72C26285143}"/>
              </a:ext>
            </a:extLst>
          </p:cNvPr>
          <p:cNvSpPr>
            <a:spLocks noGrp="1"/>
          </p:cNvSpPr>
          <p:nvPr>
            <p:ph idx="1"/>
          </p:nvPr>
        </p:nvSpPr>
        <p:spPr>
          <a:xfrm>
            <a:off x="6090574" y="2421682"/>
            <a:ext cx="4977578" cy="3639289"/>
          </a:xfrm>
        </p:spPr>
        <p:txBody>
          <a:bodyPr anchor="ctr">
            <a:normAutofit/>
          </a:bodyPr>
          <a:lstStyle/>
          <a:p>
            <a:r>
              <a:rPr lang="en-US" sz="1800" dirty="0">
                <a:solidFill>
                  <a:srgbClr val="000000"/>
                </a:solidFill>
                <a:latin typeface="Calibri"/>
                <a:cs typeface="Arial"/>
              </a:rPr>
              <a:t>Jokaisen </a:t>
            </a:r>
            <a:r>
              <a:rPr lang="en-US" sz="1800" dirty="0" err="1">
                <a:solidFill>
                  <a:srgbClr val="000000"/>
                </a:solidFill>
                <a:latin typeface="Calibri"/>
                <a:cs typeface="Arial"/>
              </a:rPr>
              <a:t>yksilön</a:t>
            </a:r>
            <a:r>
              <a:rPr lang="en-US" sz="1800" dirty="0">
                <a:solidFill>
                  <a:srgbClr val="000000"/>
                </a:solidFill>
                <a:latin typeface="Calibri"/>
                <a:cs typeface="Arial"/>
              </a:rPr>
              <a:t> </a:t>
            </a:r>
            <a:r>
              <a:rPr lang="en-US" sz="1800" dirty="0" err="1">
                <a:solidFill>
                  <a:srgbClr val="000000"/>
                </a:solidFill>
                <a:latin typeface="Calibri"/>
                <a:cs typeface="Arial"/>
              </a:rPr>
              <a:t>samanarvoisuus</a:t>
            </a:r>
            <a:r>
              <a:rPr lang="en-US" sz="1800" dirty="0">
                <a:solidFill>
                  <a:srgbClr val="000000"/>
                </a:solidFill>
                <a:latin typeface="Calibri"/>
                <a:cs typeface="Arial"/>
              </a:rPr>
              <a:t> </a:t>
            </a:r>
            <a:r>
              <a:rPr lang="en-US" sz="1800" dirty="0" err="1">
                <a:solidFill>
                  <a:srgbClr val="000000"/>
                </a:solidFill>
                <a:latin typeface="Calibri"/>
                <a:cs typeface="Arial"/>
              </a:rPr>
              <a:t>riippumatta</a:t>
            </a:r>
            <a:r>
              <a:rPr lang="en-US" sz="1800" dirty="0">
                <a:solidFill>
                  <a:srgbClr val="000000"/>
                </a:solidFill>
                <a:latin typeface="Calibri"/>
                <a:cs typeface="Arial"/>
              </a:rPr>
              <a:t> </a:t>
            </a:r>
            <a:r>
              <a:rPr lang="en-US" sz="1800" dirty="0" err="1">
                <a:solidFill>
                  <a:srgbClr val="000000"/>
                </a:solidFill>
                <a:latin typeface="Calibri"/>
                <a:cs typeface="Arial"/>
              </a:rPr>
              <a:t>sukupuolesta</a:t>
            </a:r>
            <a:r>
              <a:rPr lang="en-US" sz="1800" dirty="0">
                <a:solidFill>
                  <a:srgbClr val="000000"/>
                </a:solidFill>
                <a:latin typeface="Calibri"/>
                <a:cs typeface="Arial"/>
              </a:rPr>
              <a:t>, </a:t>
            </a:r>
            <a:r>
              <a:rPr lang="en-US" sz="1800" dirty="0" err="1">
                <a:solidFill>
                  <a:srgbClr val="000000"/>
                </a:solidFill>
                <a:latin typeface="Calibri"/>
                <a:cs typeface="Arial"/>
              </a:rPr>
              <a:t>rodusta</a:t>
            </a:r>
            <a:r>
              <a:rPr lang="en-US" sz="1800" dirty="0">
                <a:solidFill>
                  <a:srgbClr val="000000"/>
                </a:solidFill>
                <a:latin typeface="Calibri"/>
                <a:cs typeface="Arial"/>
              </a:rPr>
              <a:t>, </a:t>
            </a:r>
            <a:r>
              <a:rPr lang="en-US" sz="1800" dirty="0" err="1">
                <a:solidFill>
                  <a:srgbClr val="000000"/>
                </a:solidFill>
                <a:latin typeface="Calibri"/>
                <a:cs typeface="Arial"/>
              </a:rPr>
              <a:t>väristä</a:t>
            </a:r>
            <a:r>
              <a:rPr lang="en-US" sz="1800" dirty="0">
                <a:solidFill>
                  <a:srgbClr val="000000"/>
                </a:solidFill>
                <a:latin typeface="Calibri"/>
                <a:cs typeface="Arial"/>
              </a:rPr>
              <a:t>, </a:t>
            </a:r>
            <a:r>
              <a:rPr lang="en-US" sz="1800" dirty="0" err="1">
                <a:solidFill>
                  <a:srgbClr val="000000"/>
                </a:solidFill>
                <a:latin typeface="Calibri"/>
                <a:cs typeface="Arial"/>
              </a:rPr>
              <a:t>kielestä</a:t>
            </a:r>
            <a:r>
              <a:rPr lang="en-US" sz="1800" dirty="0">
                <a:solidFill>
                  <a:srgbClr val="000000"/>
                </a:solidFill>
                <a:latin typeface="Calibri"/>
                <a:cs typeface="Arial"/>
              </a:rPr>
              <a:t>, </a:t>
            </a:r>
            <a:r>
              <a:rPr lang="en-US" sz="1800" dirty="0" err="1">
                <a:solidFill>
                  <a:srgbClr val="000000"/>
                </a:solidFill>
                <a:latin typeface="Calibri"/>
                <a:cs typeface="Arial"/>
              </a:rPr>
              <a:t>uskonnosta</a:t>
            </a:r>
            <a:r>
              <a:rPr lang="en-US" sz="1800" dirty="0">
                <a:solidFill>
                  <a:srgbClr val="000000"/>
                </a:solidFill>
                <a:latin typeface="Calibri"/>
                <a:cs typeface="Arial"/>
              </a:rPr>
              <a:t>, </a:t>
            </a:r>
            <a:r>
              <a:rPr lang="en-US" sz="1800" dirty="0" err="1">
                <a:solidFill>
                  <a:srgbClr val="000000"/>
                </a:solidFill>
                <a:latin typeface="Calibri"/>
                <a:cs typeface="Arial"/>
              </a:rPr>
              <a:t>seksuaalisesta</a:t>
            </a:r>
            <a:r>
              <a:rPr lang="en-US" sz="1800" dirty="0">
                <a:solidFill>
                  <a:srgbClr val="000000"/>
                </a:solidFill>
                <a:latin typeface="Calibri"/>
                <a:cs typeface="Arial"/>
              </a:rPr>
              <a:t> </a:t>
            </a:r>
            <a:r>
              <a:rPr lang="en-US" sz="1800" dirty="0" err="1">
                <a:solidFill>
                  <a:srgbClr val="000000"/>
                </a:solidFill>
                <a:latin typeface="Calibri"/>
                <a:cs typeface="Arial"/>
              </a:rPr>
              <a:t>suuntautumisesta</a:t>
            </a:r>
            <a:r>
              <a:rPr lang="en-US" sz="1800" dirty="0">
                <a:solidFill>
                  <a:srgbClr val="000000"/>
                </a:solidFill>
                <a:latin typeface="Calibri"/>
                <a:cs typeface="Arial"/>
              </a:rPr>
              <a:t>, </a:t>
            </a:r>
            <a:r>
              <a:rPr lang="en-US" sz="1800" dirty="0" err="1">
                <a:solidFill>
                  <a:srgbClr val="000000"/>
                </a:solidFill>
                <a:latin typeface="Calibri"/>
                <a:cs typeface="Arial"/>
              </a:rPr>
              <a:t>kansallisesta</a:t>
            </a:r>
            <a:r>
              <a:rPr lang="en-US" sz="1800" dirty="0">
                <a:solidFill>
                  <a:srgbClr val="000000"/>
                </a:solidFill>
                <a:latin typeface="Calibri"/>
                <a:cs typeface="Arial"/>
              </a:rPr>
              <a:t> </a:t>
            </a:r>
            <a:r>
              <a:rPr lang="en-US" sz="1800" dirty="0" err="1">
                <a:solidFill>
                  <a:srgbClr val="000000"/>
                </a:solidFill>
                <a:latin typeface="Calibri"/>
                <a:cs typeface="Arial"/>
              </a:rPr>
              <a:t>alkuperästä</a:t>
            </a:r>
            <a:r>
              <a:rPr lang="en-US" sz="1800" dirty="0">
                <a:solidFill>
                  <a:srgbClr val="000000"/>
                </a:solidFill>
                <a:latin typeface="Calibri"/>
                <a:cs typeface="Arial"/>
              </a:rPr>
              <a:t>, </a:t>
            </a:r>
            <a:r>
              <a:rPr lang="en-US" sz="1800" dirty="0" err="1">
                <a:solidFill>
                  <a:srgbClr val="000000"/>
                </a:solidFill>
                <a:latin typeface="Calibri"/>
                <a:cs typeface="Arial"/>
              </a:rPr>
              <a:t>yhteiskunnallisesta</a:t>
            </a:r>
            <a:r>
              <a:rPr lang="en-US" sz="1800" dirty="0">
                <a:solidFill>
                  <a:srgbClr val="000000"/>
                </a:solidFill>
                <a:latin typeface="Calibri"/>
                <a:cs typeface="Arial"/>
              </a:rPr>
              <a:t> </a:t>
            </a:r>
            <a:r>
              <a:rPr lang="en-US" sz="1800" dirty="0" err="1">
                <a:solidFill>
                  <a:srgbClr val="000000"/>
                </a:solidFill>
                <a:latin typeface="Calibri"/>
                <a:cs typeface="Arial"/>
              </a:rPr>
              <a:t>asemasta</a:t>
            </a:r>
            <a:r>
              <a:rPr lang="en-US" sz="1800" dirty="0">
                <a:solidFill>
                  <a:srgbClr val="000000"/>
                </a:solidFill>
                <a:latin typeface="Calibri"/>
                <a:cs typeface="Arial"/>
              </a:rPr>
              <a:t> tai </a:t>
            </a:r>
            <a:r>
              <a:rPr lang="en-US" sz="1800" dirty="0" err="1">
                <a:solidFill>
                  <a:srgbClr val="000000"/>
                </a:solidFill>
                <a:latin typeface="Calibri"/>
                <a:cs typeface="Arial"/>
              </a:rPr>
              <a:t>varallisuudesta</a:t>
            </a:r>
            <a:r>
              <a:rPr lang="en-US" sz="1800" dirty="0">
                <a:solidFill>
                  <a:srgbClr val="000000"/>
                </a:solidFill>
                <a:latin typeface="Calibri"/>
                <a:cs typeface="Arial"/>
              </a:rPr>
              <a:t> tai </a:t>
            </a:r>
            <a:r>
              <a:rPr lang="en-US" sz="1800" dirty="0" err="1">
                <a:solidFill>
                  <a:srgbClr val="000000"/>
                </a:solidFill>
                <a:latin typeface="Calibri"/>
                <a:cs typeface="Arial"/>
              </a:rPr>
              <a:t>poliittisesta</a:t>
            </a:r>
            <a:r>
              <a:rPr lang="en-US" sz="1800" dirty="0">
                <a:solidFill>
                  <a:srgbClr val="000000"/>
                </a:solidFill>
                <a:latin typeface="Calibri"/>
                <a:cs typeface="Arial"/>
              </a:rPr>
              <a:t> </a:t>
            </a:r>
            <a:r>
              <a:rPr lang="en-US" sz="1800" dirty="0" err="1">
                <a:solidFill>
                  <a:srgbClr val="000000"/>
                </a:solidFill>
                <a:latin typeface="Calibri"/>
                <a:cs typeface="Arial"/>
              </a:rPr>
              <a:t>mielipiteestä</a:t>
            </a:r>
            <a:r>
              <a:rPr lang="en-US" sz="1800" dirty="0">
                <a:solidFill>
                  <a:srgbClr val="000000"/>
                </a:solidFill>
                <a:latin typeface="Calibri"/>
                <a:cs typeface="Arial"/>
              </a:rPr>
              <a:t> (</a:t>
            </a:r>
            <a:r>
              <a:rPr lang="en-US" sz="1800" dirty="0" err="1">
                <a:solidFill>
                  <a:srgbClr val="000000"/>
                </a:solidFill>
                <a:latin typeface="Calibri"/>
                <a:cs typeface="Arial"/>
              </a:rPr>
              <a:t>Suomen</a:t>
            </a:r>
            <a:r>
              <a:rPr lang="en-US" sz="1800" dirty="0">
                <a:solidFill>
                  <a:srgbClr val="000000"/>
                </a:solidFill>
                <a:latin typeface="Calibri"/>
                <a:cs typeface="Arial"/>
              </a:rPr>
              <a:t> YK-</a:t>
            </a:r>
            <a:r>
              <a:rPr lang="en-US" sz="1800" dirty="0" err="1">
                <a:solidFill>
                  <a:srgbClr val="000000"/>
                </a:solidFill>
                <a:latin typeface="Calibri"/>
                <a:cs typeface="Arial"/>
              </a:rPr>
              <a:t>Liitto</a:t>
            </a:r>
            <a:r>
              <a:rPr lang="en-US" sz="1800" dirty="0">
                <a:solidFill>
                  <a:srgbClr val="000000"/>
                </a:solidFill>
                <a:latin typeface="Calibri"/>
                <a:cs typeface="Arial"/>
              </a:rPr>
              <a:t>)</a:t>
            </a:r>
          </a:p>
          <a:p>
            <a:r>
              <a:rPr lang="en-US" sz="1800" dirty="0" err="1">
                <a:solidFill>
                  <a:srgbClr val="000000"/>
                </a:solidFill>
                <a:latin typeface="Calibri"/>
                <a:cs typeface="Arial"/>
              </a:rPr>
              <a:t>Säädetään</a:t>
            </a:r>
            <a:r>
              <a:rPr lang="en-US" sz="1800" dirty="0">
                <a:solidFill>
                  <a:srgbClr val="000000"/>
                </a:solidFill>
                <a:latin typeface="Calibri"/>
                <a:cs typeface="Arial"/>
              </a:rPr>
              <a:t> </a:t>
            </a:r>
            <a:r>
              <a:rPr lang="en-US" sz="1800" dirty="0" err="1">
                <a:solidFill>
                  <a:srgbClr val="000000"/>
                </a:solidFill>
                <a:latin typeface="Calibri"/>
                <a:cs typeface="Arial"/>
              </a:rPr>
              <a:t>monissa</a:t>
            </a:r>
            <a:r>
              <a:rPr lang="en-US" sz="1800" dirty="0">
                <a:solidFill>
                  <a:srgbClr val="000000"/>
                </a:solidFill>
                <a:latin typeface="Calibri"/>
                <a:cs typeface="Arial"/>
              </a:rPr>
              <a:t> </a:t>
            </a:r>
            <a:r>
              <a:rPr lang="en-US" sz="1800" dirty="0" err="1">
                <a:solidFill>
                  <a:srgbClr val="000000"/>
                </a:solidFill>
                <a:latin typeface="Calibri"/>
                <a:cs typeface="Arial"/>
              </a:rPr>
              <a:t>eri</a:t>
            </a:r>
            <a:r>
              <a:rPr lang="en-US" sz="1800" dirty="0">
                <a:solidFill>
                  <a:srgbClr val="000000"/>
                </a:solidFill>
                <a:latin typeface="Calibri"/>
                <a:cs typeface="Arial"/>
              </a:rPr>
              <a:t> </a:t>
            </a:r>
            <a:r>
              <a:rPr lang="en-US" sz="1800" dirty="0" err="1">
                <a:solidFill>
                  <a:srgbClr val="000000"/>
                </a:solidFill>
                <a:latin typeface="Calibri"/>
                <a:cs typeface="Arial"/>
              </a:rPr>
              <a:t>laissa</a:t>
            </a:r>
            <a:r>
              <a:rPr lang="en-US" sz="1800" dirty="0">
                <a:solidFill>
                  <a:srgbClr val="000000"/>
                </a:solidFill>
                <a:latin typeface="Calibri"/>
                <a:cs typeface="Arial"/>
              </a:rPr>
              <a:t> </a:t>
            </a:r>
            <a:r>
              <a:rPr lang="en-US" sz="1800" dirty="0" err="1">
                <a:solidFill>
                  <a:srgbClr val="000000"/>
                </a:solidFill>
                <a:latin typeface="Calibri"/>
                <a:cs typeface="Arial"/>
              </a:rPr>
              <a:t>kuten</a:t>
            </a:r>
            <a:r>
              <a:rPr lang="en-US" sz="1800" dirty="0">
                <a:solidFill>
                  <a:srgbClr val="000000"/>
                </a:solidFill>
                <a:latin typeface="Calibri"/>
                <a:cs typeface="Arial"/>
              </a:rPr>
              <a:t> </a:t>
            </a:r>
            <a:r>
              <a:rPr lang="en-US" sz="1800" dirty="0" err="1">
                <a:solidFill>
                  <a:srgbClr val="000000"/>
                </a:solidFill>
                <a:latin typeface="Calibri"/>
                <a:cs typeface="Arial"/>
              </a:rPr>
              <a:t>yhdenvertaisuuslaissa</a:t>
            </a:r>
            <a:r>
              <a:rPr lang="en-US" sz="1800" dirty="0">
                <a:solidFill>
                  <a:srgbClr val="000000"/>
                </a:solidFill>
                <a:latin typeface="Calibri"/>
                <a:cs typeface="Arial"/>
              </a:rPr>
              <a:t>, </a:t>
            </a:r>
            <a:r>
              <a:rPr lang="en-US" sz="1800" dirty="0" err="1">
                <a:solidFill>
                  <a:srgbClr val="000000"/>
                </a:solidFill>
                <a:latin typeface="Calibri"/>
                <a:cs typeface="Arial"/>
              </a:rPr>
              <a:t>perustuslaissa</a:t>
            </a:r>
            <a:r>
              <a:rPr lang="en-US" sz="1800" dirty="0">
                <a:solidFill>
                  <a:srgbClr val="000000"/>
                </a:solidFill>
                <a:latin typeface="Calibri"/>
                <a:cs typeface="Arial"/>
              </a:rPr>
              <a:t> </a:t>
            </a:r>
            <a:r>
              <a:rPr lang="en-US" sz="1800" dirty="0" err="1">
                <a:solidFill>
                  <a:srgbClr val="000000"/>
                </a:solidFill>
                <a:latin typeface="Calibri"/>
                <a:cs typeface="Arial"/>
              </a:rPr>
              <a:t>sekä</a:t>
            </a:r>
            <a:r>
              <a:rPr lang="en-US" sz="1800" dirty="0">
                <a:solidFill>
                  <a:srgbClr val="000000"/>
                </a:solidFill>
                <a:latin typeface="Calibri"/>
                <a:cs typeface="Arial"/>
              </a:rPr>
              <a:t> </a:t>
            </a:r>
            <a:r>
              <a:rPr lang="en-US" sz="1800" dirty="0" err="1">
                <a:solidFill>
                  <a:srgbClr val="000000"/>
                </a:solidFill>
                <a:latin typeface="Calibri"/>
                <a:cs typeface="Arial"/>
              </a:rPr>
              <a:t>naisten</a:t>
            </a:r>
            <a:r>
              <a:rPr lang="en-US" sz="1800" dirty="0">
                <a:solidFill>
                  <a:srgbClr val="000000"/>
                </a:solidFill>
                <a:latin typeface="Calibri"/>
                <a:cs typeface="Arial"/>
              </a:rPr>
              <a:t> ja </a:t>
            </a:r>
            <a:r>
              <a:rPr lang="en-US" sz="1800" dirty="0" err="1">
                <a:solidFill>
                  <a:srgbClr val="000000"/>
                </a:solidFill>
                <a:latin typeface="Calibri"/>
                <a:cs typeface="Arial"/>
              </a:rPr>
              <a:t>miesten</a:t>
            </a:r>
            <a:r>
              <a:rPr lang="en-US" sz="1800" dirty="0">
                <a:solidFill>
                  <a:srgbClr val="000000"/>
                </a:solidFill>
                <a:latin typeface="Calibri"/>
                <a:cs typeface="Arial"/>
              </a:rPr>
              <a:t> </a:t>
            </a:r>
            <a:r>
              <a:rPr lang="en-US" sz="1800" dirty="0" err="1">
                <a:solidFill>
                  <a:srgbClr val="000000"/>
                </a:solidFill>
                <a:latin typeface="Calibri"/>
                <a:cs typeface="Arial"/>
              </a:rPr>
              <a:t>välisessä</a:t>
            </a:r>
            <a:r>
              <a:rPr lang="en-US" sz="1800" dirty="0">
                <a:solidFill>
                  <a:srgbClr val="000000"/>
                </a:solidFill>
                <a:latin typeface="Calibri"/>
                <a:cs typeface="Arial"/>
              </a:rPr>
              <a:t> </a:t>
            </a:r>
            <a:r>
              <a:rPr lang="en-US" sz="1800" dirty="0" err="1">
                <a:solidFill>
                  <a:srgbClr val="000000"/>
                </a:solidFill>
                <a:latin typeface="Calibri"/>
                <a:cs typeface="Arial"/>
              </a:rPr>
              <a:t>tasa-arvolaissa</a:t>
            </a:r>
            <a:endParaRPr lang="en-US" sz="1800" dirty="0">
              <a:solidFill>
                <a:srgbClr val="000000"/>
              </a:solidFill>
              <a:latin typeface="Calibri"/>
              <a:cs typeface="Arial"/>
            </a:endParaRPr>
          </a:p>
          <a:p>
            <a:r>
              <a:rPr lang="en-US" sz="1800" dirty="0" err="1">
                <a:solidFill>
                  <a:srgbClr val="000000"/>
                </a:solidFill>
                <a:latin typeface="Calibri"/>
                <a:cs typeface="Arial"/>
              </a:rPr>
              <a:t>Suomen</a:t>
            </a:r>
            <a:r>
              <a:rPr lang="en-US" sz="1800" dirty="0">
                <a:solidFill>
                  <a:srgbClr val="000000"/>
                </a:solidFill>
                <a:latin typeface="Calibri"/>
                <a:cs typeface="Arial"/>
              </a:rPr>
              <a:t> </a:t>
            </a:r>
            <a:r>
              <a:rPr lang="en-US" sz="1800" dirty="0" err="1">
                <a:solidFill>
                  <a:srgbClr val="000000"/>
                </a:solidFill>
                <a:latin typeface="Calibri"/>
                <a:cs typeface="Arial"/>
              </a:rPr>
              <a:t>tasa-arvolaissa</a:t>
            </a:r>
            <a:r>
              <a:rPr lang="en-US" sz="1800" dirty="0">
                <a:solidFill>
                  <a:srgbClr val="000000"/>
                </a:solidFill>
                <a:latin typeface="Calibri"/>
                <a:cs typeface="Arial"/>
              </a:rPr>
              <a:t> </a:t>
            </a:r>
            <a:r>
              <a:rPr lang="en-US" sz="1800" dirty="0" err="1">
                <a:solidFill>
                  <a:srgbClr val="000000"/>
                </a:solidFill>
                <a:latin typeface="Calibri"/>
                <a:cs typeface="Arial"/>
              </a:rPr>
              <a:t>kielletään</a:t>
            </a:r>
            <a:r>
              <a:rPr lang="en-US" sz="1800" dirty="0">
                <a:solidFill>
                  <a:srgbClr val="000000"/>
                </a:solidFill>
                <a:latin typeface="Calibri"/>
                <a:cs typeface="Arial"/>
              </a:rPr>
              <a:t> </a:t>
            </a:r>
            <a:r>
              <a:rPr lang="en-US" sz="1800" dirty="0" err="1">
                <a:solidFill>
                  <a:srgbClr val="000000"/>
                </a:solidFill>
                <a:latin typeface="Calibri"/>
                <a:cs typeface="Arial"/>
              </a:rPr>
              <a:t>sukupuoleen</a:t>
            </a:r>
            <a:r>
              <a:rPr lang="en-US" sz="1800" dirty="0">
                <a:solidFill>
                  <a:srgbClr val="000000"/>
                </a:solidFill>
                <a:latin typeface="Calibri"/>
                <a:cs typeface="Arial"/>
              </a:rPr>
              <a:t> ja sukupuoli-</a:t>
            </a:r>
            <a:r>
              <a:rPr lang="en-US" sz="1800" dirty="0" err="1">
                <a:solidFill>
                  <a:srgbClr val="000000"/>
                </a:solidFill>
                <a:latin typeface="Calibri"/>
                <a:cs typeface="Arial"/>
              </a:rPr>
              <a:t>identiteettiin</a:t>
            </a:r>
            <a:r>
              <a:rPr lang="en-US" sz="1800" dirty="0">
                <a:solidFill>
                  <a:srgbClr val="000000"/>
                </a:solidFill>
                <a:latin typeface="Calibri"/>
                <a:cs typeface="Arial"/>
              </a:rPr>
              <a:t> </a:t>
            </a:r>
            <a:r>
              <a:rPr lang="en-US" sz="1800" dirty="0" err="1">
                <a:solidFill>
                  <a:srgbClr val="000000"/>
                </a:solidFill>
                <a:latin typeface="Calibri"/>
                <a:cs typeface="Arial"/>
              </a:rPr>
              <a:t>kohdistuva</a:t>
            </a:r>
            <a:r>
              <a:rPr lang="en-US" sz="1800" dirty="0">
                <a:solidFill>
                  <a:srgbClr val="000000"/>
                </a:solidFill>
                <a:latin typeface="Calibri"/>
                <a:cs typeface="Arial"/>
              </a:rPr>
              <a:t> </a:t>
            </a:r>
            <a:r>
              <a:rPr lang="en-US" sz="1800" dirty="0" err="1">
                <a:solidFill>
                  <a:srgbClr val="000000"/>
                </a:solidFill>
                <a:latin typeface="Calibri"/>
                <a:cs typeface="Arial"/>
              </a:rPr>
              <a:t>syrjintä</a:t>
            </a:r>
            <a:endParaRPr lang="en-US" sz="1800" dirty="0">
              <a:solidFill>
                <a:srgbClr val="000000"/>
              </a:solidFill>
              <a:latin typeface="Calibri"/>
              <a:cs typeface="Arial"/>
            </a:endParaRPr>
          </a:p>
        </p:txBody>
      </p:sp>
      <p:sp>
        <p:nvSpPr>
          <p:cNvPr id="3" name="Tekstiruutu 2">
            <a:extLst>
              <a:ext uri="{FF2B5EF4-FFF2-40B4-BE49-F238E27FC236}">
                <a16:creationId xmlns:a16="http://schemas.microsoft.com/office/drawing/2014/main" id="{C9C30C18-CB36-4086-810E-6DF292990231}"/>
              </a:ext>
            </a:extLst>
          </p:cNvPr>
          <p:cNvSpPr txBox="1"/>
          <p:nvPr/>
        </p:nvSpPr>
        <p:spPr>
          <a:xfrm>
            <a:off x="58821" y="6408821"/>
            <a:ext cx="2743200"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cs typeface="Calibri"/>
              </a:rPr>
              <a:t>Kuva: Tekijä tuntematon, käyttöoikeus CC-BY-SA</a:t>
            </a:r>
          </a:p>
        </p:txBody>
      </p:sp>
    </p:spTree>
    <p:extLst>
      <p:ext uri="{BB962C8B-B14F-4D97-AF65-F5344CB8AC3E}">
        <p14:creationId xmlns:p14="http://schemas.microsoft.com/office/powerpoint/2010/main" val="3115356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1F372657-9443-4CA7-A195-61008054C85C}"/>
              </a:ext>
            </a:extLst>
          </p:cNvPr>
          <p:cNvSpPr>
            <a:spLocks noGrp="1"/>
          </p:cNvSpPr>
          <p:nvPr>
            <p:ph type="title"/>
          </p:nvPr>
        </p:nvSpPr>
        <p:spPr>
          <a:xfrm>
            <a:off x="6094105" y="802955"/>
            <a:ext cx="4977976" cy="1454051"/>
          </a:xfrm>
        </p:spPr>
        <p:txBody>
          <a:bodyPr>
            <a:normAutofit/>
          </a:bodyPr>
          <a:lstStyle/>
          <a:p>
            <a:r>
              <a:rPr lang="fi-FI" sz="3700">
                <a:solidFill>
                  <a:srgbClr val="000000"/>
                </a:solidFill>
                <a:cs typeface="Calibri Light"/>
              </a:rPr>
              <a:t>       TASA-ARVO VARHAISKASVATUKSESSA</a:t>
            </a:r>
            <a:endParaRPr lang="fi-FI" sz="3700">
              <a:solidFill>
                <a:srgbClr val="000000"/>
              </a:solidFill>
            </a:endParaRPr>
          </a:p>
        </p:txBody>
      </p:sp>
      <p:sp>
        <p:nvSpPr>
          <p:cNvPr id="22"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Kuva 5">
            <a:extLst>
              <a:ext uri="{FF2B5EF4-FFF2-40B4-BE49-F238E27FC236}">
                <a16:creationId xmlns:a16="http://schemas.microsoft.com/office/drawing/2014/main" id="{812A2CD8-F0CF-45F3-B3CA-DC0B4758ECAF}"/>
              </a:ext>
            </a:extLst>
          </p:cNvPr>
          <p:cNvPicPr>
            <a:picLocks noChangeAspect="1"/>
          </p:cNvPicPr>
          <p:nvPr/>
        </p:nvPicPr>
        <p:blipFill rotWithShape="1">
          <a:blip r:embed="rId3">
            <a:alphaModFix/>
            <a:extLst/>
          </a:blip>
          <a:srcRect l="17877" r="10465" b="-1"/>
          <a:stretch/>
        </p:blipFill>
        <p:spPr>
          <a:xfrm>
            <a:off x="20" y="907231"/>
            <a:ext cx="4838021" cy="5063738"/>
          </a:xfrm>
          <a:custGeom>
            <a:avLst/>
            <a:gdLst>
              <a:gd name="connsiteX0" fmla="*/ 2306172 w 4838041"/>
              <a:gd name="connsiteY0" fmla="*/ 0 h 5063738"/>
              <a:gd name="connsiteX1" fmla="*/ 4838041 w 4838041"/>
              <a:gd name="connsiteY1" fmla="*/ 2531869 h 5063738"/>
              <a:gd name="connsiteX2" fmla="*/ 2306172 w 4838041"/>
              <a:gd name="connsiteY2" fmla="*/ 5063738 h 5063738"/>
              <a:gd name="connsiteX3" fmla="*/ 79886 w 4838041"/>
              <a:gd name="connsiteY3" fmla="*/ 3738709 h 5063738"/>
              <a:gd name="connsiteX4" fmla="*/ 0 w 4838041"/>
              <a:gd name="connsiteY4" fmla="*/ 3572876 h 5063738"/>
              <a:gd name="connsiteX5" fmla="*/ 0 w 4838041"/>
              <a:gd name="connsiteY5" fmla="*/ 1490863 h 5063738"/>
              <a:gd name="connsiteX6" fmla="*/ 79886 w 4838041"/>
              <a:gd name="connsiteY6" fmla="*/ 1325030 h 5063738"/>
              <a:gd name="connsiteX7" fmla="*/ 2306172 w 4838041"/>
              <a:gd name="connsiteY7" fmla="*/ 0 h 5063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Sisällön paikkamerkki 2">
            <a:extLst>
              <a:ext uri="{FF2B5EF4-FFF2-40B4-BE49-F238E27FC236}">
                <a16:creationId xmlns:a16="http://schemas.microsoft.com/office/drawing/2014/main" id="{B41D00AA-96CD-4314-9805-B025DDCF70FA}"/>
              </a:ext>
            </a:extLst>
          </p:cNvPr>
          <p:cNvSpPr>
            <a:spLocks noGrp="1"/>
          </p:cNvSpPr>
          <p:nvPr>
            <p:ph idx="1"/>
          </p:nvPr>
        </p:nvSpPr>
        <p:spPr>
          <a:xfrm>
            <a:off x="6090574" y="2421682"/>
            <a:ext cx="4977578" cy="3639289"/>
          </a:xfrm>
        </p:spPr>
        <p:txBody>
          <a:bodyPr vert="horz" lIns="91440" tIns="45720" rIns="91440" bIns="45720" rtlCol="0" anchor="ctr">
            <a:normAutofit/>
          </a:bodyPr>
          <a:lstStyle/>
          <a:p>
            <a:endParaRPr lang="fi-FI" sz="1300">
              <a:solidFill>
                <a:srgbClr val="000000"/>
              </a:solidFill>
              <a:cs typeface="Calibri"/>
            </a:endParaRPr>
          </a:p>
          <a:p>
            <a:endParaRPr lang="fi-FI" sz="1300">
              <a:solidFill>
                <a:srgbClr val="000000"/>
              </a:solidFill>
              <a:cs typeface="Calibri"/>
            </a:endParaRPr>
          </a:p>
          <a:p>
            <a:r>
              <a:rPr lang="fi-FI" sz="1300">
                <a:solidFill>
                  <a:srgbClr val="000000"/>
                </a:solidFill>
                <a:cs typeface="Calibri"/>
              </a:rPr>
              <a:t>Uuden varhaiskasvatuslain (540/2018, voimaan 1.9.2018) 3 §:n 6. momentissa varhaiskasvatuksen tavoite on "antaa kaikille lapsille yhdenvertaiset mahdollisuudet varhaiskasvatukseen, edistää yhdenvertaisuutta ja sukupuolen tasa-arvoa sekä antaa valmiuksia ymmärtää ja kunnioittaa yleistä kulttuuriperinnettä sekä kunkin kielellistä, kulttuurista, uskonnollista ja katsomuksellista taustaa"</a:t>
            </a:r>
          </a:p>
          <a:p>
            <a:r>
              <a:rPr lang="fi-FI" sz="1300">
                <a:solidFill>
                  <a:srgbClr val="000000"/>
                </a:solidFill>
                <a:cs typeface="Calibri"/>
              </a:rPr>
              <a:t>Uudet varhaiskasvatussuunnitelman perusteet (1.8.2017/1.1.2019) eivät ole enää suositus, vaan velvoitus ja niiden arvoperustassa on yhdenvertaisen ja tasa-arvoisen kohtelun vaatimus sekä lapsen syrjintäkielto YK:n Lapsen oikeuksien sopimuksen, varhaiskasvatuslain ja YK:n vammaisten henkilöiden oikeuksia koskevan yleissopimuksen mukaisesti </a:t>
            </a:r>
          </a:p>
          <a:p>
            <a:r>
              <a:rPr lang="fi-FI" sz="1300">
                <a:solidFill>
                  <a:srgbClr val="000000"/>
                </a:solidFill>
                <a:cs typeface="Calibri"/>
              </a:rPr>
              <a:t>Sekä varhaiskasvatuslaki että valtakunnalliset vasun perusteet painottavat tasa-arvoa ja sukupuolisensitiivisyyttä </a:t>
            </a:r>
          </a:p>
          <a:p>
            <a:endParaRPr lang="fi-FI" sz="1300">
              <a:solidFill>
                <a:srgbClr val="000000"/>
              </a:solidFill>
              <a:cs typeface="Calibri"/>
            </a:endParaRPr>
          </a:p>
          <a:p>
            <a:endParaRPr lang="fi-FI" sz="1300">
              <a:solidFill>
                <a:srgbClr val="000000"/>
              </a:solidFill>
              <a:cs typeface="Calibri"/>
            </a:endParaRPr>
          </a:p>
          <a:p>
            <a:endParaRPr lang="fi-FI" sz="1300">
              <a:solidFill>
                <a:srgbClr val="000000"/>
              </a:solidFill>
              <a:cs typeface="Calibri"/>
            </a:endParaRPr>
          </a:p>
          <a:p>
            <a:endParaRPr lang="fi-FI" sz="1300">
              <a:solidFill>
                <a:srgbClr val="000000"/>
              </a:solidFill>
              <a:cs typeface="Calibri"/>
            </a:endParaRPr>
          </a:p>
        </p:txBody>
      </p:sp>
      <p:sp>
        <p:nvSpPr>
          <p:cNvPr id="7" name="Tekstiruutu 6">
            <a:extLst>
              <a:ext uri="{FF2B5EF4-FFF2-40B4-BE49-F238E27FC236}">
                <a16:creationId xmlns:a16="http://schemas.microsoft.com/office/drawing/2014/main" id="{CA2AFF26-E156-4A1B-AC49-E722C9CA3BDA}"/>
              </a:ext>
            </a:extLst>
          </p:cNvPr>
          <p:cNvSpPr txBox="1"/>
          <p:nvPr/>
        </p:nvSpPr>
        <p:spPr>
          <a:xfrm>
            <a:off x="80513" y="6435306"/>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t>Kuva: Public Domain </a:t>
            </a:r>
            <a:r>
              <a:rPr lang="fi-FI" sz="1200" err="1"/>
              <a:t>Pictures</a:t>
            </a:r>
            <a:endParaRPr lang="fi-FI" sz="1200" err="1">
              <a:cs typeface="Calibri"/>
            </a:endParaRPr>
          </a:p>
        </p:txBody>
      </p:sp>
    </p:spTree>
    <p:extLst>
      <p:ext uri="{BB962C8B-B14F-4D97-AF65-F5344CB8AC3E}">
        <p14:creationId xmlns:p14="http://schemas.microsoft.com/office/powerpoint/2010/main" val="37432037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 name="Rectangle 49">
            <a:extLst>
              <a:ext uri="{FF2B5EF4-FFF2-40B4-BE49-F238E27FC236}">
                <a16:creationId xmlns:a16="http://schemas.microsoft.com/office/drawing/2014/main" id="{7D8E67F2-F753-4E06-8229-4970A67258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483095" cy="6854272"/>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9" name="Picture 51">
            <a:extLst>
              <a:ext uri="{FF2B5EF4-FFF2-40B4-BE49-F238E27FC236}">
                <a16:creationId xmlns:a16="http://schemas.microsoft.com/office/drawing/2014/main" id="{2EE1BDFD-564B-44A4-841A-50D6A8E75CB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Otsikko 1">
            <a:extLst>
              <a:ext uri="{FF2B5EF4-FFF2-40B4-BE49-F238E27FC236}">
                <a16:creationId xmlns:a16="http://schemas.microsoft.com/office/drawing/2014/main" id="{FF3C795E-1D5F-4555-BE8D-2CE2B5597FC2}"/>
              </a:ext>
            </a:extLst>
          </p:cNvPr>
          <p:cNvSpPr>
            <a:spLocks noGrp="1"/>
          </p:cNvSpPr>
          <p:nvPr>
            <p:ph type="title"/>
          </p:nvPr>
        </p:nvSpPr>
        <p:spPr>
          <a:xfrm>
            <a:off x="6094105" y="802955"/>
            <a:ext cx="4977976" cy="1455996"/>
          </a:xfrm>
        </p:spPr>
        <p:txBody>
          <a:bodyPr>
            <a:normAutofit/>
          </a:bodyPr>
          <a:lstStyle/>
          <a:p>
            <a:r>
              <a:rPr lang="fi-FI" sz="4000">
                <a:solidFill>
                  <a:srgbClr val="000000"/>
                </a:solidFill>
              </a:rPr>
              <a:t>	</a:t>
            </a:r>
            <a:r>
              <a:rPr lang="fi-FI">
                <a:solidFill>
                  <a:srgbClr val="000000"/>
                </a:solidFill>
              </a:rPr>
              <a:t>TASA-ARVO</a:t>
            </a:r>
            <a:br>
              <a:rPr lang="fi-FI">
                <a:solidFill>
                  <a:srgbClr val="000000"/>
                </a:solidFill>
              </a:rPr>
            </a:br>
            <a:r>
              <a:rPr lang="fi-FI">
                <a:solidFill>
                  <a:srgbClr val="000000"/>
                </a:solidFill>
              </a:rPr>
              <a:t>	KASVATUS</a:t>
            </a:r>
          </a:p>
        </p:txBody>
      </p:sp>
      <p:sp>
        <p:nvSpPr>
          <p:cNvPr id="60" name="Freeform 60">
            <a:extLst>
              <a:ext uri="{FF2B5EF4-FFF2-40B4-BE49-F238E27FC236}">
                <a16:creationId xmlns:a16="http://schemas.microsoft.com/office/drawing/2014/main" id="{007B8288-68CC-4847-8419-CF535B6B7E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63882" y="0"/>
            <a:ext cx="3880988" cy="2206512"/>
          </a:xfrm>
          <a:custGeom>
            <a:avLst/>
            <a:gdLst>
              <a:gd name="connsiteX0" fmla="*/ 20753 w 3960193"/>
              <a:gd name="connsiteY0" fmla="*/ 0 h 2251543"/>
              <a:gd name="connsiteX1" fmla="*/ 3939440 w 3960193"/>
              <a:gd name="connsiteY1" fmla="*/ 0 h 2251543"/>
              <a:gd name="connsiteX2" fmla="*/ 3949969 w 3960193"/>
              <a:gd name="connsiteY2" fmla="*/ 68994 h 2251543"/>
              <a:gd name="connsiteX3" fmla="*/ 3960193 w 3960193"/>
              <a:gd name="connsiteY3" fmla="*/ 271447 h 2251543"/>
              <a:gd name="connsiteX4" fmla="*/ 1980096 w 3960193"/>
              <a:gd name="connsiteY4" fmla="*/ 2251543 h 2251543"/>
              <a:gd name="connsiteX5" fmla="*/ 0 w 3960193"/>
              <a:gd name="connsiteY5" fmla="*/ 271447 h 2251543"/>
              <a:gd name="connsiteX6" fmla="*/ 10224 w 3960193"/>
              <a:gd name="connsiteY6" fmla="*/ 68994 h 2251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0193" h="2251543">
                <a:moveTo>
                  <a:pt x="20753" y="0"/>
                </a:moveTo>
                <a:lnTo>
                  <a:pt x="3939440" y="0"/>
                </a:lnTo>
                <a:lnTo>
                  <a:pt x="3949969" y="68994"/>
                </a:lnTo>
                <a:cubicBezTo>
                  <a:pt x="3956730" y="135559"/>
                  <a:pt x="3960193" y="203099"/>
                  <a:pt x="3960193" y="271447"/>
                </a:cubicBezTo>
                <a:cubicBezTo>
                  <a:pt x="3960193" y="1365024"/>
                  <a:pt x="3073674" y="2251543"/>
                  <a:pt x="1980096" y="2251543"/>
                </a:cubicBezTo>
                <a:cubicBezTo>
                  <a:pt x="886519" y="2251543"/>
                  <a:pt x="0" y="1365024"/>
                  <a:pt x="0" y="271447"/>
                </a:cubicBezTo>
                <a:cubicBezTo>
                  <a:pt x="0" y="203099"/>
                  <a:pt x="3463" y="135559"/>
                  <a:pt x="10224" y="68994"/>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8" name="Sisällön paikkamerkki 4">
            <a:extLst>
              <a:ext uri="{FF2B5EF4-FFF2-40B4-BE49-F238E27FC236}">
                <a16:creationId xmlns:a16="http://schemas.microsoft.com/office/drawing/2014/main" id="{B966F7FD-B9A7-40F3-9150-BCCAF4985EC6}"/>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919" r="-2" b="-2"/>
          <a:stretch/>
        </p:blipFill>
        <p:spPr>
          <a:xfrm>
            <a:off x="2874404" y="213398"/>
            <a:ext cx="1666873" cy="1360715"/>
          </a:xfrm>
          <a:prstGeom prst="rect">
            <a:avLst/>
          </a:prstGeom>
        </p:spPr>
      </p:pic>
      <p:sp>
        <p:nvSpPr>
          <p:cNvPr id="61" name="Freeform 68">
            <a:extLst>
              <a:ext uri="{FF2B5EF4-FFF2-40B4-BE49-F238E27FC236}">
                <a16:creationId xmlns:a16="http://schemas.microsoft.com/office/drawing/2014/main" id="{32BA8EA8-C1B6-4309-B674-F9F399B962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912701"/>
            <a:ext cx="4942589" cy="3945299"/>
          </a:xfrm>
          <a:custGeom>
            <a:avLst/>
            <a:gdLst>
              <a:gd name="connsiteX0" fmla="*/ 2223943 w 4942589"/>
              <a:gd name="connsiteY0" fmla="*/ 0 h 3945299"/>
              <a:gd name="connsiteX1" fmla="*/ 4942589 w 4942589"/>
              <a:gd name="connsiteY1" fmla="*/ 2718646 h 3945299"/>
              <a:gd name="connsiteX2" fmla="*/ 4728945 w 4942589"/>
              <a:gd name="connsiteY2" fmla="*/ 3776866 h 3945299"/>
              <a:gd name="connsiteX3" fmla="*/ 4647806 w 4942589"/>
              <a:gd name="connsiteY3" fmla="*/ 3945299 h 3945299"/>
              <a:gd name="connsiteX4" fmla="*/ 0 w 4942589"/>
              <a:gd name="connsiteY4" fmla="*/ 3945299 h 3945299"/>
              <a:gd name="connsiteX5" fmla="*/ 0 w 4942589"/>
              <a:gd name="connsiteY5" fmla="*/ 1157971 h 3945299"/>
              <a:gd name="connsiteX6" fmla="*/ 126104 w 4942589"/>
              <a:gd name="connsiteY6" fmla="*/ 989335 h 3945299"/>
              <a:gd name="connsiteX7" fmla="*/ 2223943 w 4942589"/>
              <a:gd name="connsiteY7" fmla="*/ 0 h 394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42589" h="3945299">
                <a:moveTo>
                  <a:pt x="2223943" y="0"/>
                </a:moveTo>
                <a:cubicBezTo>
                  <a:pt x="3725410" y="0"/>
                  <a:pt x="4942589" y="1217179"/>
                  <a:pt x="4942589" y="2718646"/>
                </a:cubicBezTo>
                <a:cubicBezTo>
                  <a:pt x="4942589" y="3094013"/>
                  <a:pt x="4866516" y="3451612"/>
                  <a:pt x="4728945" y="3776866"/>
                </a:cubicBezTo>
                <a:lnTo>
                  <a:pt x="4647806" y="3945299"/>
                </a:lnTo>
                <a:lnTo>
                  <a:pt x="0" y="3945299"/>
                </a:lnTo>
                <a:lnTo>
                  <a:pt x="0" y="1157971"/>
                </a:lnTo>
                <a:lnTo>
                  <a:pt x="126104" y="989335"/>
                </a:lnTo>
                <a:cubicBezTo>
                  <a:pt x="624744" y="385123"/>
                  <a:pt x="1379368" y="0"/>
                  <a:pt x="2223943"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6" name="Sisällön paikkamerkki 4" descr="Kuva, joka sisältää kohteen clipart-kuva&#10;&#10;Kuvaus luotu automaattisesti">
            <a:extLst>
              <a:ext uri="{FF2B5EF4-FFF2-40B4-BE49-F238E27FC236}">
                <a16:creationId xmlns:a16="http://schemas.microsoft.com/office/drawing/2014/main" id="{B966F7FD-B9A7-40F3-9150-BCCAF4985EC6}"/>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1631" r="-1" b="-1"/>
          <a:stretch/>
        </p:blipFill>
        <p:spPr>
          <a:xfrm>
            <a:off x="543950" y="3875314"/>
            <a:ext cx="3314668" cy="2670429"/>
          </a:xfrm>
          <a:prstGeom prst="rect">
            <a:avLst/>
          </a:prstGeom>
        </p:spPr>
      </p:pic>
      <p:sp>
        <p:nvSpPr>
          <p:cNvPr id="18" name="Content Placeholder 17">
            <a:extLst>
              <a:ext uri="{FF2B5EF4-FFF2-40B4-BE49-F238E27FC236}">
                <a16:creationId xmlns:a16="http://schemas.microsoft.com/office/drawing/2014/main" id="{B8B7284E-A6F5-44CB-A642-874DE001C424}"/>
              </a:ext>
            </a:extLst>
          </p:cNvPr>
          <p:cNvSpPr>
            <a:spLocks noGrp="1"/>
          </p:cNvSpPr>
          <p:nvPr>
            <p:ph idx="1"/>
          </p:nvPr>
        </p:nvSpPr>
        <p:spPr>
          <a:xfrm>
            <a:off x="6090574" y="2421682"/>
            <a:ext cx="4977578" cy="3639289"/>
          </a:xfrm>
        </p:spPr>
        <p:txBody>
          <a:bodyPr anchor="ctr">
            <a:normAutofit/>
          </a:bodyPr>
          <a:lstStyle/>
          <a:p>
            <a:r>
              <a:rPr lang="en-US" sz="2000" dirty="0">
                <a:solidFill>
                  <a:srgbClr val="000000"/>
                </a:solidFill>
              </a:rPr>
              <a:t>Varhaiskasvatuksella ja </a:t>
            </a:r>
            <a:r>
              <a:rPr lang="en-US" sz="2000" dirty="0" err="1">
                <a:solidFill>
                  <a:srgbClr val="000000"/>
                </a:solidFill>
              </a:rPr>
              <a:t>esiopetuksella</a:t>
            </a:r>
            <a:r>
              <a:rPr lang="en-US" sz="2000" dirty="0">
                <a:solidFill>
                  <a:srgbClr val="000000"/>
                </a:solidFill>
              </a:rPr>
              <a:t> </a:t>
            </a:r>
            <a:r>
              <a:rPr lang="en-US" sz="2000" dirty="0" err="1">
                <a:solidFill>
                  <a:srgbClr val="000000"/>
                </a:solidFill>
              </a:rPr>
              <a:t>suuri</a:t>
            </a:r>
            <a:r>
              <a:rPr lang="en-US" sz="2000" dirty="0">
                <a:solidFill>
                  <a:srgbClr val="000000"/>
                </a:solidFill>
              </a:rPr>
              <a:t> </a:t>
            </a:r>
            <a:r>
              <a:rPr lang="en-US" sz="2000" dirty="0" err="1">
                <a:solidFill>
                  <a:srgbClr val="000000"/>
                </a:solidFill>
              </a:rPr>
              <a:t>merkitys</a:t>
            </a:r>
            <a:r>
              <a:rPr lang="en-US" sz="2000" dirty="0">
                <a:solidFill>
                  <a:srgbClr val="000000"/>
                </a:solidFill>
              </a:rPr>
              <a:t> </a:t>
            </a:r>
          </a:p>
          <a:p>
            <a:r>
              <a:rPr lang="en-US" sz="2000" dirty="0">
                <a:solidFill>
                  <a:srgbClr val="000000"/>
                </a:solidFill>
              </a:rPr>
              <a:t> Jokaisen </a:t>
            </a:r>
            <a:r>
              <a:rPr lang="en-US" sz="2000" dirty="0" err="1">
                <a:solidFill>
                  <a:srgbClr val="000000"/>
                </a:solidFill>
              </a:rPr>
              <a:t>lapsen</a:t>
            </a:r>
            <a:r>
              <a:rPr lang="en-US" sz="2000" dirty="0">
                <a:solidFill>
                  <a:srgbClr val="000000"/>
                </a:solidFill>
              </a:rPr>
              <a:t> </a:t>
            </a:r>
            <a:r>
              <a:rPr lang="en-US" sz="2000" dirty="0" err="1">
                <a:solidFill>
                  <a:srgbClr val="000000"/>
                </a:solidFill>
              </a:rPr>
              <a:t>huomioon</a:t>
            </a:r>
            <a:r>
              <a:rPr lang="en-US" sz="2000" dirty="0">
                <a:solidFill>
                  <a:srgbClr val="000000"/>
                </a:solidFill>
              </a:rPr>
              <a:t> </a:t>
            </a:r>
            <a:r>
              <a:rPr lang="en-US" sz="2000" dirty="0" err="1">
                <a:solidFill>
                  <a:srgbClr val="000000"/>
                </a:solidFill>
              </a:rPr>
              <a:t>ottaminen</a:t>
            </a:r>
            <a:r>
              <a:rPr lang="en-US" sz="2000" dirty="0">
                <a:solidFill>
                  <a:srgbClr val="000000"/>
                </a:solidFill>
              </a:rPr>
              <a:t> </a:t>
            </a:r>
            <a:r>
              <a:rPr lang="en-US" sz="2000" dirty="0" err="1">
                <a:solidFill>
                  <a:srgbClr val="000000"/>
                </a:solidFill>
              </a:rPr>
              <a:t>omana</a:t>
            </a:r>
            <a:r>
              <a:rPr lang="en-US" sz="2000" dirty="0">
                <a:solidFill>
                  <a:srgbClr val="000000"/>
                </a:solidFill>
              </a:rPr>
              <a:t> </a:t>
            </a:r>
            <a:r>
              <a:rPr lang="en-US" sz="2000" dirty="0" err="1">
                <a:solidFill>
                  <a:srgbClr val="000000"/>
                </a:solidFill>
              </a:rPr>
              <a:t>tärkeänä</a:t>
            </a:r>
            <a:r>
              <a:rPr lang="en-US" sz="2000" dirty="0">
                <a:solidFill>
                  <a:srgbClr val="000000"/>
                </a:solidFill>
              </a:rPr>
              <a:t> </a:t>
            </a:r>
            <a:r>
              <a:rPr lang="en-US" sz="2000" dirty="0" err="1">
                <a:solidFill>
                  <a:srgbClr val="000000"/>
                </a:solidFill>
              </a:rPr>
              <a:t>yksilönään</a:t>
            </a:r>
            <a:endParaRPr lang="en-US" sz="2000" dirty="0">
              <a:solidFill>
                <a:srgbClr val="000000"/>
              </a:solidFill>
            </a:endParaRPr>
          </a:p>
          <a:p>
            <a:r>
              <a:rPr lang="en-US" sz="2000" dirty="0" err="1">
                <a:solidFill>
                  <a:srgbClr val="000000"/>
                </a:solidFill>
              </a:rPr>
              <a:t>Lapset</a:t>
            </a:r>
            <a:r>
              <a:rPr lang="en-US" sz="2000" dirty="0">
                <a:solidFill>
                  <a:srgbClr val="000000"/>
                </a:solidFill>
              </a:rPr>
              <a:t> ja </a:t>
            </a:r>
            <a:r>
              <a:rPr lang="en-US" sz="2000" dirty="0" err="1">
                <a:solidFill>
                  <a:srgbClr val="000000"/>
                </a:solidFill>
              </a:rPr>
              <a:t>aikuiset</a:t>
            </a:r>
            <a:r>
              <a:rPr lang="en-US" sz="2000" dirty="0">
                <a:solidFill>
                  <a:srgbClr val="000000"/>
                </a:solidFill>
              </a:rPr>
              <a:t> </a:t>
            </a:r>
            <a:r>
              <a:rPr lang="en-US" sz="2000" dirty="0" err="1">
                <a:solidFill>
                  <a:srgbClr val="000000"/>
                </a:solidFill>
              </a:rPr>
              <a:t>saavat</a:t>
            </a:r>
            <a:r>
              <a:rPr lang="en-US" sz="2000" dirty="0">
                <a:solidFill>
                  <a:srgbClr val="000000"/>
                </a:solidFill>
              </a:rPr>
              <a:t> olla </a:t>
            </a:r>
            <a:r>
              <a:rPr lang="en-US" sz="2000" dirty="0" err="1">
                <a:solidFill>
                  <a:srgbClr val="000000"/>
                </a:solidFill>
              </a:rPr>
              <a:t>juuri</a:t>
            </a:r>
            <a:r>
              <a:rPr lang="en-US" sz="2000" dirty="0">
                <a:solidFill>
                  <a:srgbClr val="000000"/>
                </a:solidFill>
              </a:rPr>
              <a:t> </a:t>
            </a:r>
            <a:r>
              <a:rPr lang="en-US" sz="2000" dirty="0" err="1">
                <a:solidFill>
                  <a:srgbClr val="000000"/>
                </a:solidFill>
              </a:rPr>
              <a:t>sellaisia</a:t>
            </a:r>
            <a:r>
              <a:rPr lang="en-US" sz="2000" dirty="0">
                <a:solidFill>
                  <a:srgbClr val="000000"/>
                </a:solidFill>
              </a:rPr>
              <a:t> </a:t>
            </a:r>
            <a:r>
              <a:rPr lang="en-US" sz="2000" dirty="0" err="1">
                <a:solidFill>
                  <a:srgbClr val="000000"/>
                </a:solidFill>
              </a:rPr>
              <a:t>kuin</a:t>
            </a:r>
            <a:r>
              <a:rPr lang="en-US" sz="2000" dirty="0">
                <a:solidFill>
                  <a:srgbClr val="000000"/>
                </a:solidFill>
              </a:rPr>
              <a:t> he </a:t>
            </a:r>
            <a:r>
              <a:rPr lang="en-US" sz="2000" dirty="0" err="1">
                <a:solidFill>
                  <a:srgbClr val="000000"/>
                </a:solidFill>
              </a:rPr>
              <a:t>ovat</a:t>
            </a:r>
            <a:endParaRPr lang="en-US" sz="2000" dirty="0">
              <a:solidFill>
                <a:srgbClr val="000000"/>
              </a:solidFill>
            </a:endParaRPr>
          </a:p>
          <a:p>
            <a:r>
              <a:rPr lang="en-US" sz="2000" dirty="0" err="1">
                <a:solidFill>
                  <a:srgbClr val="000000"/>
                </a:solidFill>
              </a:rPr>
              <a:t>Erisukupuolisten</a:t>
            </a:r>
            <a:r>
              <a:rPr lang="en-US" sz="2000" dirty="0">
                <a:solidFill>
                  <a:srgbClr val="000000"/>
                </a:solidFill>
              </a:rPr>
              <a:t> </a:t>
            </a:r>
            <a:r>
              <a:rPr lang="en-US" sz="2000" dirty="0" err="1">
                <a:solidFill>
                  <a:srgbClr val="000000"/>
                </a:solidFill>
              </a:rPr>
              <a:t>lapsien</a:t>
            </a:r>
            <a:r>
              <a:rPr lang="en-US" sz="2000" dirty="0">
                <a:solidFill>
                  <a:srgbClr val="000000"/>
                </a:solidFill>
              </a:rPr>
              <a:t> </a:t>
            </a:r>
            <a:r>
              <a:rPr lang="en-US" sz="2000" dirty="0" err="1">
                <a:solidFill>
                  <a:srgbClr val="000000"/>
                </a:solidFill>
              </a:rPr>
              <a:t>ystävyys</a:t>
            </a:r>
            <a:r>
              <a:rPr lang="en-US" sz="2000" dirty="0">
                <a:solidFill>
                  <a:srgbClr val="000000"/>
                </a:solidFill>
              </a:rPr>
              <a:t> </a:t>
            </a:r>
            <a:r>
              <a:rPr lang="en-US" sz="2000" dirty="0" err="1">
                <a:solidFill>
                  <a:srgbClr val="000000"/>
                </a:solidFill>
              </a:rPr>
              <a:t>ilman</a:t>
            </a:r>
            <a:r>
              <a:rPr lang="en-US" sz="2000" dirty="0">
                <a:solidFill>
                  <a:srgbClr val="000000"/>
                </a:solidFill>
              </a:rPr>
              <a:t> </a:t>
            </a:r>
            <a:r>
              <a:rPr lang="en-US" sz="2000" dirty="0" err="1">
                <a:solidFill>
                  <a:srgbClr val="000000"/>
                </a:solidFill>
              </a:rPr>
              <a:t>erillistä</a:t>
            </a:r>
            <a:r>
              <a:rPr lang="en-US" sz="2000" dirty="0">
                <a:solidFill>
                  <a:srgbClr val="000000"/>
                </a:solidFill>
              </a:rPr>
              <a:t>  </a:t>
            </a:r>
            <a:r>
              <a:rPr lang="en-US" sz="2000" dirty="0" err="1">
                <a:solidFill>
                  <a:srgbClr val="000000"/>
                </a:solidFill>
              </a:rPr>
              <a:t>huomioimista</a:t>
            </a:r>
            <a:r>
              <a:rPr lang="en-US" sz="2000" dirty="0">
                <a:solidFill>
                  <a:srgbClr val="000000"/>
                </a:solidFill>
              </a:rPr>
              <a:t> </a:t>
            </a:r>
          </a:p>
          <a:p>
            <a:r>
              <a:rPr lang="en-US" sz="2000" dirty="0">
                <a:solidFill>
                  <a:srgbClr val="000000"/>
                </a:solidFill>
              </a:rPr>
              <a:t>Sukupuoli </a:t>
            </a:r>
            <a:r>
              <a:rPr lang="en-US" sz="2000" dirty="0" err="1">
                <a:solidFill>
                  <a:srgbClr val="000000"/>
                </a:solidFill>
              </a:rPr>
              <a:t>ei</a:t>
            </a:r>
            <a:r>
              <a:rPr lang="en-US" sz="2000" dirty="0">
                <a:solidFill>
                  <a:srgbClr val="000000"/>
                </a:solidFill>
              </a:rPr>
              <a:t> </a:t>
            </a:r>
            <a:r>
              <a:rPr lang="en-US" sz="2000" dirty="0" err="1">
                <a:solidFill>
                  <a:srgbClr val="000000"/>
                </a:solidFill>
              </a:rPr>
              <a:t>saa</a:t>
            </a:r>
            <a:r>
              <a:rPr lang="en-US" sz="2000" dirty="0">
                <a:solidFill>
                  <a:srgbClr val="000000"/>
                </a:solidFill>
              </a:rPr>
              <a:t> </a:t>
            </a:r>
            <a:r>
              <a:rPr lang="en-US" sz="2000" dirty="0" err="1">
                <a:solidFill>
                  <a:srgbClr val="000000"/>
                </a:solidFill>
              </a:rPr>
              <a:t>määritellä</a:t>
            </a:r>
            <a:r>
              <a:rPr lang="en-US" sz="2000" dirty="0">
                <a:solidFill>
                  <a:srgbClr val="000000"/>
                </a:solidFill>
              </a:rPr>
              <a:t> </a:t>
            </a:r>
            <a:r>
              <a:rPr lang="en-US" sz="2000" dirty="0" err="1">
                <a:solidFill>
                  <a:srgbClr val="000000"/>
                </a:solidFill>
              </a:rPr>
              <a:t>mistä</a:t>
            </a:r>
            <a:r>
              <a:rPr lang="en-US" sz="2000" dirty="0">
                <a:solidFill>
                  <a:srgbClr val="000000"/>
                </a:solidFill>
              </a:rPr>
              <a:t> </a:t>
            </a:r>
            <a:r>
              <a:rPr lang="en-US" sz="2000" dirty="0" err="1">
                <a:solidFill>
                  <a:srgbClr val="000000"/>
                </a:solidFill>
              </a:rPr>
              <a:t>lapsi</a:t>
            </a:r>
            <a:r>
              <a:rPr lang="en-US" sz="2000" dirty="0">
                <a:solidFill>
                  <a:srgbClr val="000000"/>
                </a:solidFill>
              </a:rPr>
              <a:t> </a:t>
            </a:r>
            <a:r>
              <a:rPr lang="en-US" sz="2000" dirty="0" err="1">
                <a:solidFill>
                  <a:srgbClr val="000000"/>
                </a:solidFill>
              </a:rPr>
              <a:t>pitää</a:t>
            </a:r>
            <a:r>
              <a:rPr lang="en-US" sz="2000" dirty="0">
                <a:solidFill>
                  <a:srgbClr val="000000"/>
                </a:solidFill>
              </a:rPr>
              <a:t>, </a:t>
            </a:r>
            <a:r>
              <a:rPr lang="en-US" sz="2000" dirty="0" err="1">
                <a:solidFill>
                  <a:srgbClr val="000000"/>
                </a:solidFill>
              </a:rPr>
              <a:t>mitä</a:t>
            </a:r>
            <a:r>
              <a:rPr lang="en-US" sz="2000" dirty="0">
                <a:solidFill>
                  <a:srgbClr val="000000"/>
                </a:solidFill>
              </a:rPr>
              <a:t> </a:t>
            </a:r>
            <a:r>
              <a:rPr lang="en-US" sz="2000" dirty="0" err="1">
                <a:solidFill>
                  <a:srgbClr val="000000"/>
                </a:solidFill>
              </a:rPr>
              <a:t>hän</a:t>
            </a:r>
            <a:r>
              <a:rPr lang="en-US" sz="2000" dirty="0">
                <a:solidFill>
                  <a:srgbClr val="000000"/>
                </a:solidFill>
              </a:rPr>
              <a:t> </a:t>
            </a:r>
            <a:r>
              <a:rPr lang="en-US" sz="2000" dirty="0" err="1">
                <a:solidFill>
                  <a:srgbClr val="000000"/>
                </a:solidFill>
              </a:rPr>
              <a:t>osaa</a:t>
            </a:r>
            <a:r>
              <a:rPr lang="en-US" sz="2000" dirty="0">
                <a:solidFill>
                  <a:srgbClr val="000000"/>
                </a:solidFill>
              </a:rPr>
              <a:t> tai </a:t>
            </a:r>
            <a:r>
              <a:rPr lang="en-US" sz="2000" dirty="0" err="1">
                <a:solidFill>
                  <a:srgbClr val="000000"/>
                </a:solidFill>
              </a:rPr>
              <a:t>mitä</a:t>
            </a:r>
            <a:r>
              <a:rPr lang="en-US" sz="2000" dirty="0">
                <a:solidFill>
                  <a:srgbClr val="000000"/>
                </a:solidFill>
              </a:rPr>
              <a:t> </a:t>
            </a:r>
            <a:r>
              <a:rPr lang="en-US" sz="2000" dirty="0" err="1">
                <a:solidFill>
                  <a:srgbClr val="000000"/>
                </a:solidFill>
              </a:rPr>
              <a:t>hänestä</a:t>
            </a:r>
            <a:r>
              <a:rPr lang="en-US" sz="2000" dirty="0">
                <a:solidFill>
                  <a:srgbClr val="000000"/>
                </a:solidFill>
              </a:rPr>
              <a:t> </a:t>
            </a:r>
            <a:r>
              <a:rPr lang="en-US" sz="2000" dirty="0" err="1">
                <a:solidFill>
                  <a:srgbClr val="000000"/>
                </a:solidFill>
              </a:rPr>
              <a:t>voi</a:t>
            </a:r>
            <a:r>
              <a:rPr lang="en-US" sz="2000" dirty="0">
                <a:solidFill>
                  <a:srgbClr val="000000"/>
                </a:solidFill>
              </a:rPr>
              <a:t> </a:t>
            </a:r>
            <a:r>
              <a:rPr lang="en-US" sz="2000" dirty="0" err="1">
                <a:solidFill>
                  <a:srgbClr val="000000"/>
                </a:solidFill>
              </a:rPr>
              <a:t>tulla</a:t>
            </a:r>
            <a:r>
              <a:rPr lang="en-US" sz="2000" dirty="0">
                <a:solidFill>
                  <a:srgbClr val="000000"/>
                </a:solidFill>
              </a:rPr>
              <a:t> </a:t>
            </a:r>
          </a:p>
        </p:txBody>
      </p:sp>
      <p:sp>
        <p:nvSpPr>
          <p:cNvPr id="3" name="Tekstiruutu 2">
            <a:extLst>
              <a:ext uri="{FF2B5EF4-FFF2-40B4-BE49-F238E27FC236}">
                <a16:creationId xmlns:a16="http://schemas.microsoft.com/office/drawing/2014/main" id="{D49BC2D2-D1A3-43FF-8BDC-26C4159478EB}"/>
              </a:ext>
            </a:extLst>
          </p:cNvPr>
          <p:cNvSpPr txBox="1"/>
          <p:nvPr/>
        </p:nvSpPr>
        <p:spPr>
          <a:xfrm>
            <a:off x="58821" y="6542505"/>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i-FI" sz="1200" dirty="0"/>
              <a:t>Kuva: Public Domain </a:t>
            </a:r>
            <a:r>
              <a:rPr lang="fi-FI" sz="1200" dirty="0" err="1"/>
              <a:t>Pictures</a:t>
            </a:r>
            <a:endParaRPr lang="fi-FI" dirty="0" err="1">
              <a:cs typeface="Calibri"/>
            </a:endParaRPr>
          </a:p>
        </p:txBody>
      </p:sp>
    </p:spTree>
    <p:extLst>
      <p:ext uri="{BB962C8B-B14F-4D97-AF65-F5344CB8AC3E}">
        <p14:creationId xmlns:p14="http://schemas.microsoft.com/office/powerpoint/2010/main" val="112208234"/>
      </p:ext>
    </p:extLst>
  </p:cSld>
  <p:clrMapOvr>
    <a:masterClrMapping/>
  </p:clrMapOvr>
</p:sld>
</file>

<file path=ppt/theme/theme1.xml><?xml version="1.0" encoding="utf-8"?>
<a:theme xmlns:a="http://schemas.openxmlformats.org/drawingml/2006/main" name="Office Theme">
  <a:themeElements>
    <a:clrScheme name="Office-teema">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te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te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otalTime>45</TotalTime>
  <Words>913</Words>
  <Application>Microsoft Office PowerPoint</Application>
  <PresentationFormat>Laajakuva</PresentationFormat>
  <Paragraphs>161</Paragraphs>
  <Slides>25</Slides>
  <Notes>0</Notes>
  <HiddenSlides>0</HiddenSlides>
  <MMClips>0</MMClips>
  <ScaleCrop>false</ScaleCrop>
  <HeadingPairs>
    <vt:vector size="4" baseType="variant">
      <vt:variant>
        <vt:lpstr>Teema</vt:lpstr>
      </vt:variant>
      <vt:variant>
        <vt:i4>1</vt:i4>
      </vt:variant>
      <vt:variant>
        <vt:lpstr>Dian otsikot</vt:lpstr>
      </vt:variant>
      <vt:variant>
        <vt:i4>25</vt:i4>
      </vt:variant>
    </vt:vector>
  </HeadingPairs>
  <TitlesOfParts>
    <vt:vector size="26" baseType="lpstr">
      <vt:lpstr>Office Theme</vt:lpstr>
      <vt:lpstr>FLIKAT VAI POIJAT, ONKO SILLÄ VÄLIÄ?</vt:lpstr>
      <vt:lpstr>SUKUPUOLI</vt:lpstr>
      <vt:lpstr>SUKUPUOLEN MONINAISUUS</vt:lpstr>
      <vt:lpstr>LAPSEN SUKUPUOLI-IDENTITEETTI </vt:lpstr>
      <vt:lpstr>LAPSEN SUKUPUOLIRISTIRIITA </vt:lpstr>
      <vt:lpstr>SUKUPUOLI- SAMAISTUMINEN </vt:lpstr>
      <vt:lpstr>TASA-ARVO</vt:lpstr>
      <vt:lpstr>       TASA-ARVO VARHAISKASVATUKSESSA</vt:lpstr>
      <vt:lpstr> TASA-ARVO  KASVATUS</vt:lpstr>
      <vt:lpstr>SUKUPUOLI- SENSITIIVISYYS</vt:lpstr>
      <vt:lpstr>SUKUPUOLISENSITIIVINEN KASVATUSOTE</vt:lpstr>
      <vt:lpstr>SUKUPUOLISENSITIIVINEN KASVATUSOTE </vt:lpstr>
      <vt:lpstr>SUKUPUOLISENSITIIVINEN LÄHESTYMISTAPA</vt:lpstr>
      <vt:lpstr>SUKUPUOLINEUTRAALIUS </vt:lpstr>
      <vt:lpstr>  TOIMINNALLISUUS</vt:lpstr>
      <vt:lpstr>        LAULUT, LORUT,  SADUTUS</vt:lpstr>
      <vt:lpstr>         LAULUT, LORUT, SADUT,  SADUTUS </vt:lpstr>
      <vt:lpstr> MUSIIKKI</vt:lpstr>
      <vt:lpstr>LIIKUNTA JA PELIT</vt:lpstr>
      <vt:lpstr> LIIKUNTA JA PELIT</vt:lpstr>
      <vt:lpstr> DRAAMA, NUKKETEATTERI, ROOLILEIKIT, ROOLIVAATTEET</vt:lpstr>
      <vt:lpstr>TAIDE, ASKARTELU, MUOVAILU, NIKKAROINTI</vt:lpstr>
      <vt:lpstr>  ARJEN PUUHAT</vt:lpstr>
      <vt:lpstr>LEIKKI</vt:lpstr>
      <vt:lpstr>LOPUKSI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FLIKAT VAI POJJAT, ONKO SILLÄ VÄLIÄ?</dc:title>
  <dc:creator>Niemi, Noora</dc:creator>
  <cp:lastModifiedBy>Niemi, Noora</cp:lastModifiedBy>
  <cp:revision>512</cp:revision>
  <dcterms:created xsi:type="dcterms:W3CDTF">2019-03-10T09:46:31Z</dcterms:created>
  <dcterms:modified xsi:type="dcterms:W3CDTF">2019-04-05T07:18:47Z</dcterms:modified>
</cp:coreProperties>
</file>