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1" r:id="rId4"/>
    <p:sldId id="259" r:id="rId5"/>
    <p:sldId id="258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idi Karvinen" initials="HK" lastIdx="2" clrIdx="0">
    <p:extLst>
      <p:ext uri="{19B8F6BF-5375-455C-9EA6-DF929625EA0E}">
        <p15:presenceInfo xmlns:p15="http://schemas.microsoft.com/office/powerpoint/2012/main" userId="aca00a078c2d8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5F9"/>
    <a:srgbClr val="F8F6F8"/>
    <a:srgbClr val="F5F5F5"/>
    <a:srgbClr val="F6F4F6"/>
    <a:srgbClr val="F4F6F5"/>
    <a:srgbClr val="E0F3F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8-23T13:43:53.322" idx="1">
    <p:pos x="2585" y="3466"/>
    <p:text>Koska kyseessä on pilotti, tavoitteena on myös selvittää onko kyseiselle toiminnalle tarvetta ja jos niin missä muodossa.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6C7C-878B-4A68-86B6-681490099377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A0817-F046-4822-984E-6A8FE4614B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3708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159402-B5A9-4CE8-BFD1-E06E96F34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83E541A-F176-45A6-A675-472800903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0824478-D244-4522-A33A-C4CD47743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B6CAD16-4511-4E3A-BF1A-76389392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B9F20BC-F1ED-4B23-B6E9-B5ACB786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0774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C85EA0-DE83-4E94-ACEE-628437C4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673E3A-EEB0-49CE-BE72-49BB76C21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4E27621-AF07-4B3C-A865-A2CC043DA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D4ABC7A-C559-4ADA-8370-349E8C57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FE1989-17FE-4748-881F-41943DB8A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9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988FE7-D3EE-4C52-9363-6EEE74988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300922-9447-4C5C-886A-F97E5C798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4D38D9-7D17-4381-A7AB-34F3CC161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1B12B7-6B88-4C00-8BF5-E1518642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25B5F6-4EE6-4FB4-8803-4EF1B7A4C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667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F9CC4D-AE08-4DD6-9CCA-295964A6E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41DF3B-DDAD-48C1-B693-E9294551E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D3328C-C1FC-4367-8807-06CA4DCAE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5CA9008-6863-4870-95F3-6B4624007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EDF0B04-46B4-42ED-A42B-E3F8AE1FC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468A8AA-D99D-49E4-AC91-7B25BC68B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481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953D87-7EAC-4358-8B72-AFAFC8FB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CE6288C-C012-442D-9A0D-6B0C54906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66932BB-A3A2-43D1-A7B6-CC523D4F0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3FBD2C8-132B-4D42-A841-E297FB2449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DBAB8E8-9CB5-4551-BD5C-58556F2B06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02CAAFA-B4C5-4848-9AA3-C7CD066B3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AF06058-D486-4681-A366-2A923BE5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0D25C8B-3378-4DA2-92F4-601094E5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2020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404F1E-8B5F-44F3-A1C8-030E90F3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3007295-F922-49F8-BFA3-FC5F2D499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556663A-3ED8-4091-A315-94404397A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C1CD45D-BACF-4449-863A-B4D9C27C3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135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1F6A786-3F85-4095-8E11-D79374055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E9C6F80-0700-4B1F-8CAA-B92FEF5E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4675711-5354-4F26-967B-C6636DBFB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291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65CF89-0E98-4D15-97A8-C42C58D72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66AA9E4-EA8F-4E31-A217-A117B2FD9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B9DC2D1-BD01-499D-B4AA-520791D579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667001A-EFC8-41BE-B6A6-D1831DABD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3591A5-B8FD-42E7-A593-ED5D5426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EB3D660-459D-4246-A76E-E7F05344C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914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D0374A-345A-45EC-B0F5-8991FD26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3D4E90D-2733-4FD9-87FA-69E9346D8F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724DAE0-5BDF-4FD5-BA9C-03B6EADA9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D978099-B544-4245-B98C-D71FE79F2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EDDC65A-6051-4B5A-90DA-B44A8F4EF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A10A9B6-1390-4BE9-8510-45648F61F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061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F3E38B-EAFB-4C95-822F-B4F33CFFC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7046B4D-FEF8-4364-BDF2-DC8E5D523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4186CB-D41D-4C28-A352-BC937B447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B97002C-0B30-4DBF-AE86-99ACCFCB9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7D6130-AD23-4190-8D97-77C3DA1D8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8522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CE40337-0F86-4AFC-B54D-048FBD2A3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D9118C2-ABA2-4F01-A9B6-9D3CE0012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797CB85-5CAE-4D99-B9C2-3E1AF427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03D984-DAF9-4A69-AE94-096E24D51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61F1DD-7F02-4211-9767-52148961E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329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32079BE-D40A-401E-9228-AEF7464D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9506609-0829-4018-B43F-79C07AFB4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704E13-E79A-43B6-9F7D-2DF65A998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6C019-F829-4CE0-BD29-51BA27D94CFE}" type="datetimeFigureOut">
              <a:rPr lang="fi-FI" smtClean="0"/>
              <a:t>13.11.2019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5423BDE-3442-4A8A-9BB4-3954F71E1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A46FE91-0B5E-40C8-82B9-4E68FD405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F513D-1004-43D6-B8E0-AE26E2E9E6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986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449A00-1102-42B5-AD88-7E6D9C817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19888"/>
            <a:ext cx="9144000" cy="1018223"/>
          </a:xfrm>
        </p:spPr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Perheretkitoiminta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C822268-DC3C-415C-9F2C-E96ACC2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6467869"/>
            <a:ext cx="4114800" cy="365125"/>
          </a:xfrm>
        </p:spPr>
        <p:txBody>
          <a:bodyPr/>
          <a:lstStyle/>
          <a:p>
            <a:r>
              <a:rPr lang="fi-FI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Heidi Karvinen 9/2019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CB10B9D-EAB1-43EE-A327-70EFC2E18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585" y="188695"/>
            <a:ext cx="6620830" cy="64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46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4C3818-5770-442F-ADC8-4308E1EBD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Pelastakaa Lapset ry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E66EFD-AD74-4B68-8E80-391E66B30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Voittoa tavoittelematon, poliittisesti ja uskonnollisesti sitoutumaton suomalainen kansalaisjärjestö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Perustettu vuonna 1922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Osa maailmanlaajuista </a:t>
            </a:r>
            <a:r>
              <a:rPr lang="fi-FI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Save</a:t>
            </a:r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–liikettä, joka toimii noin 120:ssä maassa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Toiminta perustuu YK:n lapsen oikeuksien sopimukseen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Toimintaa ohjaa maailmanlaajuinen strategia ja kaikkien maiden yhteiset jäsenarvot: vastuullisuus, määrätietoisuus, kumppanuus, luovuus ja tinkimättömyys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3BBC346-2BF3-4188-9C55-9BBD0F791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585" y="188695"/>
            <a:ext cx="6620830" cy="64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0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1ADA47-E501-41F3-8D0E-33DF5F1AE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Pelastakaa Lapset ry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F839CC-1F6A-4E4A-BEDF-991686368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Tehtävänä vaikuttaa paikallisesti sekä maailmanlaajuisesti, että lasten oikeudet elämään, suojeluun, kehittymiseen ja osallisuuteen toteutuisivat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Suomessa toimintaan kuuluu lapsia ja perheitä tukeva vapaaehtoistoiminta, lastensuojelupalvelut, adoptiot, varhaisen tuen palvelut ja monenlainen vaikuttamistyö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Maailmalla toimintaan kuuluu kehitysyhteistyöhankkeet ja erilaisten katastrofien uhreiksi joutuneiden lasten ja perheiden auttaminen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E0AFE84-3D50-4C88-8FAB-BAF1AB521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585" y="188695"/>
            <a:ext cx="6620830" cy="64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38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43A0C5-C136-4BC5-9373-EC1FCCEC0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Joensuun Pelastakaa Lapset ry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9D614-529C-4EBB-86D0-E04EEFF25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Valtakunnallisen Pelastakaa Lapset ry:n jäsenyhdistys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Perustettu vuonna 1960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Toiminut pääasiassa vapaaehtoisten voimin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Toiminnan mahdollistaa vapaaehtoisten työ, lahjoitukset ja rahoitukset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Keskeisintä toimintaa on pienryhmätoiminta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Tekee yhteistyötä muiden lasten kanssa toimivien paikallisten järjestöjen ja yhdistysten kanssa, kuten Pelastakaa Lasten Itä-Suomen aluetoimiston kanssa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42A2011-A7CD-4B68-8B96-E2A7BE31B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585" y="188695"/>
            <a:ext cx="6620830" cy="64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58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2DC152-4EB5-428A-A651-373738637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Minä Olen Tärkeä! -pienryhmätoiminta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D07C25-AD2B-4390-A28B-99FB0DD95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Suunnattu 9-15-vuotiaille lapsille ja nuorille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Kohderyhmällä yksinäisyyttä tai haasteita kaverisuhteissa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Tavoitteena tukea lasten ja nuorten sosiaalisten taitojen ja itsetunnon kehitystä sekä kaverisuhteiden solmimista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Toimintaa ohjaavat koulutetut vapaaehtoiset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Ryhmään osallistuminen on ilmaista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46DC728-9C93-4CA0-972E-F0258B6B6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585" y="188695"/>
            <a:ext cx="6620830" cy="64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8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A66BC4-1F7F-4C63-ACE6-163308F5A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Perheretkitoiminta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FF66B1-BA29-421A-8B85-70CA2BC84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Perheretkitoiminnan pilotti on osa Joensuun Pelastakaa Lapset ry:n Minä Olen Tärkeä! –pienryhmätoiminnan hanketta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Retkiä järjestetään 4-5, vuosina 2019-2020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Retket voivat olla eripituisia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Retket toteutetaan yhteistyössä pilotissa mukana olevien yhteistyökumppaneiden kanssa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Yhteistyökumppanit koostuvat julkisen, yksityisen ja kolmannen sektorin toimijoista</a:t>
            </a:r>
          </a:p>
          <a:p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Yhteistyö koostuu perheiden tavoittamisesta retkille, retkien suunnittelusta ja retkien ohjaamisesta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048DFE0-D9EE-4F81-885F-8413C8055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585" y="188695"/>
            <a:ext cx="6620830" cy="64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36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5CFAF814-F3E9-43B1-9198-40AA9139F9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540" y="189000"/>
            <a:ext cx="6624919" cy="6480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B13241E-F890-4098-B885-675D44C39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Perheretkitoiminta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CBF4A2-73DE-42E9-9D4E-0C344EBAB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Kohderyhmänä perheet, joissa toisella tai molemmilla vanhemmilla on päihdeongelma</a:t>
            </a:r>
          </a:p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Perheet ovat jo tuen piirissä ja retkille osallistuminen edellyttää päihteettömyyttä</a:t>
            </a:r>
          </a:p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Perhe voi osallistua useammalle retkelle</a:t>
            </a:r>
          </a:p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Retkien tavoitteena on tukea lapsen ja vanhemman välistä vuorovaikutussuhdetta, tarjota mukavaa yhdessäoloa ja yhteisiä onnistumisen kokemuksia</a:t>
            </a:r>
          </a:p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Tavoitteena on myös, että retkien kautta perheiden kynnys muihin tukipalveluihin hakeutumiseen madaltuisi, kuten Minä Olen Tärkeä! -pienryhmätoimintaan</a:t>
            </a:r>
          </a:p>
        </p:txBody>
      </p:sp>
    </p:spTree>
    <p:extLst>
      <p:ext uri="{BB962C8B-B14F-4D97-AF65-F5344CB8AC3E}">
        <p14:creationId xmlns:p14="http://schemas.microsoft.com/office/powerpoint/2010/main" val="344684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AB9FD9-5C58-44DE-8CCD-A85CEEE8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Perheiden kokemuksia perheretkiltä/-leireiltä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B41E4A-6DF9-4A64-A529-9C96BBACD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”Lapset kokivat leirin tärkeänä ja turvallisena.”</a:t>
            </a:r>
          </a:p>
          <a:p>
            <a:pPr marL="0" indent="0">
              <a:buNone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”Vanhemmat saivat voimavaroja sekä vinkkejä arkeen ja lasten kanssa toimimiseen.”</a:t>
            </a:r>
          </a:p>
          <a:p>
            <a:pPr marL="0" indent="0">
              <a:buNone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”Lapsen ja vanhemman välinen vuorovaikutussuhde vahvistui yhdessä olemisen ja tekemisen sekä keskustelujen myötä.”</a:t>
            </a:r>
          </a:p>
          <a:p>
            <a:pPr marL="0" indent="0">
              <a:buNone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”Vanhemmuutta tuki luottamus itseä kohtaan vanhempana.”</a:t>
            </a:r>
          </a:p>
          <a:p>
            <a:pPr marL="0" indent="0">
              <a:buNone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”Tukea sai vertaisilta sekä ohjaajilta.”</a:t>
            </a:r>
          </a:p>
          <a:p>
            <a:pPr marL="0" indent="0">
              <a:buNone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”Ohjaajien kanssa pystyi keskustelemaan ja sai palautetta omalle toiminnalle ja ajatuksille.”</a:t>
            </a:r>
          </a:p>
          <a:p>
            <a:pPr marL="0" indent="0">
              <a:buNone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”Asioita pystyi käsittelemään turvallisessa ja rauhallisessa ympäristössä.”</a:t>
            </a:r>
          </a:p>
          <a:p>
            <a:pPr marL="0" indent="0">
              <a:buNone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”Perheiden ja työntekijöiden yhteistyö jatkui usein toiminnan päättymisen jälkeen.”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8F2A430-19D4-43BF-9255-A6C82E4FE6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540" y="189000"/>
            <a:ext cx="6624919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29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406</Words>
  <Application>Microsoft Office PowerPoint</Application>
  <PresentationFormat>Laajakuva</PresentationFormat>
  <Paragraphs>47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Office-teema</vt:lpstr>
      <vt:lpstr>Perheretkitoiminta</vt:lpstr>
      <vt:lpstr>Pelastakaa Lapset ry</vt:lpstr>
      <vt:lpstr>Pelastakaa Lapset ry</vt:lpstr>
      <vt:lpstr>Joensuun Pelastakaa Lapset ry</vt:lpstr>
      <vt:lpstr>Minä Olen Tärkeä! -pienryhmätoiminta</vt:lpstr>
      <vt:lpstr>Perheretkitoiminta</vt:lpstr>
      <vt:lpstr>Perheretkitoiminta</vt:lpstr>
      <vt:lpstr>Perheiden kokemuksia perheretkiltä/-leireiltä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Perheretkitoiminta</dc:title>
  <dc:creator>Heidi Karvinen</dc:creator>
  <cp:lastModifiedBy>Heidi Karvinen</cp:lastModifiedBy>
  <cp:revision>27</cp:revision>
  <dcterms:created xsi:type="dcterms:W3CDTF">2019-08-23T07:13:43Z</dcterms:created>
  <dcterms:modified xsi:type="dcterms:W3CDTF">2019-11-13T17:46:36Z</dcterms:modified>
</cp:coreProperties>
</file>