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67" r:id="rId5"/>
    <p:sldId id="259" r:id="rId6"/>
    <p:sldId id="260" r:id="rId7"/>
    <p:sldId id="261" r:id="rId8"/>
    <p:sldId id="262" r:id="rId9"/>
    <p:sldId id="265" r:id="rId10"/>
    <p:sldId id="263" r:id="rId11"/>
    <p:sldId id="266"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C6D4E403-36A7-4539-9BE3-A923346DF1CC}">
          <p14:sldIdLst>
            <p14:sldId id="256"/>
            <p14:sldId id="257"/>
          </p14:sldIdLst>
        </p14:section>
        <p14:section name="Nimetön osa" id="{26340F03-1265-46E7-9D59-00F1530CF338}">
          <p14:sldIdLst>
            <p14:sldId id="258"/>
            <p14:sldId id="267"/>
            <p14:sldId id="259"/>
            <p14:sldId id="260"/>
            <p14:sldId id="261"/>
            <p14:sldId id="262"/>
            <p14:sldId id="265"/>
            <p14:sldId id="263"/>
            <p14:sldId id="266"/>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0" autoAdjust="0"/>
  </p:normalViewPr>
  <p:slideViewPr>
    <p:cSldViewPr snapToGrid="0">
      <p:cViewPr varScale="1">
        <p:scale>
          <a:sx n="72" d="100"/>
          <a:sy n="72" d="100"/>
        </p:scale>
        <p:origin x="10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5F02D-41C6-438F-97EC-4B5050BD001F}" type="doc">
      <dgm:prSet loTypeId="urn:microsoft.com/office/officeart/2018/2/layout/IconVerticalSolidList" loCatId="icon" qsTypeId="urn:microsoft.com/office/officeart/2005/8/quickstyle/simple1" qsCatId="simple" csTypeId="urn:microsoft.com/office/officeart/2005/8/colors/accent0_1" csCatId="mainScheme" phldr="1"/>
      <dgm:spPr/>
      <dgm:t>
        <a:bodyPr/>
        <a:lstStyle/>
        <a:p>
          <a:endParaRPr lang="en-US"/>
        </a:p>
      </dgm:t>
    </dgm:pt>
    <dgm:pt modelId="{15A2A390-149F-4713-8623-831114F10F3A}">
      <dgm:prSet/>
      <dgm:spPr/>
      <dgm:t>
        <a:bodyPr/>
        <a:lstStyle/>
        <a:p>
          <a:pPr>
            <a:lnSpc>
              <a:spcPct val="100000"/>
            </a:lnSpc>
          </a:pPr>
          <a:r>
            <a:rPr lang="fi-FI" dirty="0"/>
            <a:t>Pekka on kärsinyt elämänsä aikana ylipainosta aina. Hän on kokeillut useita laihdutusvalmisteita, erikoisruokavalioita sekä liikuntaa hallitsemaan painoaan ja laihduttanut näiden avulla. Alkoholia käyttää kohtuudella ja ei tupakoi.</a:t>
          </a:r>
          <a:endParaRPr lang="en-US" dirty="0"/>
        </a:p>
      </dgm:t>
    </dgm:pt>
    <dgm:pt modelId="{4D85A937-108A-4133-B232-65D79704B98E}" type="parTrans" cxnId="{D72625A8-89FE-4290-BEB2-8B0FD9590C5C}">
      <dgm:prSet/>
      <dgm:spPr/>
      <dgm:t>
        <a:bodyPr/>
        <a:lstStyle/>
        <a:p>
          <a:endParaRPr lang="en-US"/>
        </a:p>
      </dgm:t>
    </dgm:pt>
    <dgm:pt modelId="{E30D5F4B-9B4C-49E2-84AD-C02499E9B658}" type="sibTrans" cxnId="{D72625A8-89FE-4290-BEB2-8B0FD9590C5C}">
      <dgm:prSet/>
      <dgm:spPr/>
      <dgm:t>
        <a:bodyPr/>
        <a:lstStyle/>
        <a:p>
          <a:endParaRPr lang="en-US"/>
        </a:p>
      </dgm:t>
    </dgm:pt>
    <dgm:pt modelId="{AC8D0718-49BD-482E-A75A-0806FBB64EE7}">
      <dgm:prSet/>
      <dgm:spPr/>
      <dgm:t>
        <a:bodyPr/>
        <a:lstStyle/>
        <a:p>
          <a:pPr>
            <a:lnSpc>
              <a:spcPct val="100000"/>
            </a:lnSpc>
          </a:pPr>
          <a:r>
            <a:rPr lang="fi-FI" dirty="0"/>
            <a:t>Pekka kärsii lihavuuden aiheuttamista liitännäissairauksista.</a:t>
          </a:r>
          <a:endParaRPr lang="en-US" dirty="0"/>
        </a:p>
      </dgm:t>
    </dgm:pt>
    <dgm:pt modelId="{74EFAA0C-42C0-40BA-9CDC-8812D553C66E}" type="parTrans" cxnId="{F361B10E-6F33-474D-B08A-7C8A7730EFBA}">
      <dgm:prSet/>
      <dgm:spPr/>
      <dgm:t>
        <a:bodyPr/>
        <a:lstStyle/>
        <a:p>
          <a:endParaRPr lang="en-US"/>
        </a:p>
      </dgm:t>
    </dgm:pt>
    <dgm:pt modelId="{0EC3D0DC-43FB-41CA-B9E6-159F79087997}" type="sibTrans" cxnId="{F361B10E-6F33-474D-B08A-7C8A7730EFBA}">
      <dgm:prSet/>
      <dgm:spPr/>
      <dgm:t>
        <a:bodyPr/>
        <a:lstStyle/>
        <a:p>
          <a:endParaRPr lang="en-US"/>
        </a:p>
      </dgm:t>
    </dgm:pt>
    <dgm:pt modelId="{08178044-69C6-45E3-B295-1194C307C3FD}">
      <dgm:prSet/>
      <dgm:spPr/>
      <dgm:t>
        <a:bodyPr/>
        <a:lstStyle/>
        <a:p>
          <a:pPr>
            <a:lnSpc>
              <a:spcPct val="100000"/>
            </a:lnSpc>
          </a:pPr>
          <a:r>
            <a:rPr lang="fi-FI" dirty="0"/>
            <a:t>Pekka on päättänyt tehdä asialle jotain ja ottanut yhteyden avoterveydenhuoltoon ja saanut ajan lääkärille. </a:t>
          </a:r>
          <a:endParaRPr lang="en-US" dirty="0"/>
        </a:p>
      </dgm:t>
    </dgm:pt>
    <dgm:pt modelId="{835FE490-9475-4512-9DB4-77C50961F962}" type="parTrans" cxnId="{36D509A7-8075-4421-8F37-57CB472CB2DD}">
      <dgm:prSet/>
      <dgm:spPr/>
      <dgm:t>
        <a:bodyPr/>
        <a:lstStyle/>
        <a:p>
          <a:endParaRPr lang="en-US"/>
        </a:p>
      </dgm:t>
    </dgm:pt>
    <dgm:pt modelId="{85C9BF96-7467-47F0-817F-01FF6B69162B}" type="sibTrans" cxnId="{36D509A7-8075-4421-8F37-57CB472CB2DD}">
      <dgm:prSet/>
      <dgm:spPr/>
      <dgm:t>
        <a:bodyPr/>
        <a:lstStyle/>
        <a:p>
          <a:endParaRPr lang="en-US"/>
        </a:p>
      </dgm:t>
    </dgm:pt>
    <dgm:pt modelId="{F1A5BB21-0FEA-491C-A5FB-0548A4660CDF}">
      <dgm:prSet/>
      <dgm:spPr/>
      <dgm:t>
        <a:bodyPr/>
        <a:lstStyle/>
        <a:p>
          <a:pPr>
            <a:lnSpc>
              <a:spcPct val="100000"/>
            </a:lnSpc>
          </a:pPr>
          <a:r>
            <a:rPr lang="fi-FI" dirty="0"/>
            <a:t>Pekka tapasi lääkärin ja lääkäri on arvoinut Pekan sopivuuden lihavuusleikkaukseen sekä aiemmat Pekan laihdutusyritykset.</a:t>
          </a:r>
          <a:endParaRPr lang="en-US" dirty="0"/>
        </a:p>
      </dgm:t>
    </dgm:pt>
    <dgm:pt modelId="{89F50FBD-7421-48F1-90FE-D8C6DEAD79E7}" type="parTrans" cxnId="{DAED36C4-C7ED-4FE9-9BDC-64B8FA35C424}">
      <dgm:prSet/>
      <dgm:spPr/>
      <dgm:t>
        <a:bodyPr/>
        <a:lstStyle/>
        <a:p>
          <a:endParaRPr lang="en-US"/>
        </a:p>
      </dgm:t>
    </dgm:pt>
    <dgm:pt modelId="{5BB35E1D-6944-4455-A03D-44FEDC873168}" type="sibTrans" cxnId="{DAED36C4-C7ED-4FE9-9BDC-64B8FA35C424}">
      <dgm:prSet/>
      <dgm:spPr/>
      <dgm:t>
        <a:bodyPr/>
        <a:lstStyle/>
        <a:p>
          <a:endParaRPr lang="en-US"/>
        </a:p>
      </dgm:t>
    </dgm:pt>
    <dgm:pt modelId="{82852EDC-627F-456E-9EF0-066040CD9973}">
      <dgm:prSet/>
      <dgm:spPr/>
      <dgm:t>
        <a:bodyPr/>
        <a:lstStyle/>
        <a:p>
          <a:pPr>
            <a:lnSpc>
              <a:spcPct val="100000"/>
            </a:lnSpc>
          </a:pPr>
          <a:r>
            <a:rPr lang="fi-FI" dirty="0"/>
            <a:t>Lääkäri laittoi Pekasta lähetteen leikkausharkintaan erikoissairaanhoitoon. Lähete käsitellään </a:t>
          </a:r>
          <a:r>
            <a:rPr lang="fi-FI" dirty="0" err="1"/>
            <a:t>Tays</a:t>
          </a:r>
          <a:r>
            <a:rPr lang="fi-FI" dirty="0"/>
            <a:t> sisätautien poliklinikalla.</a:t>
          </a:r>
          <a:endParaRPr lang="en-US" dirty="0"/>
        </a:p>
      </dgm:t>
    </dgm:pt>
    <dgm:pt modelId="{91A7BFAE-C229-4253-83DB-04C962A055CB}" type="parTrans" cxnId="{CC4637D1-9573-48C4-B889-7AF5D8F82B0C}">
      <dgm:prSet/>
      <dgm:spPr/>
      <dgm:t>
        <a:bodyPr/>
        <a:lstStyle/>
        <a:p>
          <a:endParaRPr lang="en-US"/>
        </a:p>
      </dgm:t>
    </dgm:pt>
    <dgm:pt modelId="{B48E5C36-3C16-4163-9715-724CF6E4EE08}" type="sibTrans" cxnId="{CC4637D1-9573-48C4-B889-7AF5D8F82B0C}">
      <dgm:prSet/>
      <dgm:spPr/>
      <dgm:t>
        <a:bodyPr/>
        <a:lstStyle/>
        <a:p>
          <a:endParaRPr lang="en-US"/>
        </a:p>
      </dgm:t>
    </dgm:pt>
    <dgm:pt modelId="{FC1B1BF1-8646-4304-B237-481D7CEA3B7F}" type="pres">
      <dgm:prSet presAssocID="{3E65F02D-41C6-438F-97EC-4B5050BD001F}" presName="root" presStyleCnt="0">
        <dgm:presLayoutVars>
          <dgm:dir/>
          <dgm:resizeHandles val="exact"/>
        </dgm:presLayoutVars>
      </dgm:prSet>
      <dgm:spPr/>
    </dgm:pt>
    <dgm:pt modelId="{94799036-E2DE-434C-933F-B0D5A52E22A0}" type="pres">
      <dgm:prSet presAssocID="{15A2A390-149F-4713-8623-831114F10F3A}" presName="compNode" presStyleCnt="0"/>
      <dgm:spPr/>
    </dgm:pt>
    <dgm:pt modelId="{5DAA6572-2A2B-4190-8101-D361CAD11784}" type="pres">
      <dgm:prSet presAssocID="{15A2A390-149F-4713-8623-831114F10F3A}" presName="bgRect" presStyleLbl="bgShp" presStyleIdx="0" presStyleCnt="5"/>
      <dgm:spPr>
        <a:solidFill>
          <a:schemeClr val="accent1"/>
        </a:solidFill>
      </dgm:spPr>
    </dgm:pt>
    <dgm:pt modelId="{606D4D4C-565F-4F87-8DDE-D857E4770341}" type="pres">
      <dgm:prSet presAssocID="{15A2A390-149F-4713-8623-831114F10F3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keleton"/>
        </a:ext>
      </dgm:extLst>
    </dgm:pt>
    <dgm:pt modelId="{202A3A25-89CC-4924-B1B0-E212ED3F6BC0}" type="pres">
      <dgm:prSet presAssocID="{15A2A390-149F-4713-8623-831114F10F3A}" presName="spaceRect" presStyleCnt="0"/>
      <dgm:spPr/>
    </dgm:pt>
    <dgm:pt modelId="{6FEC5B05-DD34-4A10-8CF3-A2B9D0B136E0}" type="pres">
      <dgm:prSet presAssocID="{15A2A390-149F-4713-8623-831114F10F3A}" presName="parTx" presStyleLbl="revTx" presStyleIdx="0" presStyleCnt="5">
        <dgm:presLayoutVars>
          <dgm:chMax val="0"/>
          <dgm:chPref val="0"/>
        </dgm:presLayoutVars>
      </dgm:prSet>
      <dgm:spPr/>
    </dgm:pt>
    <dgm:pt modelId="{BCF893B4-CA9B-4C53-8C86-B4FB8BBB8537}" type="pres">
      <dgm:prSet presAssocID="{E30D5F4B-9B4C-49E2-84AD-C02499E9B658}" presName="sibTrans" presStyleCnt="0"/>
      <dgm:spPr/>
    </dgm:pt>
    <dgm:pt modelId="{2A4AF5D4-591E-4424-BCDB-96B15F6753DB}" type="pres">
      <dgm:prSet presAssocID="{AC8D0718-49BD-482E-A75A-0806FBB64EE7}" presName="compNode" presStyleCnt="0"/>
      <dgm:spPr/>
    </dgm:pt>
    <dgm:pt modelId="{8FD75576-3387-4275-949B-D6435BD747F9}" type="pres">
      <dgm:prSet presAssocID="{AC8D0718-49BD-482E-A75A-0806FBB64EE7}" presName="bgRect" presStyleLbl="bgShp" presStyleIdx="1" presStyleCnt="5"/>
      <dgm:spPr>
        <a:solidFill>
          <a:schemeClr val="accent1"/>
        </a:solidFill>
      </dgm:spPr>
    </dgm:pt>
    <dgm:pt modelId="{83D4F78E-F7D4-4358-B8A1-F1EB972648A8}" type="pres">
      <dgm:prSet presAssocID="{AC8D0718-49BD-482E-A75A-0806FBB64EE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s"/>
        </a:ext>
      </dgm:extLst>
    </dgm:pt>
    <dgm:pt modelId="{2938B258-B127-49E7-B294-0FB0024975CF}" type="pres">
      <dgm:prSet presAssocID="{AC8D0718-49BD-482E-A75A-0806FBB64EE7}" presName="spaceRect" presStyleCnt="0"/>
      <dgm:spPr/>
    </dgm:pt>
    <dgm:pt modelId="{11AB13AA-F0EB-481F-ABE6-161E162DD131}" type="pres">
      <dgm:prSet presAssocID="{AC8D0718-49BD-482E-A75A-0806FBB64EE7}" presName="parTx" presStyleLbl="revTx" presStyleIdx="1" presStyleCnt="5">
        <dgm:presLayoutVars>
          <dgm:chMax val="0"/>
          <dgm:chPref val="0"/>
        </dgm:presLayoutVars>
      </dgm:prSet>
      <dgm:spPr/>
    </dgm:pt>
    <dgm:pt modelId="{99417F74-B1E0-4225-8757-99FA35A27FB0}" type="pres">
      <dgm:prSet presAssocID="{0EC3D0DC-43FB-41CA-B9E6-159F79087997}" presName="sibTrans" presStyleCnt="0"/>
      <dgm:spPr/>
    </dgm:pt>
    <dgm:pt modelId="{E483F021-208B-4E7A-AFD3-D3E97B033276}" type="pres">
      <dgm:prSet presAssocID="{08178044-69C6-45E3-B295-1194C307C3FD}" presName="compNode" presStyleCnt="0"/>
      <dgm:spPr/>
    </dgm:pt>
    <dgm:pt modelId="{80A0D0F2-114B-4172-AC9B-7DD9138C445E}" type="pres">
      <dgm:prSet presAssocID="{08178044-69C6-45E3-B295-1194C307C3FD}" presName="bgRect" presStyleLbl="bgShp" presStyleIdx="2" presStyleCnt="5"/>
      <dgm:spPr>
        <a:solidFill>
          <a:schemeClr val="accent1"/>
        </a:solidFill>
      </dgm:spPr>
    </dgm:pt>
    <dgm:pt modelId="{06B1EABB-1F33-45BA-92DA-DF092EC7C195}" type="pres">
      <dgm:prSet presAssocID="{08178044-69C6-45E3-B295-1194C307C3F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ustache Face with Solid Fill"/>
        </a:ext>
      </dgm:extLst>
    </dgm:pt>
    <dgm:pt modelId="{52A2B38A-8194-4B04-BEF1-5B49CEEAB905}" type="pres">
      <dgm:prSet presAssocID="{08178044-69C6-45E3-B295-1194C307C3FD}" presName="spaceRect" presStyleCnt="0"/>
      <dgm:spPr/>
    </dgm:pt>
    <dgm:pt modelId="{24B5573B-1ED7-4B07-9CBE-05F1F519EE19}" type="pres">
      <dgm:prSet presAssocID="{08178044-69C6-45E3-B295-1194C307C3FD}" presName="parTx" presStyleLbl="revTx" presStyleIdx="2" presStyleCnt="5">
        <dgm:presLayoutVars>
          <dgm:chMax val="0"/>
          <dgm:chPref val="0"/>
        </dgm:presLayoutVars>
      </dgm:prSet>
      <dgm:spPr/>
    </dgm:pt>
    <dgm:pt modelId="{ACF9633A-CAC1-4265-896A-DDCAD8D466DF}" type="pres">
      <dgm:prSet presAssocID="{85C9BF96-7467-47F0-817F-01FF6B69162B}" presName="sibTrans" presStyleCnt="0"/>
      <dgm:spPr/>
    </dgm:pt>
    <dgm:pt modelId="{911432A7-BD03-4F2C-AA4D-C3E2DE6B0FB6}" type="pres">
      <dgm:prSet presAssocID="{F1A5BB21-0FEA-491C-A5FB-0548A4660CDF}" presName="compNode" presStyleCnt="0"/>
      <dgm:spPr/>
    </dgm:pt>
    <dgm:pt modelId="{853BC760-C747-4AE4-9123-FDB034BB6AAD}" type="pres">
      <dgm:prSet presAssocID="{F1A5BB21-0FEA-491C-A5FB-0548A4660CDF}" presName="bgRect" presStyleLbl="bgShp" presStyleIdx="3" presStyleCnt="5"/>
      <dgm:spPr>
        <a:solidFill>
          <a:schemeClr val="accent1"/>
        </a:solidFill>
      </dgm:spPr>
    </dgm:pt>
    <dgm:pt modelId="{C6C69828-9906-4D74-AEDD-E01C0130DBBF}" type="pres">
      <dgm:prSet presAssocID="{F1A5BB21-0FEA-491C-A5FB-0548A4660CD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tor"/>
        </a:ext>
      </dgm:extLst>
    </dgm:pt>
    <dgm:pt modelId="{4101BC3F-3E59-4B82-A77E-322CF26E11A1}" type="pres">
      <dgm:prSet presAssocID="{F1A5BB21-0FEA-491C-A5FB-0548A4660CDF}" presName="spaceRect" presStyleCnt="0"/>
      <dgm:spPr/>
    </dgm:pt>
    <dgm:pt modelId="{34F180EC-E834-49E2-AB86-E1E60B6C9E43}" type="pres">
      <dgm:prSet presAssocID="{F1A5BB21-0FEA-491C-A5FB-0548A4660CDF}" presName="parTx" presStyleLbl="revTx" presStyleIdx="3" presStyleCnt="5">
        <dgm:presLayoutVars>
          <dgm:chMax val="0"/>
          <dgm:chPref val="0"/>
        </dgm:presLayoutVars>
      </dgm:prSet>
      <dgm:spPr/>
    </dgm:pt>
    <dgm:pt modelId="{97FD9945-3DE8-467E-8FE6-3C1A56F06126}" type="pres">
      <dgm:prSet presAssocID="{5BB35E1D-6944-4455-A03D-44FEDC873168}" presName="sibTrans" presStyleCnt="0"/>
      <dgm:spPr/>
    </dgm:pt>
    <dgm:pt modelId="{C0F67DDF-7D35-4A1E-AFB6-748B21A6A2C7}" type="pres">
      <dgm:prSet presAssocID="{82852EDC-627F-456E-9EF0-066040CD9973}" presName="compNode" presStyleCnt="0"/>
      <dgm:spPr/>
    </dgm:pt>
    <dgm:pt modelId="{7AFD0011-D1C9-48EB-9FA9-8E574CC90780}" type="pres">
      <dgm:prSet presAssocID="{82852EDC-627F-456E-9EF0-066040CD9973}" presName="bgRect" presStyleLbl="bgShp" presStyleIdx="4" presStyleCnt="5"/>
      <dgm:spPr>
        <a:solidFill>
          <a:schemeClr val="accent1"/>
        </a:solidFill>
      </dgm:spPr>
    </dgm:pt>
    <dgm:pt modelId="{A082F7C9-639F-444E-A5CB-0BBDC791ED4C}" type="pres">
      <dgm:prSet presAssocID="{82852EDC-627F-456E-9EF0-066040CD9973}" presName="iconRect" presStyleLbl="node1" presStyleIdx="4" presStyleCnt="5" custLinFactNeighborX="-2357" custLinFactNeighborY="-27113"/>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Kirjekuori"/>
        </a:ext>
      </dgm:extLst>
    </dgm:pt>
    <dgm:pt modelId="{804A434C-E80F-476C-A56C-0B8FBB6D6240}" type="pres">
      <dgm:prSet presAssocID="{82852EDC-627F-456E-9EF0-066040CD9973}" presName="spaceRect" presStyleCnt="0"/>
      <dgm:spPr/>
    </dgm:pt>
    <dgm:pt modelId="{EA341B0F-5725-4C2A-9B43-71DD843139E2}" type="pres">
      <dgm:prSet presAssocID="{82852EDC-627F-456E-9EF0-066040CD9973}" presName="parTx" presStyleLbl="revTx" presStyleIdx="4" presStyleCnt="5">
        <dgm:presLayoutVars>
          <dgm:chMax val="0"/>
          <dgm:chPref val="0"/>
        </dgm:presLayoutVars>
      </dgm:prSet>
      <dgm:spPr/>
    </dgm:pt>
  </dgm:ptLst>
  <dgm:cxnLst>
    <dgm:cxn modelId="{F361B10E-6F33-474D-B08A-7C8A7730EFBA}" srcId="{3E65F02D-41C6-438F-97EC-4B5050BD001F}" destId="{AC8D0718-49BD-482E-A75A-0806FBB64EE7}" srcOrd="1" destOrd="0" parTransId="{74EFAA0C-42C0-40BA-9CDC-8812D553C66E}" sibTransId="{0EC3D0DC-43FB-41CA-B9E6-159F79087997}"/>
    <dgm:cxn modelId="{C4FE9352-3A0B-4698-8157-5E2F316067ED}" type="presOf" srcId="{15A2A390-149F-4713-8623-831114F10F3A}" destId="{6FEC5B05-DD34-4A10-8CF3-A2B9D0B136E0}" srcOrd="0" destOrd="0" presId="urn:microsoft.com/office/officeart/2018/2/layout/IconVerticalSolidList"/>
    <dgm:cxn modelId="{E89F0C53-594E-4F05-81FD-9FD3BE41530E}" type="presOf" srcId="{AC8D0718-49BD-482E-A75A-0806FBB64EE7}" destId="{11AB13AA-F0EB-481F-ABE6-161E162DD131}" srcOrd="0" destOrd="0" presId="urn:microsoft.com/office/officeart/2018/2/layout/IconVerticalSolidList"/>
    <dgm:cxn modelId="{750A5A98-9851-42CC-9D4E-D71C5E3993DE}" type="presOf" srcId="{08178044-69C6-45E3-B295-1194C307C3FD}" destId="{24B5573B-1ED7-4B07-9CBE-05F1F519EE19}" srcOrd="0" destOrd="0" presId="urn:microsoft.com/office/officeart/2018/2/layout/IconVerticalSolidList"/>
    <dgm:cxn modelId="{36D509A7-8075-4421-8F37-57CB472CB2DD}" srcId="{3E65F02D-41C6-438F-97EC-4B5050BD001F}" destId="{08178044-69C6-45E3-B295-1194C307C3FD}" srcOrd="2" destOrd="0" parTransId="{835FE490-9475-4512-9DB4-77C50961F962}" sibTransId="{85C9BF96-7467-47F0-817F-01FF6B69162B}"/>
    <dgm:cxn modelId="{D72625A8-89FE-4290-BEB2-8B0FD9590C5C}" srcId="{3E65F02D-41C6-438F-97EC-4B5050BD001F}" destId="{15A2A390-149F-4713-8623-831114F10F3A}" srcOrd="0" destOrd="0" parTransId="{4D85A937-108A-4133-B232-65D79704B98E}" sibTransId="{E30D5F4B-9B4C-49E2-84AD-C02499E9B658}"/>
    <dgm:cxn modelId="{F5CFF5AF-B05B-4C30-BECD-C62F63B37E91}" type="presOf" srcId="{82852EDC-627F-456E-9EF0-066040CD9973}" destId="{EA341B0F-5725-4C2A-9B43-71DD843139E2}" srcOrd="0" destOrd="0" presId="urn:microsoft.com/office/officeart/2018/2/layout/IconVerticalSolidList"/>
    <dgm:cxn modelId="{DAED36C4-C7ED-4FE9-9BDC-64B8FA35C424}" srcId="{3E65F02D-41C6-438F-97EC-4B5050BD001F}" destId="{F1A5BB21-0FEA-491C-A5FB-0548A4660CDF}" srcOrd="3" destOrd="0" parTransId="{89F50FBD-7421-48F1-90FE-D8C6DEAD79E7}" sibTransId="{5BB35E1D-6944-4455-A03D-44FEDC873168}"/>
    <dgm:cxn modelId="{CC4637D1-9573-48C4-B889-7AF5D8F82B0C}" srcId="{3E65F02D-41C6-438F-97EC-4B5050BD001F}" destId="{82852EDC-627F-456E-9EF0-066040CD9973}" srcOrd="4" destOrd="0" parTransId="{91A7BFAE-C229-4253-83DB-04C962A055CB}" sibTransId="{B48E5C36-3C16-4163-9715-724CF6E4EE08}"/>
    <dgm:cxn modelId="{078A3CD4-153E-425D-834C-61FE177F3838}" type="presOf" srcId="{3E65F02D-41C6-438F-97EC-4B5050BD001F}" destId="{FC1B1BF1-8646-4304-B237-481D7CEA3B7F}" srcOrd="0" destOrd="0" presId="urn:microsoft.com/office/officeart/2018/2/layout/IconVerticalSolidList"/>
    <dgm:cxn modelId="{4FA641FF-CA4F-4299-B098-D2AE692E576E}" type="presOf" srcId="{F1A5BB21-0FEA-491C-A5FB-0548A4660CDF}" destId="{34F180EC-E834-49E2-AB86-E1E60B6C9E43}" srcOrd="0" destOrd="0" presId="urn:microsoft.com/office/officeart/2018/2/layout/IconVerticalSolidList"/>
    <dgm:cxn modelId="{029A6328-2674-44E0-ADE6-CC00C1AFF282}" type="presParOf" srcId="{FC1B1BF1-8646-4304-B237-481D7CEA3B7F}" destId="{94799036-E2DE-434C-933F-B0D5A52E22A0}" srcOrd="0" destOrd="0" presId="urn:microsoft.com/office/officeart/2018/2/layout/IconVerticalSolidList"/>
    <dgm:cxn modelId="{98AC2BAD-C5B7-477D-B7F0-A2DA88E57A5A}" type="presParOf" srcId="{94799036-E2DE-434C-933F-B0D5A52E22A0}" destId="{5DAA6572-2A2B-4190-8101-D361CAD11784}" srcOrd="0" destOrd="0" presId="urn:microsoft.com/office/officeart/2018/2/layout/IconVerticalSolidList"/>
    <dgm:cxn modelId="{6A2D9E9A-E414-4B73-9A48-E519F98AAFFE}" type="presParOf" srcId="{94799036-E2DE-434C-933F-B0D5A52E22A0}" destId="{606D4D4C-565F-4F87-8DDE-D857E4770341}" srcOrd="1" destOrd="0" presId="urn:microsoft.com/office/officeart/2018/2/layout/IconVerticalSolidList"/>
    <dgm:cxn modelId="{7749FA82-2006-47DA-AD45-654874B0B640}" type="presParOf" srcId="{94799036-E2DE-434C-933F-B0D5A52E22A0}" destId="{202A3A25-89CC-4924-B1B0-E212ED3F6BC0}" srcOrd="2" destOrd="0" presId="urn:microsoft.com/office/officeart/2018/2/layout/IconVerticalSolidList"/>
    <dgm:cxn modelId="{8D783937-FD21-4FFB-8B49-8B374639090E}" type="presParOf" srcId="{94799036-E2DE-434C-933F-B0D5A52E22A0}" destId="{6FEC5B05-DD34-4A10-8CF3-A2B9D0B136E0}" srcOrd="3" destOrd="0" presId="urn:microsoft.com/office/officeart/2018/2/layout/IconVerticalSolidList"/>
    <dgm:cxn modelId="{CCB8DB6C-3E71-4EF8-9798-E12FA7136185}" type="presParOf" srcId="{FC1B1BF1-8646-4304-B237-481D7CEA3B7F}" destId="{BCF893B4-CA9B-4C53-8C86-B4FB8BBB8537}" srcOrd="1" destOrd="0" presId="urn:microsoft.com/office/officeart/2018/2/layout/IconVerticalSolidList"/>
    <dgm:cxn modelId="{EFB4E910-96F3-40C6-A792-181A740D58E7}" type="presParOf" srcId="{FC1B1BF1-8646-4304-B237-481D7CEA3B7F}" destId="{2A4AF5D4-591E-4424-BCDB-96B15F6753DB}" srcOrd="2" destOrd="0" presId="urn:microsoft.com/office/officeart/2018/2/layout/IconVerticalSolidList"/>
    <dgm:cxn modelId="{3A1B1B43-E85D-4A3B-8898-DD242B1691FA}" type="presParOf" srcId="{2A4AF5D4-591E-4424-BCDB-96B15F6753DB}" destId="{8FD75576-3387-4275-949B-D6435BD747F9}" srcOrd="0" destOrd="0" presId="urn:microsoft.com/office/officeart/2018/2/layout/IconVerticalSolidList"/>
    <dgm:cxn modelId="{92AFE63C-F9DB-4037-96CD-1D781480B73D}" type="presParOf" srcId="{2A4AF5D4-591E-4424-BCDB-96B15F6753DB}" destId="{83D4F78E-F7D4-4358-B8A1-F1EB972648A8}" srcOrd="1" destOrd="0" presId="urn:microsoft.com/office/officeart/2018/2/layout/IconVerticalSolidList"/>
    <dgm:cxn modelId="{5B96C898-6BD0-4E2C-844C-39EDB8B3C00C}" type="presParOf" srcId="{2A4AF5D4-591E-4424-BCDB-96B15F6753DB}" destId="{2938B258-B127-49E7-B294-0FB0024975CF}" srcOrd="2" destOrd="0" presId="urn:microsoft.com/office/officeart/2018/2/layout/IconVerticalSolidList"/>
    <dgm:cxn modelId="{8FC3976E-A02F-4630-95AD-FBF833346196}" type="presParOf" srcId="{2A4AF5D4-591E-4424-BCDB-96B15F6753DB}" destId="{11AB13AA-F0EB-481F-ABE6-161E162DD131}" srcOrd="3" destOrd="0" presId="urn:microsoft.com/office/officeart/2018/2/layout/IconVerticalSolidList"/>
    <dgm:cxn modelId="{C1535267-65B7-444A-95C3-F4058D107367}" type="presParOf" srcId="{FC1B1BF1-8646-4304-B237-481D7CEA3B7F}" destId="{99417F74-B1E0-4225-8757-99FA35A27FB0}" srcOrd="3" destOrd="0" presId="urn:microsoft.com/office/officeart/2018/2/layout/IconVerticalSolidList"/>
    <dgm:cxn modelId="{5CB57833-A205-4038-9346-6B7225EC7C82}" type="presParOf" srcId="{FC1B1BF1-8646-4304-B237-481D7CEA3B7F}" destId="{E483F021-208B-4E7A-AFD3-D3E97B033276}" srcOrd="4" destOrd="0" presId="urn:microsoft.com/office/officeart/2018/2/layout/IconVerticalSolidList"/>
    <dgm:cxn modelId="{4986EAE0-14E6-404A-B97C-252DA3794324}" type="presParOf" srcId="{E483F021-208B-4E7A-AFD3-D3E97B033276}" destId="{80A0D0F2-114B-4172-AC9B-7DD9138C445E}" srcOrd="0" destOrd="0" presId="urn:microsoft.com/office/officeart/2018/2/layout/IconVerticalSolidList"/>
    <dgm:cxn modelId="{65B47C52-4DCD-4745-91F1-DD808262E5F2}" type="presParOf" srcId="{E483F021-208B-4E7A-AFD3-D3E97B033276}" destId="{06B1EABB-1F33-45BA-92DA-DF092EC7C195}" srcOrd="1" destOrd="0" presId="urn:microsoft.com/office/officeart/2018/2/layout/IconVerticalSolidList"/>
    <dgm:cxn modelId="{74D4ACD2-E97E-4277-B330-0314B6E91B5D}" type="presParOf" srcId="{E483F021-208B-4E7A-AFD3-D3E97B033276}" destId="{52A2B38A-8194-4B04-BEF1-5B49CEEAB905}" srcOrd="2" destOrd="0" presId="urn:microsoft.com/office/officeart/2018/2/layout/IconVerticalSolidList"/>
    <dgm:cxn modelId="{339DAACB-AFA6-4AEB-8045-EF80D6732692}" type="presParOf" srcId="{E483F021-208B-4E7A-AFD3-D3E97B033276}" destId="{24B5573B-1ED7-4B07-9CBE-05F1F519EE19}" srcOrd="3" destOrd="0" presId="urn:microsoft.com/office/officeart/2018/2/layout/IconVerticalSolidList"/>
    <dgm:cxn modelId="{CD5C81C0-F733-4CBC-835C-4FA35566B8CB}" type="presParOf" srcId="{FC1B1BF1-8646-4304-B237-481D7CEA3B7F}" destId="{ACF9633A-CAC1-4265-896A-DDCAD8D466DF}" srcOrd="5" destOrd="0" presId="urn:microsoft.com/office/officeart/2018/2/layout/IconVerticalSolidList"/>
    <dgm:cxn modelId="{4EAD640A-0912-4919-8B52-6E908F89DE01}" type="presParOf" srcId="{FC1B1BF1-8646-4304-B237-481D7CEA3B7F}" destId="{911432A7-BD03-4F2C-AA4D-C3E2DE6B0FB6}" srcOrd="6" destOrd="0" presId="urn:microsoft.com/office/officeart/2018/2/layout/IconVerticalSolidList"/>
    <dgm:cxn modelId="{65CF64F8-955C-4E26-B761-AE5950D94A63}" type="presParOf" srcId="{911432A7-BD03-4F2C-AA4D-C3E2DE6B0FB6}" destId="{853BC760-C747-4AE4-9123-FDB034BB6AAD}" srcOrd="0" destOrd="0" presId="urn:microsoft.com/office/officeart/2018/2/layout/IconVerticalSolidList"/>
    <dgm:cxn modelId="{A866C467-A3AE-4F6E-B2DC-BD300AF8D764}" type="presParOf" srcId="{911432A7-BD03-4F2C-AA4D-C3E2DE6B0FB6}" destId="{C6C69828-9906-4D74-AEDD-E01C0130DBBF}" srcOrd="1" destOrd="0" presId="urn:microsoft.com/office/officeart/2018/2/layout/IconVerticalSolidList"/>
    <dgm:cxn modelId="{5CE0D238-12EC-48CC-86E3-9311B4B8F199}" type="presParOf" srcId="{911432A7-BD03-4F2C-AA4D-C3E2DE6B0FB6}" destId="{4101BC3F-3E59-4B82-A77E-322CF26E11A1}" srcOrd="2" destOrd="0" presId="urn:microsoft.com/office/officeart/2018/2/layout/IconVerticalSolidList"/>
    <dgm:cxn modelId="{648781E9-D171-4535-9767-CAF219977CB0}" type="presParOf" srcId="{911432A7-BD03-4F2C-AA4D-C3E2DE6B0FB6}" destId="{34F180EC-E834-49E2-AB86-E1E60B6C9E43}" srcOrd="3" destOrd="0" presId="urn:microsoft.com/office/officeart/2018/2/layout/IconVerticalSolidList"/>
    <dgm:cxn modelId="{FC47F85A-9463-443D-8A1B-113C4B7E2DB4}" type="presParOf" srcId="{FC1B1BF1-8646-4304-B237-481D7CEA3B7F}" destId="{97FD9945-3DE8-467E-8FE6-3C1A56F06126}" srcOrd="7" destOrd="0" presId="urn:microsoft.com/office/officeart/2018/2/layout/IconVerticalSolidList"/>
    <dgm:cxn modelId="{E775EF36-1E8B-4112-A9C9-408751FA597D}" type="presParOf" srcId="{FC1B1BF1-8646-4304-B237-481D7CEA3B7F}" destId="{C0F67DDF-7D35-4A1E-AFB6-748B21A6A2C7}" srcOrd="8" destOrd="0" presId="urn:microsoft.com/office/officeart/2018/2/layout/IconVerticalSolidList"/>
    <dgm:cxn modelId="{E55C6FBC-A231-438A-859A-37573E6866A0}" type="presParOf" srcId="{C0F67DDF-7D35-4A1E-AFB6-748B21A6A2C7}" destId="{7AFD0011-D1C9-48EB-9FA9-8E574CC90780}" srcOrd="0" destOrd="0" presId="urn:microsoft.com/office/officeart/2018/2/layout/IconVerticalSolidList"/>
    <dgm:cxn modelId="{8649FF80-C8B3-4D1E-BBA0-A11E02A5375D}" type="presParOf" srcId="{C0F67DDF-7D35-4A1E-AFB6-748B21A6A2C7}" destId="{A082F7C9-639F-444E-A5CB-0BBDC791ED4C}" srcOrd="1" destOrd="0" presId="urn:microsoft.com/office/officeart/2018/2/layout/IconVerticalSolidList"/>
    <dgm:cxn modelId="{BCAD47D5-1569-4B53-A600-D7A7FFE3C8C6}" type="presParOf" srcId="{C0F67DDF-7D35-4A1E-AFB6-748B21A6A2C7}" destId="{804A434C-E80F-476C-A56C-0B8FBB6D6240}" srcOrd="2" destOrd="0" presId="urn:microsoft.com/office/officeart/2018/2/layout/IconVerticalSolidList"/>
    <dgm:cxn modelId="{16C2DD26-A91E-4611-A8AB-91B512D9FA0F}" type="presParOf" srcId="{C0F67DDF-7D35-4A1E-AFB6-748B21A6A2C7}" destId="{EA341B0F-5725-4C2A-9B43-71DD843139E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65F02D-41C6-438F-97EC-4B5050BD001F}" type="doc">
      <dgm:prSet loTypeId="urn:microsoft.com/office/officeart/2018/2/layout/IconVerticalSolidList" loCatId="icon" qsTypeId="urn:microsoft.com/office/officeart/2005/8/quickstyle/simple1" qsCatId="simple" csTypeId="urn:microsoft.com/office/officeart/2005/8/colors/accent0_1" csCatId="mainScheme" phldr="1"/>
      <dgm:spPr/>
      <dgm:t>
        <a:bodyPr/>
        <a:lstStyle/>
        <a:p>
          <a:endParaRPr lang="en-US"/>
        </a:p>
      </dgm:t>
    </dgm:pt>
    <dgm:pt modelId="{15A2A390-149F-4713-8623-831114F10F3A}">
      <dgm:prSet/>
      <dgm:spPr/>
      <dgm:t>
        <a:bodyPr/>
        <a:lstStyle/>
        <a:p>
          <a:pPr>
            <a:lnSpc>
              <a:spcPct val="100000"/>
            </a:lnSpc>
          </a:pPr>
          <a:r>
            <a:rPr lang="en-US" dirty="0" err="1"/>
            <a:t>Pekka</a:t>
          </a:r>
          <a:r>
            <a:rPr lang="en-US" dirty="0"/>
            <a:t> </a:t>
          </a:r>
          <a:r>
            <a:rPr lang="en-US" dirty="0" err="1"/>
            <a:t>saa</a:t>
          </a:r>
          <a:r>
            <a:rPr lang="en-US" dirty="0"/>
            <a:t> </a:t>
          </a:r>
          <a:r>
            <a:rPr lang="en-US" dirty="0" err="1"/>
            <a:t>kutsun</a:t>
          </a:r>
          <a:r>
            <a:rPr lang="en-US" dirty="0"/>
            <a:t> </a:t>
          </a:r>
          <a:r>
            <a:rPr lang="en-US" dirty="0" err="1"/>
            <a:t>sisätautien</a:t>
          </a:r>
          <a:r>
            <a:rPr lang="en-US" dirty="0"/>
            <a:t> </a:t>
          </a:r>
          <a:r>
            <a:rPr lang="en-US" dirty="0" err="1"/>
            <a:t>poliklinikalle</a:t>
          </a:r>
          <a:r>
            <a:rPr lang="en-US" dirty="0"/>
            <a:t>.</a:t>
          </a:r>
        </a:p>
      </dgm:t>
    </dgm:pt>
    <dgm:pt modelId="{4D85A937-108A-4133-B232-65D79704B98E}" type="parTrans" cxnId="{D72625A8-89FE-4290-BEB2-8B0FD9590C5C}">
      <dgm:prSet/>
      <dgm:spPr/>
      <dgm:t>
        <a:bodyPr/>
        <a:lstStyle/>
        <a:p>
          <a:endParaRPr lang="en-US"/>
        </a:p>
      </dgm:t>
    </dgm:pt>
    <dgm:pt modelId="{E30D5F4B-9B4C-49E2-84AD-C02499E9B658}" type="sibTrans" cxnId="{D72625A8-89FE-4290-BEB2-8B0FD9590C5C}">
      <dgm:prSet/>
      <dgm:spPr/>
      <dgm:t>
        <a:bodyPr/>
        <a:lstStyle/>
        <a:p>
          <a:endParaRPr lang="en-US"/>
        </a:p>
      </dgm:t>
    </dgm:pt>
    <dgm:pt modelId="{08178044-69C6-45E3-B295-1194C307C3FD}">
      <dgm:prSet/>
      <dgm:spPr/>
      <dgm:t>
        <a:bodyPr/>
        <a:lstStyle/>
        <a:p>
          <a:pPr>
            <a:lnSpc>
              <a:spcPct val="100000"/>
            </a:lnSpc>
          </a:pPr>
          <a:r>
            <a:rPr lang="fi-FI" dirty="0"/>
            <a:t>Pekka tapaa sisätautien lääkärin ja lääkäri arvioi Pekan tilanteen. Käynnillä käydään läpi leikkausmenetelmät, mahdolliset komplikaatiot ja yleiset odotetut tulokset leikkauksen jälkeen.</a:t>
          </a:r>
          <a:endParaRPr lang="en-US" dirty="0"/>
        </a:p>
      </dgm:t>
    </dgm:pt>
    <dgm:pt modelId="{835FE490-9475-4512-9DB4-77C50961F962}" type="parTrans" cxnId="{36D509A7-8075-4421-8F37-57CB472CB2DD}">
      <dgm:prSet/>
      <dgm:spPr/>
      <dgm:t>
        <a:bodyPr/>
        <a:lstStyle/>
        <a:p>
          <a:endParaRPr lang="en-US"/>
        </a:p>
      </dgm:t>
    </dgm:pt>
    <dgm:pt modelId="{85C9BF96-7467-47F0-817F-01FF6B69162B}" type="sibTrans" cxnId="{36D509A7-8075-4421-8F37-57CB472CB2DD}">
      <dgm:prSet/>
      <dgm:spPr/>
      <dgm:t>
        <a:bodyPr/>
        <a:lstStyle/>
        <a:p>
          <a:endParaRPr lang="en-US"/>
        </a:p>
      </dgm:t>
    </dgm:pt>
    <dgm:pt modelId="{82852EDC-627F-456E-9EF0-066040CD9973}">
      <dgm:prSet/>
      <dgm:spPr/>
      <dgm:t>
        <a:bodyPr/>
        <a:lstStyle/>
        <a:p>
          <a:pPr>
            <a:lnSpc>
              <a:spcPct val="100000"/>
            </a:lnSpc>
          </a:pPr>
          <a:r>
            <a:rPr lang="fi-FI" dirty="0"/>
            <a:t>Pekan kanssa keskustellaan myös tupakoinnista, koska jos Pekka tupakoisi, niin se olisi este leikkaukselle. Ennen siirtymistä kirurgiselle vastaanotolle, tulee tupakointi lopettaa.</a:t>
          </a:r>
          <a:endParaRPr lang="en-US" dirty="0"/>
        </a:p>
      </dgm:t>
    </dgm:pt>
    <dgm:pt modelId="{91A7BFAE-C229-4253-83DB-04C962A055CB}" type="parTrans" cxnId="{CC4637D1-9573-48C4-B889-7AF5D8F82B0C}">
      <dgm:prSet/>
      <dgm:spPr/>
      <dgm:t>
        <a:bodyPr/>
        <a:lstStyle/>
        <a:p>
          <a:endParaRPr lang="en-US"/>
        </a:p>
      </dgm:t>
    </dgm:pt>
    <dgm:pt modelId="{B48E5C36-3C16-4163-9715-724CF6E4EE08}" type="sibTrans" cxnId="{CC4637D1-9573-48C4-B889-7AF5D8F82B0C}">
      <dgm:prSet/>
      <dgm:spPr/>
      <dgm:t>
        <a:bodyPr/>
        <a:lstStyle/>
        <a:p>
          <a:endParaRPr lang="en-US"/>
        </a:p>
      </dgm:t>
    </dgm:pt>
    <dgm:pt modelId="{AC8D0718-49BD-482E-A75A-0806FBB64EE7}">
      <dgm:prSet/>
      <dgm:spPr/>
      <dgm:t>
        <a:bodyPr/>
        <a:lstStyle/>
        <a:p>
          <a:pPr>
            <a:lnSpc>
              <a:spcPct val="100000"/>
            </a:lnSpc>
          </a:pPr>
          <a:r>
            <a:rPr lang="fi-FI" dirty="0"/>
            <a:t>Pekka tapaa sairaanhoitajan ja sairaanhoitaja käy läpi Pekan potilastiedot sekä tausta- ja pitkäisaikaissairauksien hoitotilanteen. Sairaanhoitaja arvioi onko Pekka näiltä osin soveltuva leikkaukseen.</a:t>
          </a:r>
          <a:endParaRPr lang="en-US" dirty="0"/>
        </a:p>
      </dgm:t>
    </dgm:pt>
    <dgm:pt modelId="{0EC3D0DC-43FB-41CA-B9E6-159F79087997}" type="sibTrans" cxnId="{F361B10E-6F33-474D-B08A-7C8A7730EFBA}">
      <dgm:prSet/>
      <dgm:spPr/>
      <dgm:t>
        <a:bodyPr/>
        <a:lstStyle/>
        <a:p>
          <a:endParaRPr lang="en-US"/>
        </a:p>
      </dgm:t>
    </dgm:pt>
    <dgm:pt modelId="{74EFAA0C-42C0-40BA-9CDC-8812D553C66E}" type="parTrans" cxnId="{F361B10E-6F33-474D-B08A-7C8A7730EFBA}">
      <dgm:prSet/>
      <dgm:spPr/>
      <dgm:t>
        <a:bodyPr/>
        <a:lstStyle/>
        <a:p>
          <a:endParaRPr lang="en-US"/>
        </a:p>
      </dgm:t>
    </dgm:pt>
    <dgm:pt modelId="{F1A5BB21-0FEA-491C-A5FB-0548A4660CDF}">
      <dgm:prSet/>
      <dgm:spPr/>
      <dgm:t>
        <a:bodyPr/>
        <a:lstStyle/>
        <a:p>
          <a:pPr>
            <a:lnSpc>
              <a:spcPct val="100000"/>
            </a:lnSpc>
          </a:pPr>
          <a:r>
            <a:rPr lang="fi-FI" dirty="0"/>
            <a:t>Pekasta otetaan verikokeita (</a:t>
          </a:r>
          <a:r>
            <a:rPr lang="fi-FI" dirty="0" err="1"/>
            <a:t>pvk</a:t>
          </a:r>
          <a:r>
            <a:rPr lang="fi-FI" dirty="0"/>
            <a:t>, k, </a:t>
          </a:r>
          <a:r>
            <a:rPr lang="fi-FI" dirty="0" err="1"/>
            <a:t>na</a:t>
          </a:r>
          <a:r>
            <a:rPr lang="fi-FI" dirty="0"/>
            <a:t>, </a:t>
          </a:r>
          <a:r>
            <a:rPr lang="fi-FI" dirty="0" err="1"/>
            <a:t>krea</a:t>
          </a:r>
          <a:r>
            <a:rPr lang="fi-FI" dirty="0"/>
            <a:t>, veriryhmä, ekg, HBa1c, b12vit) erotusdiagnostiikkaa varten. Potilaille joilla on astma, tehdään spirometria. Potilailla joilla on astma huonossa hoitotasapainossa, voidaan lääkitystä joutua tehostamaan, jotta leikkaushoito on mahdollista. Pekalta tutkitaan myös </a:t>
          </a:r>
          <a:r>
            <a:rPr lang="fi-FI" dirty="0" err="1"/>
            <a:t>helikobakteeri</a:t>
          </a:r>
          <a:r>
            <a:rPr lang="fi-FI" dirty="0"/>
            <a:t>.</a:t>
          </a:r>
          <a:endParaRPr lang="en-US" dirty="0"/>
        </a:p>
      </dgm:t>
    </dgm:pt>
    <dgm:pt modelId="{5BB35E1D-6944-4455-A03D-44FEDC873168}" type="sibTrans" cxnId="{DAED36C4-C7ED-4FE9-9BDC-64B8FA35C424}">
      <dgm:prSet/>
      <dgm:spPr/>
      <dgm:t>
        <a:bodyPr/>
        <a:lstStyle/>
        <a:p>
          <a:endParaRPr lang="en-US"/>
        </a:p>
      </dgm:t>
    </dgm:pt>
    <dgm:pt modelId="{89F50FBD-7421-48F1-90FE-D8C6DEAD79E7}" type="parTrans" cxnId="{DAED36C4-C7ED-4FE9-9BDC-64B8FA35C424}">
      <dgm:prSet/>
      <dgm:spPr/>
      <dgm:t>
        <a:bodyPr/>
        <a:lstStyle/>
        <a:p>
          <a:endParaRPr lang="en-US"/>
        </a:p>
      </dgm:t>
    </dgm:pt>
    <dgm:pt modelId="{FC1B1BF1-8646-4304-B237-481D7CEA3B7F}" type="pres">
      <dgm:prSet presAssocID="{3E65F02D-41C6-438F-97EC-4B5050BD001F}" presName="root" presStyleCnt="0">
        <dgm:presLayoutVars>
          <dgm:dir/>
          <dgm:resizeHandles val="exact"/>
        </dgm:presLayoutVars>
      </dgm:prSet>
      <dgm:spPr/>
    </dgm:pt>
    <dgm:pt modelId="{94799036-E2DE-434C-933F-B0D5A52E22A0}" type="pres">
      <dgm:prSet presAssocID="{15A2A390-149F-4713-8623-831114F10F3A}" presName="compNode" presStyleCnt="0"/>
      <dgm:spPr/>
    </dgm:pt>
    <dgm:pt modelId="{5DAA6572-2A2B-4190-8101-D361CAD11784}" type="pres">
      <dgm:prSet presAssocID="{15A2A390-149F-4713-8623-831114F10F3A}" presName="bgRect" presStyleLbl="bgShp" presStyleIdx="0" presStyleCnt="5" custLinFactNeighborX="664"/>
      <dgm:spPr>
        <a:solidFill>
          <a:schemeClr val="accent1"/>
        </a:solidFill>
      </dgm:spPr>
    </dgm:pt>
    <dgm:pt modelId="{606D4D4C-565F-4F87-8DDE-D857E4770341}" type="pres">
      <dgm:prSet presAssocID="{15A2A390-149F-4713-8623-831114F10F3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rjekuori"/>
        </a:ext>
      </dgm:extLst>
    </dgm:pt>
    <dgm:pt modelId="{202A3A25-89CC-4924-B1B0-E212ED3F6BC0}" type="pres">
      <dgm:prSet presAssocID="{15A2A390-149F-4713-8623-831114F10F3A}" presName="spaceRect" presStyleCnt="0"/>
      <dgm:spPr/>
    </dgm:pt>
    <dgm:pt modelId="{6FEC5B05-DD34-4A10-8CF3-A2B9D0B136E0}" type="pres">
      <dgm:prSet presAssocID="{15A2A390-149F-4713-8623-831114F10F3A}" presName="parTx" presStyleLbl="revTx" presStyleIdx="0" presStyleCnt="5">
        <dgm:presLayoutVars>
          <dgm:chMax val="0"/>
          <dgm:chPref val="0"/>
        </dgm:presLayoutVars>
      </dgm:prSet>
      <dgm:spPr/>
    </dgm:pt>
    <dgm:pt modelId="{BCF893B4-CA9B-4C53-8C86-B4FB8BBB8537}" type="pres">
      <dgm:prSet presAssocID="{E30D5F4B-9B4C-49E2-84AD-C02499E9B658}" presName="sibTrans" presStyleCnt="0"/>
      <dgm:spPr/>
    </dgm:pt>
    <dgm:pt modelId="{2A4AF5D4-591E-4424-BCDB-96B15F6753DB}" type="pres">
      <dgm:prSet presAssocID="{AC8D0718-49BD-482E-A75A-0806FBB64EE7}" presName="compNode" presStyleCnt="0"/>
      <dgm:spPr/>
    </dgm:pt>
    <dgm:pt modelId="{8FD75576-3387-4275-949B-D6435BD747F9}" type="pres">
      <dgm:prSet presAssocID="{AC8D0718-49BD-482E-A75A-0806FBB64EE7}" presName="bgRect" presStyleLbl="bgShp" presStyleIdx="1" presStyleCnt="5"/>
      <dgm:spPr>
        <a:solidFill>
          <a:schemeClr val="accent1"/>
        </a:solidFill>
      </dgm:spPr>
    </dgm:pt>
    <dgm:pt modelId="{83D4F78E-F7D4-4358-B8A1-F1EB972648A8}" type="pres">
      <dgm:prSet presAssocID="{AC8D0718-49BD-482E-A75A-0806FBB64EE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s"/>
        </a:ext>
      </dgm:extLst>
    </dgm:pt>
    <dgm:pt modelId="{2938B258-B127-49E7-B294-0FB0024975CF}" type="pres">
      <dgm:prSet presAssocID="{AC8D0718-49BD-482E-A75A-0806FBB64EE7}" presName="spaceRect" presStyleCnt="0"/>
      <dgm:spPr/>
    </dgm:pt>
    <dgm:pt modelId="{11AB13AA-F0EB-481F-ABE6-161E162DD131}" type="pres">
      <dgm:prSet presAssocID="{AC8D0718-49BD-482E-A75A-0806FBB64EE7}" presName="parTx" presStyleLbl="revTx" presStyleIdx="1" presStyleCnt="5">
        <dgm:presLayoutVars>
          <dgm:chMax val="0"/>
          <dgm:chPref val="0"/>
        </dgm:presLayoutVars>
      </dgm:prSet>
      <dgm:spPr/>
    </dgm:pt>
    <dgm:pt modelId="{99417F74-B1E0-4225-8757-99FA35A27FB0}" type="pres">
      <dgm:prSet presAssocID="{0EC3D0DC-43FB-41CA-B9E6-159F79087997}" presName="sibTrans" presStyleCnt="0"/>
      <dgm:spPr/>
    </dgm:pt>
    <dgm:pt modelId="{E483F021-208B-4E7A-AFD3-D3E97B033276}" type="pres">
      <dgm:prSet presAssocID="{08178044-69C6-45E3-B295-1194C307C3FD}" presName="compNode" presStyleCnt="0"/>
      <dgm:spPr/>
    </dgm:pt>
    <dgm:pt modelId="{80A0D0F2-114B-4172-AC9B-7DD9138C445E}" type="pres">
      <dgm:prSet presAssocID="{08178044-69C6-45E3-B295-1194C307C3FD}" presName="bgRect" presStyleLbl="bgShp" presStyleIdx="2" presStyleCnt="5"/>
      <dgm:spPr>
        <a:solidFill>
          <a:schemeClr val="accent1"/>
        </a:solidFill>
      </dgm:spPr>
    </dgm:pt>
    <dgm:pt modelId="{06B1EABB-1F33-45BA-92DA-DF092EC7C195}" type="pres">
      <dgm:prSet presAssocID="{08178044-69C6-45E3-B295-1194C307C3F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tor"/>
        </a:ext>
      </dgm:extLst>
    </dgm:pt>
    <dgm:pt modelId="{52A2B38A-8194-4B04-BEF1-5B49CEEAB905}" type="pres">
      <dgm:prSet presAssocID="{08178044-69C6-45E3-B295-1194C307C3FD}" presName="spaceRect" presStyleCnt="0"/>
      <dgm:spPr/>
    </dgm:pt>
    <dgm:pt modelId="{24B5573B-1ED7-4B07-9CBE-05F1F519EE19}" type="pres">
      <dgm:prSet presAssocID="{08178044-69C6-45E3-B295-1194C307C3FD}" presName="parTx" presStyleLbl="revTx" presStyleIdx="2" presStyleCnt="5">
        <dgm:presLayoutVars>
          <dgm:chMax val="0"/>
          <dgm:chPref val="0"/>
        </dgm:presLayoutVars>
      </dgm:prSet>
      <dgm:spPr/>
    </dgm:pt>
    <dgm:pt modelId="{ACF9633A-CAC1-4265-896A-DDCAD8D466DF}" type="pres">
      <dgm:prSet presAssocID="{85C9BF96-7467-47F0-817F-01FF6B69162B}" presName="sibTrans" presStyleCnt="0"/>
      <dgm:spPr/>
    </dgm:pt>
    <dgm:pt modelId="{911432A7-BD03-4F2C-AA4D-C3E2DE6B0FB6}" type="pres">
      <dgm:prSet presAssocID="{F1A5BB21-0FEA-491C-A5FB-0548A4660CDF}" presName="compNode" presStyleCnt="0"/>
      <dgm:spPr/>
    </dgm:pt>
    <dgm:pt modelId="{853BC760-C747-4AE4-9123-FDB034BB6AAD}" type="pres">
      <dgm:prSet presAssocID="{F1A5BB21-0FEA-491C-A5FB-0548A4660CDF}" presName="bgRect" presStyleLbl="bgShp" presStyleIdx="3" presStyleCnt="5" custScaleY="136099" custLinFactNeighborY="-1058"/>
      <dgm:spPr>
        <a:solidFill>
          <a:schemeClr val="accent1"/>
        </a:solidFill>
      </dgm:spPr>
    </dgm:pt>
    <dgm:pt modelId="{C6C69828-9906-4D74-AEDD-E01C0130DBBF}" type="pres">
      <dgm:prSet presAssocID="{F1A5BB21-0FEA-491C-A5FB-0548A4660CDF}" presName="iconRect" presStyleLbl="node1" presStyleIdx="3" presStyleCnt="5" custScaleX="9601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ääkäri"/>
        </a:ext>
      </dgm:extLst>
    </dgm:pt>
    <dgm:pt modelId="{4101BC3F-3E59-4B82-A77E-322CF26E11A1}" type="pres">
      <dgm:prSet presAssocID="{F1A5BB21-0FEA-491C-A5FB-0548A4660CDF}" presName="spaceRect" presStyleCnt="0"/>
      <dgm:spPr/>
    </dgm:pt>
    <dgm:pt modelId="{34F180EC-E834-49E2-AB86-E1E60B6C9E43}" type="pres">
      <dgm:prSet presAssocID="{F1A5BB21-0FEA-491C-A5FB-0548A4660CDF}" presName="parTx" presStyleLbl="revTx" presStyleIdx="3" presStyleCnt="5" custScaleY="146631">
        <dgm:presLayoutVars>
          <dgm:chMax val="0"/>
          <dgm:chPref val="0"/>
        </dgm:presLayoutVars>
      </dgm:prSet>
      <dgm:spPr/>
    </dgm:pt>
    <dgm:pt modelId="{97FD9945-3DE8-467E-8FE6-3C1A56F06126}" type="pres">
      <dgm:prSet presAssocID="{5BB35E1D-6944-4455-A03D-44FEDC873168}" presName="sibTrans" presStyleCnt="0"/>
      <dgm:spPr/>
    </dgm:pt>
    <dgm:pt modelId="{C0F67DDF-7D35-4A1E-AFB6-748B21A6A2C7}" type="pres">
      <dgm:prSet presAssocID="{82852EDC-627F-456E-9EF0-066040CD9973}" presName="compNode" presStyleCnt="0"/>
      <dgm:spPr/>
    </dgm:pt>
    <dgm:pt modelId="{7AFD0011-D1C9-48EB-9FA9-8E574CC90780}" type="pres">
      <dgm:prSet presAssocID="{82852EDC-627F-456E-9EF0-066040CD9973}" presName="bgRect" presStyleLbl="bgShp" presStyleIdx="4" presStyleCnt="5" custScaleY="123171" custLinFactNeighborX="2789" custLinFactNeighborY="-9264"/>
      <dgm:spPr>
        <a:solidFill>
          <a:schemeClr val="accent1"/>
        </a:solidFill>
      </dgm:spPr>
    </dgm:pt>
    <dgm:pt modelId="{A082F7C9-639F-444E-A5CB-0BBDC791ED4C}" type="pres">
      <dgm:prSet presAssocID="{82852EDC-627F-456E-9EF0-066040CD9973}" presName="iconRect" presStyleLbl="node1" presStyleIdx="4" presStyleCnt="5" custLinFactNeighborX="-2357" custLinFactNeighborY="-2711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ääkäri"/>
        </a:ext>
      </dgm:extLst>
    </dgm:pt>
    <dgm:pt modelId="{804A434C-E80F-476C-A56C-0B8FBB6D6240}" type="pres">
      <dgm:prSet presAssocID="{82852EDC-627F-456E-9EF0-066040CD9973}" presName="spaceRect" presStyleCnt="0"/>
      <dgm:spPr/>
    </dgm:pt>
    <dgm:pt modelId="{EA341B0F-5725-4C2A-9B43-71DD843139E2}" type="pres">
      <dgm:prSet presAssocID="{82852EDC-627F-456E-9EF0-066040CD9973}" presName="parTx" presStyleLbl="revTx" presStyleIdx="4" presStyleCnt="5">
        <dgm:presLayoutVars>
          <dgm:chMax val="0"/>
          <dgm:chPref val="0"/>
        </dgm:presLayoutVars>
      </dgm:prSet>
      <dgm:spPr/>
    </dgm:pt>
  </dgm:ptLst>
  <dgm:cxnLst>
    <dgm:cxn modelId="{F361B10E-6F33-474D-B08A-7C8A7730EFBA}" srcId="{3E65F02D-41C6-438F-97EC-4B5050BD001F}" destId="{AC8D0718-49BD-482E-A75A-0806FBB64EE7}" srcOrd="1" destOrd="0" parTransId="{74EFAA0C-42C0-40BA-9CDC-8812D553C66E}" sibTransId="{0EC3D0DC-43FB-41CA-B9E6-159F79087997}"/>
    <dgm:cxn modelId="{C4FE9352-3A0B-4698-8157-5E2F316067ED}" type="presOf" srcId="{15A2A390-149F-4713-8623-831114F10F3A}" destId="{6FEC5B05-DD34-4A10-8CF3-A2B9D0B136E0}" srcOrd="0" destOrd="0" presId="urn:microsoft.com/office/officeart/2018/2/layout/IconVerticalSolidList"/>
    <dgm:cxn modelId="{E89F0C53-594E-4F05-81FD-9FD3BE41530E}" type="presOf" srcId="{AC8D0718-49BD-482E-A75A-0806FBB64EE7}" destId="{11AB13AA-F0EB-481F-ABE6-161E162DD131}" srcOrd="0" destOrd="0" presId="urn:microsoft.com/office/officeart/2018/2/layout/IconVerticalSolidList"/>
    <dgm:cxn modelId="{750A5A98-9851-42CC-9D4E-D71C5E3993DE}" type="presOf" srcId="{08178044-69C6-45E3-B295-1194C307C3FD}" destId="{24B5573B-1ED7-4B07-9CBE-05F1F519EE19}" srcOrd="0" destOrd="0" presId="urn:microsoft.com/office/officeart/2018/2/layout/IconVerticalSolidList"/>
    <dgm:cxn modelId="{36D509A7-8075-4421-8F37-57CB472CB2DD}" srcId="{3E65F02D-41C6-438F-97EC-4B5050BD001F}" destId="{08178044-69C6-45E3-B295-1194C307C3FD}" srcOrd="2" destOrd="0" parTransId="{835FE490-9475-4512-9DB4-77C50961F962}" sibTransId="{85C9BF96-7467-47F0-817F-01FF6B69162B}"/>
    <dgm:cxn modelId="{D72625A8-89FE-4290-BEB2-8B0FD9590C5C}" srcId="{3E65F02D-41C6-438F-97EC-4B5050BD001F}" destId="{15A2A390-149F-4713-8623-831114F10F3A}" srcOrd="0" destOrd="0" parTransId="{4D85A937-108A-4133-B232-65D79704B98E}" sibTransId="{E30D5F4B-9B4C-49E2-84AD-C02499E9B658}"/>
    <dgm:cxn modelId="{F5CFF5AF-B05B-4C30-BECD-C62F63B37E91}" type="presOf" srcId="{82852EDC-627F-456E-9EF0-066040CD9973}" destId="{EA341B0F-5725-4C2A-9B43-71DD843139E2}" srcOrd="0" destOrd="0" presId="urn:microsoft.com/office/officeart/2018/2/layout/IconVerticalSolidList"/>
    <dgm:cxn modelId="{DAED36C4-C7ED-4FE9-9BDC-64B8FA35C424}" srcId="{3E65F02D-41C6-438F-97EC-4B5050BD001F}" destId="{F1A5BB21-0FEA-491C-A5FB-0548A4660CDF}" srcOrd="3" destOrd="0" parTransId="{89F50FBD-7421-48F1-90FE-D8C6DEAD79E7}" sibTransId="{5BB35E1D-6944-4455-A03D-44FEDC873168}"/>
    <dgm:cxn modelId="{CC4637D1-9573-48C4-B889-7AF5D8F82B0C}" srcId="{3E65F02D-41C6-438F-97EC-4B5050BD001F}" destId="{82852EDC-627F-456E-9EF0-066040CD9973}" srcOrd="4" destOrd="0" parTransId="{91A7BFAE-C229-4253-83DB-04C962A055CB}" sibTransId="{B48E5C36-3C16-4163-9715-724CF6E4EE08}"/>
    <dgm:cxn modelId="{078A3CD4-153E-425D-834C-61FE177F3838}" type="presOf" srcId="{3E65F02D-41C6-438F-97EC-4B5050BD001F}" destId="{FC1B1BF1-8646-4304-B237-481D7CEA3B7F}" srcOrd="0" destOrd="0" presId="urn:microsoft.com/office/officeart/2018/2/layout/IconVerticalSolidList"/>
    <dgm:cxn modelId="{4FA641FF-CA4F-4299-B098-D2AE692E576E}" type="presOf" srcId="{F1A5BB21-0FEA-491C-A5FB-0548A4660CDF}" destId="{34F180EC-E834-49E2-AB86-E1E60B6C9E43}" srcOrd="0" destOrd="0" presId="urn:microsoft.com/office/officeart/2018/2/layout/IconVerticalSolidList"/>
    <dgm:cxn modelId="{029A6328-2674-44E0-ADE6-CC00C1AFF282}" type="presParOf" srcId="{FC1B1BF1-8646-4304-B237-481D7CEA3B7F}" destId="{94799036-E2DE-434C-933F-B0D5A52E22A0}" srcOrd="0" destOrd="0" presId="urn:microsoft.com/office/officeart/2018/2/layout/IconVerticalSolidList"/>
    <dgm:cxn modelId="{98AC2BAD-C5B7-477D-B7F0-A2DA88E57A5A}" type="presParOf" srcId="{94799036-E2DE-434C-933F-B0D5A52E22A0}" destId="{5DAA6572-2A2B-4190-8101-D361CAD11784}" srcOrd="0" destOrd="0" presId="urn:microsoft.com/office/officeart/2018/2/layout/IconVerticalSolidList"/>
    <dgm:cxn modelId="{6A2D9E9A-E414-4B73-9A48-E519F98AAFFE}" type="presParOf" srcId="{94799036-E2DE-434C-933F-B0D5A52E22A0}" destId="{606D4D4C-565F-4F87-8DDE-D857E4770341}" srcOrd="1" destOrd="0" presId="urn:microsoft.com/office/officeart/2018/2/layout/IconVerticalSolidList"/>
    <dgm:cxn modelId="{7749FA82-2006-47DA-AD45-654874B0B640}" type="presParOf" srcId="{94799036-E2DE-434C-933F-B0D5A52E22A0}" destId="{202A3A25-89CC-4924-B1B0-E212ED3F6BC0}" srcOrd="2" destOrd="0" presId="urn:microsoft.com/office/officeart/2018/2/layout/IconVerticalSolidList"/>
    <dgm:cxn modelId="{8D783937-FD21-4FFB-8B49-8B374639090E}" type="presParOf" srcId="{94799036-E2DE-434C-933F-B0D5A52E22A0}" destId="{6FEC5B05-DD34-4A10-8CF3-A2B9D0B136E0}" srcOrd="3" destOrd="0" presId="urn:microsoft.com/office/officeart/2018/2/layout/IconVerticalSolidList"/>
    <dgm:cxn modelId="{CCB8DB6C-3E71-4EF8-9798-E12FA7136185}" type="presParOf" srcId="{FC1B1BF1-8646-4304-B237-481D7CEA3B7F}" destId="{BCF893B4-CA9B-4C53-8C86-B4FB8BBB8537}" srcOrd="1" destOrd="0" presId="urn:microsoft.com/office/officeart/2018/2/layout/IconVerticalSolidList"/>
    <dgm:cxn modelId="{EFB4E910-96F3-40C6-A792-181A740D58E7}" type="presParOf" srcId="{FC1B1BF1-8646-4304-B237-481D7CEA3B7F}" destId="{2A4AF5D4-591E-4424-BCDB-96B15F6753DB}" srcOrd="2" destOrd="0" presId="urn:microsoft.com/office/officeart/2018/2/layout/IconVerticalSolidList"/>
    <dgm:cxn modelId="{3A1B1B43-E85D-4A3B-8898-DD242B1691FA}" type="presParOf" srcId="{2A4AF5D4-591E-4424-BCDB-96B15F6753DB}" destId="{8FD75576-3387-4275-949B-D6435BD747F9}" srcOrd="0" destOrd="0" presId="urn:microsoft.com/office/officeart/2018/2/layout/IconVerticalSolidList"/>
    <dgm:cxn modelId="{92AFE63C-F9DB-4037-96CD-1D781480B73D}" type="presParOf" srcId="{2A4AF5D4-591E-4424-BCDB-96B15F6753DB}" destId="{83D4F78E-F7D4-4358-B8A1-F1EB972648A8}" srcOrd="1" destOrd="0" presId="urn:microsoft.com/office/officeart/2018/2/layout/IconVerticalSolidList"/>
    <dgm:cxn modelId="{5B96C898-6BD0-4E2C-844C-39EDB8B3C00C}" type="presParOf" srcId="{2A4AF5D4-591E-4424-BCDB-96B15F6753DB}" destId="{2938B258-B127-49E7-B294-0FB0024975CF}" srcOrd="2" destOrd="0" presId="urn:microsoft.com/office/officeart/2018/2/layout/IconVerticalSolidList"/>
    <dgm:cxn modelId="{8FC3976E-A02F-4630-95AD-FBF833346196}" type="presParOf" srcId="{2A4AF5D4-591E-4424-BCDB-96B15F6753DB}" destId="{11AB13AA-F0EB-481F-ABE6-161E162DD131}" srcOrd="3" destOrd="0" presId="urn:microsoft.com/office/officeart/2018/2/layout/IconVerticalSolidList"/>
    <dgm:cxn modelId="{C1535267-65B7-444A-95C3-F4058D107367}" type="presParOf" srcId="{FC1B1BF1-8646-4304-B237-481D7CEA3B7F}" destId="{99417F74-B1E0-4225-8757-99FA35A27FB0}" srcOrd="3" destOrd="0" presId="urn:microsoft.com/office/officeart/2018/2/layout/IconVerticalSolidList"/>
    <dgm:cxn modelId="{5CB57833-A205-4038-9346-6B7225EC7C82}" type="presParOf" srcId="{FC1B1BF1-8646-4304-B237-481D7CEA3B7F}" destId="{E483F021-208B-4E7A-AFD3-D3E97B033276}" srcOrd="4" destOrd="0" presId="urn:microsoft.com/office/officeart/2018/2/layout/IconVerticalSolidList"/>
    <dgm:cxn modelId="{4986EAE0-14E6-404A-B97C-252DA3794324}" type="presParOf" srcId="{E483F021-208B-4E7A-AFD3-D3E97B033276}" destId="{80A0D0F2-114B-4172-AC9B-7DD9138C445E}" srcOrd="0" destOrd="0" presId="urn:microsoft.com/office/officeart/2018/2/layout/IconVerticalSolidList"/>
    <dgm:cxn modelId="{65B47C52-4DCD-4745-91F1-DD808262E5F2}" type="presParOf" srcId="{E483F021-208B-4E7A-AFD3-D3E97B033276}" destId="{06B1EABB-1F33-45BA-92DA-DF092EC7C195}" srcOrd="1" destOrd="0" presId="urn:microsoft.com/office/officeart/2018/2/layout/IconVerticalSolidList"/>
    <dgm:cxn modelId="{74D4ACD2-E97E-4277-B330-0314B6E91B5D}" type="presParOf" srcId="{E483F021-208B-4E7A-AFD3-D3E97B033276}" destId="{52A2B38A-8194-4B04-BEF1-5B49CEEAB905}" srcOrd="2" destOrd="0" presId="urn:microsoft.com/office/officeart/2018/2/layout/IconVerticalSolidList"/>
    <dgm:cxn modelId="{339DAACB-AFA6-4AEB-8045-EF80D6732692}" type="presParOf" srcId="{E483F021-208B-4E7A-AFD3-D3E97B033276}" destId="{24B5573B-1ED7-4B07-9CBE-05F1F519EE19}" srcOrd="3" destOrd="0" presId="urn:microsoft.com/office/officeart/2018/2/layout/IconVerticalSolidList"/>
    <dgm:cxn modelId="{CD5C81C0-F733-4CBC-835C-4FA35566B8CB}" type="presParOf" srcId="{FC1B1BF1-8646-4304-B237-481D7CEA3B7F}" destId="{ACF9633A-CAC1-4265-896A-DDCAD8D466DF}" srcOrd="5" destOrd="0" presId="urn:microsoft.com/office/officeart/2018/2/layout/IconVerticalSolidList"/>
    <dgm:cxn modelId="{4EAD640A-0912-4919-8B52-6E908F89DE01}" type="presParOf" srcId="{FC1B1BF1-8646-4304-B237-481D7CEA3B7F}" destId="{911432A7-BD03-4F2C-AA4D-C3E2DE6B0FB6}" srcOrd="6" destOrd="0" presId="urn:microsoft.com/office/officeart/2018/2/layout/IconVerticalSolidList"/>
    <dgm:cxn modelId="{65CF64F8-955C-4E26-B761-AE5950D94A63}" type="presParOf" srcId="{911432A7-BD03-4F2C-AA4D-C3E2DE6B0FB6}" destId="{853BC760-C747-4AE4-9123-FDB034BB6AAD}" srcOrd="0" destOrd="0" presId="urn:microsoft.com/office/officeart/2018/2/layout/IconVerticalSolidList"/>
    <dgm:cxn modelId="{A866C467-A3AE-4F6E-B2DC-BD300AF8D764}" type="presParOf" srcId="{911432A7-BD03-4F2C-AA4D-C3E2DE6B0FB6}" destId="{C6C69828-9906-4D74-AEDD-E01C0130DBBF}" srcOrd="1" destOrd="0" presId="urn:microsoft.com/office/officeart/2018/2/layout/IconVerticalSolidList"/>
    <dgm:cxn modelId="{5CE0D238-12EC-48CC-86E3-9311B4B8F199}" type="presParOf" srcId="{911432A7-BD03-4F2C-AA4D-C3E2DE6B0FB6}" destId="{4101BC3F-3E59-4B82-A77E-322CF26E11A1}" srcOrd="2" destOrd="0" presId="urn:microsoft.com/office/officeart/2018/2/layout/IconVerticalSolidList"/>
    <dgm:cxn modelId="{648781E9-D171-4535-9767-CAF219977CB0}" type="presParOf" srcId="{911432A7-BD03-4F2C-AA4D-C3E2DE6B0FB6}" destId="{34F180EC-E834-49E2-AB86-E1E60B6C9E43}" srcOrd="3" destOrd="0" presId="urn:microsoft.com/office/officeart/2018/2/layout/IconVerticalSolidList"/>
    <dgm:cxn modelId="{FC47F85A-9463-443D-8A1B-113C4B7E2DB4}" type="presParOf" srcId="{FC1B1BF1-8646-4304-B237-481D7CEA3B7F}" destId="{97FD9945-3DE8-467E-8FE6-3C1A56F06126}" srcOrd="7" destOrd="0" presId="urn:microsoft.com/office/officeart/2018/2/layout/IconVerticalSolidList"/>
    <dgm:cxn modelId="{E775EF36-1E8B-4112-A9C9-408751FA597D}" type="presParOf" srcId="{FC1B1BF1-8646-4304-B237-481D7CEA3B7F}" destId="{C0F67DDF-7D35-4A1E-AFB6-748B21A6A2C7}" srcOrd="8" destOrd="0" presId="urn:microsoft.com/office/officeart/2018/2/layout/IconVerticalSolidList"/>
    <dgm:cxn modelId="{E55C6FBC-A231-438A-859A-37573E6866A0}" type="presParOf" srcId="{C0F67DDF-7D35-4A1E-AFB6-748B21A6A2C7}" destId="{7AFD0011-D1C9-48EB-9FA9-8E574CC90780}" srcOrd="0" destOrd="0" presId="urn:microsoft.com/office/officeart/2018/2/layout/IconVerticalSolidList"/>
    <dgm:cxn modelId="{8649FF80-C8B3-4D1E-BBA0-A11E02A5375D}" type="presParOf" srcId="{C0F67DDF-7D35-4A1E-AFB6-748B21A6A2C7}" destId="{A082F7C9-639F-444E-A5CB-0BBDC791ED4C}" srcOrd="1" destOrd="0" presId="urn:microsoft.com/office/officeart/2018/2/layout/IconVerticalSolidList"/>
    <dgm:cxn modelId="{BCAD47D5-1569-4B53-A600-D7A7FFE3C8C6}" type="presParOf" srcId="{C0F67DDF-7D35-4A1E-AFB6-748B21A6A2C7}" destId="{804A434C-E80F-476C-A56C-0B8FBB6D6240}" srcOrd="2" destOrd="0" presId="urn:microsoft.com/office/officeart/2018/2/layout/IconVerticalSolidList"/>
    <dgm:cxn modelId="{16C2DD26-A91E-4611-A8AB-91B512D9FA0F}" type="presParOf" srcId="{C0F67DDF-7D35-4A1E-AFB6-748B21A6A2C7}" destId="{EA341B0F-5725-4C2A-9B43-71DD843139E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78D0B9-20D7-42F3-A326-9F68676462D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i-FI"/>
        </a:p>
      </dgm:t>
    </dgm:pt>
    <dgm:pt modelId="{3C5F3462-914E-4366-AD44-1FD0C9F69BD7}">
      <dgm:prSet/>
      <dgm:spPr/>
      <dgm:t>
        <a:bodyPr/>
        <a:lstStyle/>
        <a:p>
          <a:r>
            <a:rPr lang="fi-FI" dirty="0"/>
            <a:t> Pekkaa on pyydetty täyttämään ennen ravitsemusterapeutin tapaamista ruokapäiväkirjaa sekä syömistapakysely (BES).</a:t>
          </a:r>
        </a:p>
      </dgm:t>
    </dgm:pt>
    <dgm:pt modelId="{892D97D2-51D0-45D1-B052-D8514DC1EF58}" type="parTrans" cxnId="{D2CF16C6-8C7B-4812-9AD4-5C457049055D}">
      <dgm:prSet/>
      <dgm:spPr/>
      <dgm:t>
        <a:bodyPr/>
        <a:lstStyle/>
        <a:p>
          <a:endParaRPr lang="fi-FI"/>
        </a:p>
      </dgm:t>
    </dgm:pt>
    <dgm:pt modelId="{274B1078-9890-491E-AE92-FEB51DC61C50}" type="sibTrans" cxnId="{D2CF16C6-8C7B-4812-9AD4-5C457049055D}">
      <dgm:prSet/>
      <dgm:spPr/>
      <dgm:t>
        <a:bodyPr/>
        <a:lstStyle/>
        <a:p>
          <a:endParaRPr lang="fi-FI"/>
        </a:p>
      </dgm:t>
    </dgm:pt>
    <dgm:pt modelId="{EF347593-B6C3-4409-BABF-012BCB79BDF0}">
      <dgm:prSet/>
      <dgm:spPr/>
      <dgm:t>
        <a:bodyPr/>
        <a:lstStyle/>
        <a:p>
          <a:r>
            <a:rPr lang="fi-FI" dirty="0"/>
            <a:t>Pekalle teetetään AUDIT-</a:t>
          </a:r>
          <a:r>
            <a:rPr lang="fi-FI" dirty="0" err="1"/>
            <a:t>test</a:t>
          </a:r>
          <a:r>
            <a:rPr lang="fi-FI" dirty="0"/>
            <a:t>, millä saadaan viitteitä Pekan alkoholin käytöstä.</a:t>
          </a:r>
        </a:p>
      </dgm:t>
    </dgm:pt>
    <dgm:pt modelId="{BC692373-05A2-4373-B8BA-D9453BC2A8B8}" type="parTrans" cxnId="{C3741BD7-35AA-4D22-807B-1FC64E66A1B4}">
      <dgm:prSet/>
      <dgm:spPr/>
      <dgm:t>
        <a:bodyPr/>
        <a:lstStyle/>
        <a:p>
          <a:endParaRPr lang="fi-FI"/>
        </a:p>
      </dgm:t>
    </dgm:pt>
    <dgm:pt modelId="{66133B9A-0BAD-4F4A-80F9-B419AA6234C4}" type="sibTrans" cxnId="{C3741BD7-35AA-4D22-807B-1FC64E66A1B4}">
      <dgm:prSet/>
      <dgm:spPr/>
      <dgm:t>
        <a:bodyPr/>
        <a:lstStyle/>
        <a:p>
          <a:endParaRPr lang="fi-FI"/>
        </a:p>
      </dgm:t>
    </dgm:pt>
    <dgm:pt modelId="{250C2213-AFDD-4055-9FC6-D6DD902DBFEC}">
      <dgm:prSet/>
      <dgm:spPr/>
      <dgm:t>
        <a:bodyPr/>
        <a:lstStyle/>
        <a:p>
          <a:r>
            <a:rPr lang="fi-FI" dirty="0"/>
            <a:t>Ravitsemusterapeutti arvio Pekan sitoutumista elämäntapamuutokseen , kykyä hallita oikeaoppista syömistä ja rytmiä. Anamneesin sekä kyselyn perusteella ravitsemusterapeutti arvio Pekan syömiskäyttäytymistä, mahdollista ahmintaa, tunnesyömistä ja ruokavalion laatua. Ravitsemusterapeutti käy Pekan kanssa myös läpi leikkauksen jälkeisen ruokavalion.</a:t>
          </a:r>
        </a:p>
      </dgm:t>
    </dgm:pt>
    <dgm:pt modelId="{62A295EE-C181-4BAB-B950-9E20026A135C}" type="parTrans" cxnId="{3FB246B5-18B5-431D-B728-867213CBE6D0}">
      <dgm:prSet/>
      <dgm:spPr/>
      <dgm:t>
        <a:bodyPr/>
        <a:lstStyle/>
        <a:p>
          <a:endParaRPr lang="fi-FI"/>
        </a:p>
      </dgm:t>
    </dgm:pt>
    <dgm:pt modelId="{804C2AD7-E2B2-4033-86B6-25F059EAC7D9}" type="sibTrans" cxnId="{3FB246B5-18B5-431D-B728-867213CBE6D0}">
      <dgm:prSet/>
      <dgm:spPr/>
      <dgm:t>
        <a:bodyPr/>
        <a:lstStyle/>
        <a:p>
          <a:endParaRPr lang="fi-FI"/>
        </a:p>
      </dgm:t>
    </dgm:pt>
    <dgm:pt modelId="{755D8D8E-88A3-4794-9547-2D3EA280EE00}">
      <dgm:prSet/>
      <dgm:spPr/>
      <dgm:t>
        <a:bodyPr/>
        <a:lstStyle/>
        <a:p>
          <a:r>
            <a:rPr lang="fi-FI" dirty="0"/>
            <a:t>Jos leikkaushoito on mahdollinen tekee ravitsemusterapeutti lähetteen kirurgiselle poliklinikalle. Jos Pekka ei täyttäisi sairaalan asettamia kriteereitä leikkaukselle tai hän kieltäytyisi leikkauksesta, mietittäisiin Pekan kohdalla muita vaihtoehtoja painon pudotukselle.</a:t>
          </a:r>
        </a:p>
      </dgm:t>
    </dgm:pt>
    <dgm:pt modelId="{F4B4BBAD-2018-443C-B112-2795E67D3864}" type="parTrans" cxnId="{43700BBB-5F1F-4A19-AFBD-A96682D8198F}">
      <dgm:prSet/>
      <dgm:spPr/>
      <dgm:t>
        <a:bodyPr/>
        <a:lstStyle/>
        <a:p>
          <a:endParaRPr lang="fi-FI"/>
        </a:p>
      </dgm:t>
    </dgm:pt>
    <dgm:pt modelId="{8FBAF096-0542-46F8-84DF-4D469F15E3DA}" type="sibTrans" cxnId="{43700BBB-5F1F-4A19-AFBD-A96682D8198F}">
      <dgm:prSet/>
      <dgm:spPr/>
      <dgm:t>
        <a:bodyPr/>
        <a:lstStyle/>
        <a:p>
          <a:endParaRPr lang="fi-FI"/>
        </a:p>
      </dgm:t>
    </dgm:pt>
    <dgm:pt modelId="{EB5172DC-0585-4E6D-8EAC-79C62C1834F3}" type="pres">
      <dgm:prSet presAssocID="{3178D0B9-20D7-42F3-A326-9F68676462D0}" presName="linearFlow" presStyleCnt="0">
        <dgm:presLayoutVars>
          <dgm:dir/>
          <dgm:resizeHandles val="exact"/>
        </dgm:presLayoutVars>
      </dgm:prSet>
      <dgm:spPr/>
    </dgm:pt>
    <dgm:pt modelId="{1AC8BB5C-6623-4388-B304-1AAB12337DDC}" type="pres">
      <dgm:prSet presAssocID="{3C5F3462-914E-4366-AD44-1FD0C9F69BD7}" presName="composite" presStyleCnt="0"/>
      <dgm:spPr/>
    </dgm:pt>
    <dgm:pt modelId="{C77B0007-313F-49F4-B984-63CCDEA1D46D}" type="pres">
      <dgm:prSet presAssocID="{3C5F3462-914E-4366-AD44-1FD0C9F69BD7}"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mena"/>
        </a:ext>
      </dgm:extLst>
    </dgm:pt>
    <dgm:pt modelId="{7F8F3F25-EEB1-4120-902E-D52C48CF87A7}" type="pres">
      <dgm:prSet presAssocID="{3C5F3462-914E-4366-AD44-1FD0C9F69BD7}" presName="txShp" presStyleLbl="node1" presStyleIdx="0" presStyleCnt="4">
        <dgm:presLayoutVars>
          <dgm:bulletEnabled val="1"/>
        </dgm:presLayoutVars>
      </dgm:prSet>
      <dgm:spPr/>
    </dgm:pt>
    <dgm:pt modelId="{BBD92BDF-5D95-4E99-8981-7C0AA6B22AA5}" type="pres">
      <dgm:prSet presAssocID="{274B1078-9890-491E-AE92-FEB51DC61C50}" presName="spacing" presStyleCnt="0"/>
      <dgm:spPr/>
    </dgm:pt>
    <dgm:pt modelId="{2E3A3EF1-811D-48E4-BEA1-55E95395A406}" type="pres">
      <dgm:prSet presAssocID="{EF347593-B6C3-4409-BABF-012BCB79BDF0}" presName="composite" presStyleCnt="0"/>
      <dgm:spPr/>
    </dgm:pt>
    <dgm:pt modelId="{E223D62E-8482-4A60-8D6C-29118A4DA7EB}" type="pres">
      <dgm:prSet presAssocID="{EF347593-B6C3-4409-BABF-012BCB79BDF0}" presName="imgShp" presStyleLbl="fgImgPlace1" presStyleIdx="1"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mena"/>
        </a:ext>
      </dgm:extLst>
    </dgm:pt>
    <dgm:pt modelId="{0DBB1EC3-4782-4645-95F4-4F268FF4A6ED}" type="pres">
      <dgm:prSet presAssocID="{EF347593-B6C3-4409-BABF-012BCB79BDF0}" presName="txShp" presStyleLbl="node1" presStyleIdx="1" presStyleCnt="4">
        <dgm:presLayoutVars>
          <dgm:bulletEnabled val="1"/>
        </dgm:presLayoutVars>
      </dgm:prSet>
      <dgm:spPr/>
    </dgm:pt>
    <dgm:pt modelId="{E7E8C5E3-CDFD-4ECA-A954-34A6E49B3830}" type="pres">
      <dgm:prSet presAssocID="{66133B9A-0BAD-4F4A-80F9-B419AA6234C4}" presName="spacing" presStyleCnt="0"/>
      <dgm:spPr/>
    </dgm:pt>
    <dgm:pt modelId="{60D1EEC7-66E2-4CDC-B806-BC22D563AFF8}" type="pres">
      <dgm:prSet presAssocID="{250C2213-AFDD-4055-9FC6-D6DD902DBFEC}" presName="composite" presStyleCnt="0"/>
      <dgm:spPr/>
    </dgm:pt>
    <dgm:pt modelId="{0FB21BEA-7401-4CA7-AFEA-E2346945E22C}" type="pres">
      <dgm:prSet presAssocID="{250C2213-AFDD-4055-9FC6-D6DD902DBFEC}" presName="imgShp" presStyleLbl="fgImgPlace1" presStyleIdx="2"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mena"/>
        </a:ext>
      </dgm:extLst>
    </dgm:pt>
    <dgm:pt modelId="{BEDE410B-A7F7-45D3-AAE6-CC325EE53951}" type="pres">
      <dgm:prSet presAssocID="{250C2213-AFDD-4055-9FC6-D6DD902DBFEC}" presName="txShp" presStyleLbl="node1" presStyleIdx="2" presStyleCnt="4" custLinFactNeighborX="138" custLinFactNeighborY="1322">
        <dgm:presLayoutVars>
          <dgm:bulletEnabled val="1"/>
        </dgm:presLayoutVars>
      </dgm:prSet>
      <dgm:spPr/>
    </dgm:pt>
    <dgm:pt modelId="{C0D92EC4-5E48-487E-9166-3B8F444C592D}" type="pres">
      <dgm:prSet presAssocID="{804C2AD7-E2B2-4033-86B6-25F059EAC7D9}" presName="spacing" presStyleCnt="0"/>
      <dgm:spPr/>
    </dgm:pt>
    <dgm:pt modelId="{EB615F86-726B-43F5-B5EE-56CA7815484C}" type="pres">
      <dgm:prSet presAssocID="{755D8D8E-88A3-4794-9547-2D3EA280EE00}" presName="composite" presStyleCnt="0"/>
      <dgm:spPr/>
    </dgm:pt>
    <dgm:pt modelId="{F29781EE-F94D-4BCC-94E9-05CD10CAF43E}" type="pres">
      <dgm:prSet presAssocID="{755D8D8E-88A3-4794-9547-2D3EA280EE00}" presName="imgShp" presStyleLbl="fgImgPlace1" presStyleIdx="3"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mena"/>
        </a:ext>
      </dgm:extLst>
    </dgm:pt>
    <dgm:pt modelId="{0C237062-50D0-4D98-8EEA-EC3C553A744B}" type="pres">
      <dgm:prSet presAssocID="{755D8D8E-88A3-4794-9547-2D3EA280EE00}" presName="txShp" presStyleLbl="node1" presStyleIdx="3" presStyleCnt="4">
        <dgm:presLayoutVars>
          <dgm:bulletEnabled val="1"/>
        </dgm:presLayoutVars>
      </dgm:prSet>
      <dgm:spPr/>
    </dgm:pt>
  </dgm:ptLst>
  <dgm:cxnLst>
    <dgm:cxn modelId="{EE048D1A-C1BA-4F6C-804E-7D52C235C137}" type="presOf" srcId="{3C5F3462-914E-4366-AD44-1FD0C9F69BD7}" destId="{7F8F3F25-EEB1-4120-902E-D52C48CF87A7}" srcOrd="0" destOrd="0" presId="urn:microsoft.com/office/officeart/2005/8/layout/vList3"/>
    <dgm:cxn modelId="{CA27A88B-DA3E-4283-9802-061920406713}" type="presOf" srcId="{250C2213-AFDD-4055-9FC6-D6DD902DBFEC}" destId="{BEDE410B-A7F7-45D3-AAE6-CC325EE53951}" srcOrd="0" destOrd="0" presId="urn:microsoft.com/office/officeart/2005/8/layout/vList3"/>
    <dgm:cxn modelId="{CAA361B0-26FF-4F2F-82F6-E076B6DAF6EF}" type="presOf" srcId="{755D8D8E-88A3-4794-9547-2D3EA280EE00}" destId="{0C237062-50D0-4D98-8EEA-EC3C553A744B}" srcOrd="0" destOrd="0" presId="urn:microsoft.com/office/officeart/2005/8/layout/vList3"/>
    <dgm:cxn modelId="{3FB246B5-18B5-431D-B728-867213CBE6D0}" srcId="{3178D0B9-20D7-42F3-A326-9F68676462D0}" destId="{250C2213-AFDD-4055-9FC6-D6DD902DBFEC}" srcOrd="2" destOrd="0" parTransId="{62A295EE-C181-4BAB-B950-9E20026A135C}" sibTransId="{804C2AD7-E2B2-4033-86B6-25F059EAC7D9}"/>
    <dgm:cxn modelId="{43700BBB-5F1F-4A19-AFBD-A96682D8198F}" srcId="{3178D0B9-20D7-42F3-A326-9F68676462D0}" destId="{755D8D8E-88A3-4794-9547-2D3EA280EE00}" srcOrd="3" destOrd="0" parTransId="{F4B4BBAD-2018-443C-B112-2795E67D3864}" sibTransId="{8FBAF096-0542-46F8-84DF-4D469F15E3DA}"/>
    <dgm:cxn modelId="{640A22BF-61EB-4D38-AEDC-DE4A2D05634C}" type="presOf" srcId="{EF347593-B6C3-4409-BABF-012BCB79BDF0}" destId="{0DBB1EC3-4782-4645-95F4-4F268FF4A6ED}" srcOrd="0" destOrd="0" presId="urn:microsoft.com/office/officeart/2005/8/layout/vList3"/>
    <dgm:cxn modelId="{D2CF16C6-8C7B-4812-9AD4-5C457049055D}" srcId="{3178D0B9-20D7-42F3-A326-9F68676462D0}" destId="{3C5F3462-914E-4366-AD44-1FD0C9F69BD7}" srcOrd="0" destOrd="0" parTransId="{892D97D2-51D0-45D1-B052-D8514DC1EF58}" sibTransId="{274B1078-9890-491E-AE92-FEB51DC61C50}"/>
    <dgm:cxn modelId="{96B70FCC-41C6-40CD-BEB7-3A7789B62432}" type="presOf" srcId="{3178D0B9-20D7-42F3-A326-9F68676462D0}" destId="{EB5172DC-0585-4E6D-8EAC-79C62C1834F3}" srcOrd="0" destOrd="0" presId="urn:microsoft.com/office/officeart/2005/8/layout/vList3"/>
    <dgm:cxn modelId="{C3741BD7-35AA-4D22-807B-1FC64E66A1B4}" srcId="{3178D0B9-20D7-42F3-A326-9F68676462D0}" destId="{EF347593-B6C3-4409-BABF-012BCB79BDF0}" srcOrd="1" destOrd="0" parTransId="{BC692373-05A2-4373-B8BA-D9453BC2A8B8}" sibTransId="{66133B9A-0BAD-4F4A-80F9-B419AA6234C4}"/>
    <dgm:cxn modelId="{16EE34B8-E7B1-4884-BB86-9EA922441352}" type="presParOf" srcId="{EB5172DC-0585-4E6D-8EAC-79C62C1834F3}" destId="{1AC8BB5C-6623-4388-B304-1AAB12337DDC}" srcOrd="0" destOrd="0" presId="urn:microsoft.com/office/officeart/2005/8/layout/vList3"/>
    <dgm:cxn modelId="{CA0242FA-51FD-49EC-AC5D-6EF0DE92902C}" type="presParOf" srcId="{1AC8BB5C-6623-4388-B304-1AAB12337DDC}" destId="{C77B0007-313F-49F4-B984-63CCDEA1D46D}" srcOrd="0" destOrd="0" presId="urn:microsoft.com/office/officeart/2005/8/layout/vList3"/>
    <dgm:cxn modelId="{0B90BDBE-A5F4-4547-BBF7-47C1B726BAB7}" type="presParOf" srcId="{1AC8BB5C-6623-4388-B304-1AAB12337DDC}" destId="{7F8F3F25-EEB1-4120-902E-D52C48CF87A7}" srcOrd="1" destOrd="0" presId="urn:microsoft.com/office/officeart/2005/8/layout/vList3"/>
    <dgm:cxn modelId="{98A05D43-6916-4087-9E2D-88F5FDA4F654}" type="presParOf" srcId="{EB5172DC-0585-4E6D-8EAC-79C62C1834F3}" destId="{BBD92BDF-5D95-4E99-8981-7C0AA6B22AA5}" srcOrd="1" destOrd="0" presId="urn:microsoft.com/office/officeart/2005/8/layout/vList3"/>
    <dgm:cxn modelId="{24A21855-FC8F-439F-A232-3E0FF8F92C95}" type="presParOf" srcId="{EB5172DC-0585-4E6D-8EAC-79C62C1834F3}" destId="{2E3A3EF1-811D-48E4-BEA1-55E95395A406}" srcOrd="2" destOrd="0" presId="urn:microsoft.com/office/officeart/2005/8/layout/vList3"/>
    <dgm:cxn modelId="{829CEEE4-55EB-42FD-BA86-E7DFE5EBB588}" type="presParOf" srcId="{2E3A3EF1-811D-48E4-BEA1-55E95395A406}" destId="{E223D62E-8482-4A60-8D6C-29118A4DA7EB}" srcOrd="0" destOrd="0" presId="urn:microsoft.com/office/officeart/2005/8/layout/vList3"/>
    <dgm:cxn modelId="{ADD0427D-82E0-4BA5-A7C9-59223418F368}" type="presParOf" srcId="{2E3A3EF1-811D-48E4-BEA1-55E95395A406}" destId="{0DBB1EC3-4782-4645-95F4-4F268FF4A6ED}" srcOrd="1" destOrd="0" presId="urn:microsoft.com/office/officeart/2005/8/layout/vList3"/>
    <dgm:cxn modelId="{3E28C845-7130-478C-A8A3-3D839055B999}" type="presParOf" srcId="{EB5172DC-0585-4E6D-8EAC-79C62C1834F3}" destId="{E7E8C5E3-CDFD-4ECA-A954-34A6E49B3830}" srcOrd="3" destOrd="0" presId="urn:microsoft.com/office/officeart/2005/8/layout/vList3"/>
    <dgm:cxn modelId="{0E486C50-F804-48BB-8D71-4A42ACD9B215}" type="presParOf" srcId="{EB5172DC-0585-4E6D-8EAC-79C62C1834F3}" destId="{60D1EEC7-66E2-4CDC-B806-BC22D563AFF8}" srcOrd="4" destOrd="0" presId="urn:microsoft.com/office/officeart/2005/8/layout/vList3"/>
    <dgm:cxn modelId="{FEA5D40C-4B16-461F-87D6-C01DA717DB13}" type="presParOf" srcId="{60D1EEC7-66E2-4CDC-B806-BC22D563AFF8}" destId="{0FB21BEA-7401-4CA7-AFEA-E2346945E22C}" srcOrd="0" destOrd="0" presId="urn:microsoft.com/office/officeart/2005/8/layout/vList3"/>
    <dgm:cxn modelId="{AC11CC4A-2087-43AD-ADE9-96F8F54DE61A}" type="presParOf" srcId="{60D1EEC7-66E2-4CDC-B806-BC22D563AFF8}" destId="{BEDE410B-A7F7-45D3-AAE6-CC325EE53951}" srcOrd="1" destOrd="0" presId="urn:microsoft.com/office/officeart/2005/8/layout/vList3"/>
    <dgm:cxn modelId="{185E61B2-BBFA-45A2-A6E8-79F94401AD08}" type="presParOf" srcId="{EB5172DC-0585-4E6D-8EAC-79C62C1834F3}" destId="{C0D92EC4-5E48-487E-9166-3B8F444C592D}" srcOrd="5" destOrd="0" presId="urn:microsoft.com/office/officeart/2005/8/layout/vList3"/>
    <dgm:cxn modelId="{4B4244B1-AE03-4EEA-AD95-1AB7FCA98FFD}" type="presParOf" srcId="{EB5172DC-0585-4E6D-8EAC-79C62C1834F3}" destId="{EB615F86-726B-43F5-B5EE-56CA7815484C}" srcOrd="6" destOrd="0" presId="urn:microsoft.com/office/officeart/2005/8/layout/vList3"/>
    <dgm:cxn modelId="{CC415D76-0BD5-4F1F-82A2-FF1E49ECA551}" type="presParOf" srcId="{EB615F86-726B-43F5-B5EE-56CA7815484C}" destId="{F29781EE-F94D-4BCC-94E9-05CD10CAF43E}" srcOrd="0" destOrd="0" presId="urn:microsoft.com/office/officeart/2005/8/layout/vList3"/>
    <dgm:cxn modelId="{2DFF7E7A-DC5B-47FC-9A63-1EDFF4002136}" type="presParOf" srcId="{EB615F86-726B-43F5-B5EE-56CA7815484C}" destId="{0C237062-50D0-4D98-8EEA-EC3C553A744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B22CE2-CACF-43AD-8414-2DACB3378A7E}"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fi-FI"/>
        </a:p>
      </dgm:t>
    </dgm:pt>
    <dgm:pt modelId="{3D90CD46-5445-46EC-9AB0-FF5C06BB5580}">
      <dgm:prSet phldrT="[Teksti]" custT="1"/>
      <dgm:spPr/>
      <dgm:t>
        <a:bodyPr/>
        <a:lstStyle/>
        <a:p>
          <a:r>
            <a:rPr lang="fi-FI" sz="1050" dirty="0"/>
            <a:t>Pekka saapuu kirurgiselle poliklinikalle</a:t>
          </a:r>
        </a:p>
      </dgm:t>
    </dgm:pt>
    <dgm:pt modelId="{20725BB7-1F02-4857-B453-3F3B1282F6FE}" type="parTrans" cxnId="{73B7C9AC-166C-49AC-A5B2-01D5B8A3B8CE}">
      <dgm:prSet/>
      <dgm:spPr/>
      <dgm:t>
        <a:bodyPr/>
        <a:lstStyle/>
        <a:p>
          <a:endParaRPr lang="fi-FI"/>
        </a:p>
      </dgm:t>
    </dgm:pt>
    <dgm:pt modelId="{21BFDF88-FF86-4608-8D2E-B73851E3BEAC}" type="sibTrans" cxnId="{73B7C9AC-166C-49AC-A5B2-01D5B8A3B8CE}">
      <dgm:prSet/>
      <dgm:spPr/>
      <dgm:t>
        <a:bodyPr/>
        <a:lstStyle/>
        <a:p>
          <a:endParaRPr lang="fi-FI"/>
        </a:p>
      </dgm:t>
    </dgm:pt>
    <dgm:pt modelId="{7EC2702D-B3E4-48ED-A14B-9EAC51874C3B}">
      <dgm:prSet phldrT="[Teksti]" custT="1"/>
      <dgm:spPr/>
      <dgm:t>
        <a:bodyPr/>
        <a:lstStyle/>
        <a:p>
          <a:r>
            <a:rPr lang="fi-FI" sz="1050" dirty="0"/>
            <a:t>Kirurgi liittyy mukaan ryhmätapaamiseen ja kertoo osallistujille leikkausmenetelmistä, mahdollisista komplikaatioista ja mihin painon putoaminen perustuu</a:t>
          </a:r>
        </a:p>
      </dgm:t>
    </dgm:pt>
    <dgm:pt modelId="{A5AB6677-7AD1-44BF-BCB9-08B1999DFDD3}" type="parTrans" cxnId="{2E84A4FB-1CB5-40F1-AE4E-150DBE1AF762}">
      <dgm:prSet/>
      <dgm:spPr/>
      <dgm:t>
        <a:bodyPr/>
        <a:lstStyle/>
        <a:p>
          <a:endParaRPr lang="fi-FI"/>
        </a:p>
      </dgm:t>
    </dgm:pt>
    <dgm:pt modelId="{2F558CE7-4DB3-474C-ABFD-6CACABA5B4B9}" type="sibTrans" cxnId="{2E84A4FB-1CB5-40F1-AE4E-150DBE1AF762}">
      <dgm:prSet/>
      <dgm:spPr/>
      <dgm:t>
        <a:bodyPr/>
        <a:lstStyle/>
        <a:p>
          <a:endParaRPr lang="fi-FI"/>
        </a:p>
      </dgm:t>
    </dgm:pt>
    <dgm:pt modelId="{CB4B6C9B-53CE-4EA6-9422-BD98A0192414}">
      <dgm:prSet phldrT="[Teksti]" custT="1"/>
      <dgm:spPr/>
      <dgm:t>
        <a:bodyPr/>
        <a:lstStyle/>
        <a:p>
          <a:r>
            <a:rPr lang="fi-FI" sz="1050" dirty="0"/>
            <a:t>Sairaanhoitaja kirjoittaa lyhyen selvityksen kirurgille Pekan tilasta</a:t>
          </a:r>
        </a:p>
      </dgm:t>
    </dgm:pt>
    <dgm:pt modelId="{4FB9EE45-FF7D-45CA-BADB-3CDACE0DF34E}" type="sibTrans" cxnId="{C590F90B-AB62-44D1-BFE3-AEBD9E2F6FB2}">
      <dgm:prSet/>
      <dgm:spPr/>
      <dgm:t>
        <a:bodyPr/>
        <a:lstStyle/>
        <a:p>
          <a:endParaRPr lang="fi-FI"/>
        </a:p>
      </dgm:t>
    </dgm:pt>
    <dgm:pt modelId="{151D5141-AD14-4C17-96C6-1721CA7605B9}" type="parTrans" cxnId="{C590F90B-AB62-44D1-BFE3-AEBD9E2F6FB2}">
      <dgm:prSet/>
      <dgm:spPr/>
      <dgm:t>
        <a:bodyPr/>
        <a:lstStyle/>
        <a:p>
          <a:endParaRPr lang="fi-FI"/>
        </a:p>
      </dgm:t>
    </dgm:pt>
    <dgm:pt modelId="{8366DB38-D285-4D81-8759-9A7F34AF470E}">
      <dgm:prSet phldrT="[Teksti]" custT="1"/>
      <dgm:spPr/>
      <dgm:t>
        <a:bodyPr/>
        <a:lstStyle/>
        <a:p>
          <a:r>
            <a:rPr lang="fi-FI" sz="1050" dirty="0"/>
            <a:t>Sairaanhoitaja tarkistaa Pekan perustiedot, helikobakteeri häätöhoidon, ottaa perus mittaukset. Pekalta tiedustellaan myös tupakoiko ja jos Pekka tupakoi, motivoi sairaanhoitaja Pekkaa lopettamaan tupakoinnin. Pekalta tiedustellaan myös mahdolliset sappivaivat, närästys ja aiemmat leikkaukset vatsan alueelle</a:t>
          </a:r>
        </a:p>
      </dgm:t>
    </dgm:pt>
    <dgm:pt modelId="{0917CB18-70BC-4CAC-A3B1-EACD71C9AE1D}" type="sibTrans" cxnId="{6ADCF6F7-CDF3-418F-8CA4-BB4A97BA30B7}">
      <dgm:prSet/>
      <dgm:spPr/>
      <dgm:t>
        <a:bodyPr/>
        <a:lstStyle/>
        <a:p>
          <a:endParaRPr lang="fi-FI"/>
        </a:p>
      </dgm:t>
    </dgm:pt>
    <dgm:pt modelId="{197B5935-9826-445D-8660-E8B8E5D66573}" type="parTrans" cxnId="{6ADCF6F7-CDF3-418F-8CA4-BB4A97BA30B7}">
      <dgm:prSet/>
      <dgm:spPr/>
      <dgm:t>
        <a:bodyPr/>
        <a:lstStyle/>
        <a:p>
          <a:endParaRPr lang="fi-FI"/>
        </a:p>
      </dgm:t>
    </dgm:pt>
    <dgm:pt modelId="{F07A7B42-918C-4F56-85E4-74336097041C}">
      <dgm:prSet phldrT="[Teksti]" custT="1"/>
      <dgm:spPr/>
      <dgm:t>
        <a:bodyPr/>
        <a:lstStyle/>
        <a:p>
          <a:r>
            <a:rPr lang="fi-FI" sz="1050" dirty="0"/>
            <a:t>Pekka osallistuu neljän muun potilaan kanssa sairaanhoitajan vetämälle ryhmävastaanotolle</a:t>
          </a:r>
          <a:endParaRPr lang="fi-FI" sz="1000" dirty="0"/>
        </a:p>
      </dgm:t>
    </dgm:pt>
    <dgm:pt modelId="{0D44EDE2-EDE4-4B38-BED6-FA2974C874B0}" type="sibTrans" cxnId="{ABF6B46C-2883-403D-8575-0B31A0E73C3C}">
      <dgm:prSet/>
      <dgm:spPr/>
      <dgm:t>
        <a:bodyPr/>
        <a:lstStyle/>
        <a:p>
          <a:endParaRPr lang="fi-FI"/>
        </a:p>
      </dgm:t>
    </dgm:pt>
    <dgm:pt modelId="{745FC374-5EEC-45D0-85C1-B0F48FBC4509}" type="parTrans" cxnId="{ABF6B46C-2883-403D-8575-0B31A0E73C3C}">
      <dgm:prSet/>
      <dgm:spPr/>
      <dgm:t>
        <a:bodyPr/>
        <a:lstStyle/>
        <a:p>
          <a:endParaRPr lang="fi-FI"/>
        </a:p>
      </dgm:t>
    </dgm:pt>
    <dgm:pt modelId="{3795AE23-540A-4551-9ABC-398984B2A593}">
      <dgm:prSet phldrT="[Teksti]" custT="1"/>
      <dgm:spPr/>
      <dgm:t>
        <a:bodyPr/>
        <a:lstStyle/>
        <a:p>
          <a:r>
            <a:rPr lang="fi-FI" sz="1050" dirty="0"/>
            <a:t>Pekka tapaa kirurgin. Käynnillä sovitaan leikkausmenetelmä. Pekalle voidaan teettää tarpeen vaatiessa gastroskopia sekä vatsan ultraäänitutkimus. Gastroskopia tehdään, kun halutaan tarkistaa mahalaukun ja pohjukaissuolen limakalvon vaurioita tai mahahaava Nämä tutkimukset voidaan tehdä myös muussa yksikössä.  Tämän jälkeen Pekka asetetaan leikkausjonoon</a:t>
          </a:r>
        </a:p>
      </dgm:t>
    </dgm:pt>
    <dgm:pt modelId="{7E40228B-5524-460A-BAB0-1FF4001A4BCD}" type="parTrans" cxnId="{3BF9AAB8-3031-4F86-BC27-279A56C6EDAD}">
      <dgm:prSet/>
      <dgm:spPr/>
      <dgm:t>
        <a:bodyPr/>
        <a:lstStyle/>
        <a:p>
          <a:endParaRPr lang="fi-FI"/>
        </a:p>
      </dgm:t>
    </dgm:pt>
    <dgm:pt modelId="{32896326-9F5F-4AEB-8CA9-93C9538E296A}" type="sibTrans" cxnId="{3BF9AAB8-3031-4F86-BC27-279A56C6EDAD}">
      <dgm:prSet/>
      <dgm:spPr/>
      <dgm:t>
        <a:bodyPr/>
        <a:lstStyle/>
        <a:p>
          <a:endParaRPr lang="fi-FI"/>
        </a:p>
      </dgm:t>
    </dgm:pt>
    <dgm:pt modelId="{01900672-3F74-4644-98C5-0A12F8B7C31B}" type="pres">
      <dgm:prSet presAssocID="{D8B22CE2-CACF-43AD-8414-2DACB3378A7E}" presName="Name0" presStyleCnt="0">
        <dgm:presLayoutVars>
          <dgm:dir/>
          <dgm:resizeHandles val="exact"/>
        </dgm:presLayoutVars>
      </dgm:prSet>
      <dgm:spPr/>
    </dgm:pt>
    <dgm:pt modelId="{DF5EABC0-F84F-4991-B18E-0F8FE22D01E4}" type="pres">
      <dgm:prSet presAssocID="{D8B22CE2-CACF-43AD-8414-2DACB3378A7E}" presName="cycle" presStyleCnt="0"/>
      <dgm:spPr/>
    </dgm:pt>
    <dgm:pt modelId="{CDC0D1D2-4128-46D5-AE38-DF442A282C1B}" type="pres">
      <dgm:prSet presAssocID="{3D90CD46-5445-46EC-9AB0-FF5C06BB5580}" presName="nodeFirstNode" presStyleLbl="node1" presStyleIdx="0" presStyleCnt="6">
        <dgm:presLayoutVars>
          <dgm:bulletEnabled val="1"/>
        </dgm:presLayoutVars>
      </dgm:prSet>
      <dgm:spPr/>
    </dgm:pt>
    <dgm:pt modelId="{06D16998-A449-4446-B4BE-67D73512EEF0}" type="pres">
      <dgm:prSet presAssocID="{21BFDF88-FF86-4608-8D2E-B73851E3BEAC}" presName="sibTransFirstNode" presStyleLbl="bgShp" presStyleIdx="0" presStyleCnt="1"/>
      <dgm:spPr/>
    </dgm:pt>
    <dgm:pt modelId="{14611370-4950-41FD-A77A-820D7236057D}" type="pres">
      <dgm:prSet presAssocID="{3795AE23-540A-4551-9ABC-398984B2A593}" presName="nodeFollowingNodes" presStyleLbl="node1" presStyleIdx="1" presStyleCnt="6" custScaleX="147729" custScaleY="125204" custRadScaleRad="109761" custRadScaleInc="-246026">
        <dgm:presLayoutVars>
          <dgm:bulletEnabled val="1"/>
        </dgm:presLayoutVars>
      </dgm:prSet>
      <dgm:spPr/>
    </dgm:pt>
    <dgm:pt modelId="{BBE20DA5-933B-4003-B155-DA44A33AB780}" type="pres">
      <dgm:prSet presAssocID="{8366DB38-D285-4D81-8759-9A7F34AF470E}" presName="nodeFollowingNodes" presStyleLbl="node1" presStyleIdx="2" presStyleCnt="6" custScaleX="160303" custScaleY="146742" custRadScaleRad="130399" custRadScaleInc="-96351">
        <dgm:presLayoutVars>
          <dgm:bulletEnabled val="1"/>
        </dgm:presLayoutVars>
      </dgm:prSet>
      <dgm:spPr/>
    </dgm:pt>
    <dgm:pt modelId="{4BB4F783-9C47-4CC1-969D-D9ABBBFB680A}" type="pres">
      <dgm:prSet presAssocID="{CB4B6C9B-53CE-4EA6-9422-BD98A0192414}" presName="nodeFollowingNodes" presStyleLbl="node1" presStyleIdx="3" presStyleCnt="6" custScaleX="133061" custScaleY="108750" custRadScaleRad="120211" custRadScaleInc="-142473">
        <dgm:presLayoutVars>
          <dgm:bulletEnabled val="1"/>
        </dgm:presLayoutVars>
      </dgm:prSet>
      <dgm:spPr/>
    </dgm:pt>
    <dgm:pt modelId="{F678FF2A-DB19-4E60-87A0-AF2E884104FE}" type="pres">
      <dgm:prSet presAssocID="{F07A7B42-918C-4F56-85E4-74336097041C}" presName="nodeFollowingNodes" presStyleLbl="node1" presStyleIdx="4" presStyleCnt="6" custRadScaleRad="105303" custRadScaleInc="-129405">
        <dgm:presLayoutVars>
          <dgm:bulletEnabled val="1"/>
        </dgm:presLayoutVars>
      </dgm:prSet>
      <dgm:spPr/>
    </dgm:pt>
    <dgm:pt modelId="{A1C62E86-3F5C-4B10-BF9D-3C0C403C1A14}" type="pres">
      <dgm:prSet presAssocID="{7EC2702D-B3E4-48ED-A14B-9EAC51874C3B}" presName="nodeFollowingNodes" presStyleLbl="node1" presStyleIdx="5" presStyleCnt="6" custScaleX="133793" custScaleY="141011" custRadScaleRad="112148" custRadScaleInc="-107610">
        <dgm:presLayoutVars>
          <dgm:bulletEnabled val="1"/>
        </dgm:presLayoutVars>
      </dgm:prSet>
      <dgm:spPr/>
    </dgm:pt>
  </dgm:ptLst>
  <dgm:cxnLst>
    <dgm:cxn modelId="{EFBD4A06-ACA6-41BE-BE85-0C5DC4639B2D}" type="presOf" srcId="{D8B22CE2-CACF-43AD-8414-2DACB3378A7E}" destId="{01900672-3F74-4644-98C5-0A12F8B7C31B}" srcOrd="0" destOrd="0" presId="urn:microsoft.com/office/officeart/2005/8/layout/cycle3"/>
    <dgm:cxn modelId="{C590F90B-AB62-44D1-BFE3-AEBD9E2F6FB2}" srcId="{D8B22CE2-CACF-43AD-8414-2DACB3378A7E}" destId="{CB4B6C9B-53CE-4EA6-9422-BD98A0192414}" srcOrd="3" destOrd="0" parTransId="{151D5141-AD14-4C17-96C6-1721CA7605B9}" sibTransId="{4FB9EE45-FF7D-45CA-BADB-3CDACE0DF34E}"/>
    <dgm:cxn modelId="{B6966D26-D7A6-4915-848E-1BB577773914}" type="presOf" srcId="{8366DB38-D285-4D81-8759-9A7F34AF470E}" destId="{BBE20DA5-933B-4003-B155-DA44A33AB780}" srcOrd="0" destOrd="0" presId="urn:microsoft.com/office/officeart/2005/8/layout/cycle3"/>
    <dgm:cxn modelId="{4DAB2E36-AE9B-48FC-8E84-00990556E1A2}" type="presOf" srcId="{CB4B6C9B-53CE-4EA6-9422-BD98A0192414}" destId="{4BB4F783-9C47-4CC1-969D-D9ABBBFB680A}" srcOrd="0" destOrd="0" presId="urn:microsoft.com/office/officeart/2005/8/layout/cycle3"/>
    <dgm:cxn modelId="{ABF6B46C-2883-403D-8575-0B31A0E73C3C}" srcId="{D8B22CE2-CACF-43AD-8414-2DACB3378A7E}" destId="{F07A7B42-918C-4F56-85E4-74336097041C}" srcOrd="4" destOrd="0" parTransId="{745FC374-5EEC-45D0-85C1-B0F48FBC4509}" sibTransId="{0D44EDE2-EDE4-4B38-BED6-FA2974C874B0}"/>
    <dgm:cxn modelId="{34466A79-5D63-4C15-BD2D-7690BB1B522C}" type="presOf" srcId="{21BFDF88-FF86-4608-8D2E-B73851E3BEAC}" destId="{06D16998-A449-4446-B4BE-67D73512EEF0}" srcOrd="0" destOrd="0" presId="urn:microsoft.com/office/officeart/2005/8/layout/cycle3"/>
    <dgm:cxn modelId="{4E767A95-2E40-43A8-9B72-2AC02DF7DC6C}" type="presOf" srcId="{3795AE23-540A-4551-9ABC-398984B2A593}" destId="{14611370-4950-41FD-A77A-820D7236057D}" srcOrd="0" destOrd="0" presId="urn:microsoft.com/office/officeart/2005/8/layout/cycle3"/>
    <dgm:cxn modelId="{73B7C9AC-166C-49AC-A5B2-01D5B8A3B8CE}" srcId="{D8B22CE2-CACF-43AD-8414-2DACB3378A7E}" destId="{3D90CD46-5445-46EC-9AB0-FF5C06BB5580}" srcOrd="0" destOrd="0" parTransId="{20725BB7-1F02-4857-B453-3F3B1282F6FE}" sibTransId="{21BFDF88-FF86-4608-8D2E-B73851E3BEAC}"/>
    <dgm:cxn modelId="{3BF9AAB8-3031-4F86-BC27-279A56C6EDAD}" srcId="{D8B22CE2-CACF-43AD-8414-2DACB3378A7E}" destId="{3795AE23-540A-4551-9ABC-398984B2A593}" srcOrd="1" destOrd="0" parTransId="{7E40228B-5524-460A-BAB0-1FF4001A4BCD}" sibTransId="{32896326-9F5F-4AEB-8CA9-93C9538E296A}"/>
    <dgm:cxn modelId="{9FC36DC0-88A6-438A-A416-BD9F9E85F947}" type="presOf" srcId="{3D90CD46-5445-46EC-9AB0-FF5C06BB5580}" destId="{CDC0D1D2-4128-46D5-AE38-DF442A282C1B}" srcOrd="0" destOrd="0" presId="urn:microsoft.com/office/officeart/2005/8/layout/cycle3"/>
    <dgm:cxn modelId="{7460DBD3-D0FA-4974-8EF3-F4883167305A}" type="presOf" srcId="{F07A7B42-918C-4F56-85E4-74336097041C}" destId="{F678FF2A-DB19-4E60-87A0-AF2E884104FE}" srcOrd="0" destOrd="0" presId="urn:microsoft.com/office/officeart/2005/8/layout/cycle3"/>
    <dgm:cxn modelId="{6ADCF6F7-CDF3-418F-8CA4-BB4A97BA30B7}" srcId="{D8B22CE2-CACF-43AD-8414-2DACB3378A7E}" destId="{8366DB38-D285-4D81-8759-9A7F34AF470E}" srcOrd="2" destOrd="0" parTransId="{197B5935-9826-445D-8660-E8B8E5D66573}" sibTransId="{0917CB18-70BC-4CAC-A3B1-EACD71C9AE1D}"/>
    <dgm:cxn modelId="{94CE18FA-972D-4A58-A860-0683422C9BFA}" type="presOf" srcId="{7EC2702D-B3E4-48ED-A14B-9EAC51874C3B}" destId="{A1C62E86-3F5C-4B10-BF9D-3C0C403C1A14}" srcOrd="0" destOrd="0" presId="urn:microsoft.com/office/officeart/2005/8/layout/cycle3"/>
    <dgm:cxn modelId="{2E84A4FB-1CB5-40F1-AE4E-150DBE1AF762}" srcId="{D8B22CE2-CACF-43AD-8414-2DACB3378A7E}" destId="{7EC2702D-B3E4-48ED-A14B-9EAC51874C3B}" srcOrd="5" destOrd="0" parTransId="{A5AB6677-7AD1-44BF-BCB9-08B1999DFDD3}" sibTransId="{2F558CE7-4DB3-474C-ABFD-6CACABA5B4B9}"/>
    <dgm:cxn modelId="{D59E3050-94D3-4238-B05D-9581582B5754}" type="presParOf" srcId="{01900672-3F74-4644-98C5-0A12F8B7C31B}" destId="{DF5EABC0-F84F-4991-B18E-0F8FE22D01E4}" srcOrd="0" destOrd="0" presId="urn:microsoft.com/office/officeart/2005/8/layout/cycle3"/>
    <dgm:cxn modelId="{53F96D23-A009-4CB0-9B88-762BCF370DC2}" type="presParOf" srcId="{DF5EABC0-F84F-4991-B18E-0F8FE22D01E4}" destId="{CDC0D1D2-4128-46D5-AE38-DF442A282C1B}" srcOrd="0" destOrd="0" presId="urn:microsoft.com/office/officeart/2005/8/layout/cycle3"/>
    <dgm:cxn modelId="{E3063A34-610B-47BA-B10A-9AEC06FE9957}" type="presParOf" srcId="{DF5EABC0-F84F-4991-B18E-0F8FE22D01E4}" destId="{06D16998-A449-4446-B4BE-67D73512EEF0}" srcOrd="1" destOrd="0" presId="urn:microsoft.com/office/officeart/2005/8/layout/cycle3"/>
    <dgm:cxn modelId="{D732E11F-0E8C-40D0-92E1-1EF8A5B86C68}" type="presParOf" srcId="{DF5EABC0-F84F-4991-B18E-0F8FE22D01E4}" destId="{14611370-4950-41FD-A77A-820D7236057D}" srcOrd="2" destOrd="0" presId="urn:microsoft.com/office/officeart/2005/8/layout/cycle3"/>
    <dgm:cxn modelId="{DF31D32D-5FCA-4A5E-93A9-28EB289056EB}" type="presParOf" srcId="{DF5EABC0-F84F-4991-B18E-0F8FE22D01E4}" destId="{BBE20DA5-933B-4003-B155-DA44A33AB780}" srcOrd="3" destOrd="0" presId="urn:microsoft.com/office/officeart/2005/8/layout/cycle3"/>
    <dgm:cxn modelId="{900911BF-7941-4ED6-B69B-4BC5026F3973}" type="presParOf" srcId="{DF5EABC0-F84F-4991-B18E-0F8FE22D01E4}" destId="{4BB4F783-9C47-4CC1-969D-D9ABBBFB680A}" srcOrd="4" destOrd="0" presId="urn:microsoft.com/office/officeart/2005/8/layout/cycle3"/>
    <dgm:cxn modelId="{F48F315F-79AC-48D4-B6B0-4A42FDD515AB}" type="presParOf" srcId="{DF5EABC0-F84F-4991-B18E-0F8FE22D01E4}" destId="{F678FF2A-DB19-4E60-87A0-AF2E884104FE}" srcOrd="5" destOrd="0" presId="urn:microsoft.com/office/officeart/2005/8/layout/cycle3"/>
    <dgm:cxn modelId="{7D9921CE-5886-497F-B9F9-83E85936CAE1}" type="presParOf" srcId="{DF5EABC0-F84F-4991-B18E-0F8FE22D01E4}" destId="{A1C62E86-3F5C-4B10-BF9D-3C0C403C1A14}"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587B33-9D43-401B-BD95-1F970DA0C738}"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fi-FI"/>
        </a:p>
      </dgm:t>
    </dgm:pt>
    <dgm:pt modelId="{407847CC-52F0-43BE-8E36-A948A05C09ED}">
      <dgm:prSet phldrT="[Teksti]" custT="1"/>
      <dgm:spPr/>
      <dgm:t>
        <a:bodyPr/>
        <a:lstStyle/>
        <a:p>
          <a:r>
            <a:rPr lang="fi-FI" sz="1050" dirty="0"/>
            <a:t>Pekka osallistuu vielä ennen leikkausta ravintoterapeutin vetämään ryhmätapaamiseen, missä kerrataan leikkausta edeltävä ENE-dieetti sekä leikkauksen jälkeinen ruokavalio. Tätä käyntiä ennen Pekkaa on voitu tavata 1-5 kertaa, jos hänellä olisi ongelmia esimerkiksi tunnesyömisen kanssa. Joitakin potilaita voidaan tavata useamminkin. </a:t>
          </a:r>
          <a:r>
            <a:rPr lang="fi-FI" sz="1050" dirty="0" err="1"/>
            <a:t>Ene-dietin</a:t>
          </a:r>
          <a:r>
            <a:rPr lang="fi-FI" sz="1050" dirty="0"/>
            <a:t> sijasta Pekka voi vaihtoehtoisesti myös noudattaa ruokavalion keinoin. Tällöin Pekka syö määrätyn määrän hiilihydraatteja puuron tai näkkileivän muodossa, noin kilon verran kasviksia, proteiinia sekä pehmeää rasvaa. Energia jää tässäkin noin 1000 kcal päivässä </a:t>
          </a:r>
        </a:p>
      </dgm:t>
    </dgm:pt>
    <dgm:pt modelId="{C9C41376-E52F-4E99-8890-DD55CA9B94F1}" type="parTrans" cxnId="{7298EA00-4F2E-4C86-B4ED-B203EA1E556D}">
      <dgm:prSet/>
      <dgm:spPr/>
      <dgm:t>
        <a:bodyPr/>
        <a:lstStyle/>
        <a:p>
          <a:endParaRPr lang="fi-FI"/>
        </a:p>
      </dgm:t>
    </dgm:pt>
    <dgm:pt modelId="{6D812E0B-EEA6-4837-B5C7-86DC5847E8F2}" type="sibTrans" cxnId="{7298EA00-4F2E-4C86-B4ED-B203EA1E556D}">
      <dgm:prSet/>
      <dgm:spPr/>
      <dgm:t>
        <a:bodyPr/>
        <a:lstStyle/>
        <a:p>
          <a:endParaRPr lang="fi-FI"/>
        </a:p>
      </dgm:t>
    </dgm:pt>
    <dgm:pt modelId="{CC300B62-2E9F-4870-B836-282BB55A31A8}">
      <dgm:prSet phldrT="[Teksti]" custT="1"/>
      <dgm:spPr/>
      <dgm:t>
        <a:bodyPr/>
        <a:lstStyle/>
        <a:p>
          <a:r>
            <a:rPr lang="fi-FI" sz="1050" dirty="0"/>
            <a:t>Pekka noudattaa ENE-dieettiä ennen leikkausta 4-6 viikkoa. Lääkäri määrittää Pekan dieetin pituuden, sen perusteella mitä Pekan BMI on sillä hetkellä. Jos BMI on lähellä 40, Pekan tulee noudattaa dieettiä 6 viikkoa ja jos BMI on alle 40, niin 4 viikkoa</a:t>
          </a:r>
        </a:p>
      </dgm:t>
    </dgm:pt>
    <dgm:pt modelId="{7EA9A221-43BC-42FD-812A-DDB98769395C}" type="parTrans" cxnId="{47EBF294-FAE2-4D87-BDEA-008129F82289}">
      <dgm:prSet/>
      <dgm:spPr/>
      <dgm:t>
        <a:bodyPr/>
        <a:lstStyle/>
        <a:p>
          <a:endParaRPr lang="fi-FI"/>
        </a:p>
      </dgm:t>
    </dgm:pt>
    <dgm:pt modelId="{85843EAF-8F6D-4EFB-A4E4-1F679C11C009}" type="sibTrans" cxnId="{47EBF294-FAE2-4D87-BDEA-008129F82289}">
      <dgm:prSet/>
      <dgm:spPr/>
      <dgm:t>
        <a:bodyPr/>
        <a:lstStyle/>
        <a:p>
          <a:endParaRPr lang="fi-FI"/>
        </a:p>
      </dgm:t>
    </dgm:pt>
    <dgm:pt modelId="{8A312BD3-6FD1-41CC-857A-11062D22FFB8}">
      <dgm:prSet phldrT="[Teksti]" custT="1"/>
      <dgm:spPr/>
      <dgm:t>
        <a:bodyPr/>
        <a:lstStyle/>
        <a:p>
          <a:r>
            <a:rPr lang="fi-FI" sz="1050" dirty="0"/>
            <a:t>Joskus potilas on voinut laihtua hyvin ja ENE-dieettiä ei tarvitse ennen leikkausta. Tällöin BMI on selvästi pienempi kuin 35</a:t>
          </a:r>
        </a:p>
      </dgm:t>
    </dgm:pt>
    <dgm:pt modelId="{D3D423AC-CEE0-4E0C-A737-B36AE4B7261C}" type="parTrans" cxnId="{1B4FB511-9A3B-4384-919F-E5EEBEEE00F5}">
      <dgm:prSet/>
      <dgm:spPr/>
      <dgm:t>
        <a:bodyPr/>
        <a:lstStyle/>
        <a:p>
          <a:endParaRPr lang="fi-FI"/>
        </a:p>
      </dgm:t>
    </dgm:pt>
    <dgm:pt modelId="{6F617F22-A755-42A8-9471-1D63B055ABF0}" type="sibTrans" cxnId="{1B4FB511-9A3B-4384-919F-E5EEBEEE00F5}">
      <dgm:prSet/>
      <dgm:spPr/>
      <dgm:t>
        <a:bodyPr/>
        <a:lstStyle/>
        <a:p>
          <a:endParaRPr lang="fi-FI"/>
        </a:p>
      </dgm:t>
    </dgm:pt>
    <dgm:pt modelId="{2359435D-7517-4BAC-B504-3F937E95CB29}">
      <dgm:prSet phldrT="[Teksti]" custT="1"/>
      <dgm:spPr/>
      <dgm:t>
        <a:bodyPr/>
        <a:lstStyle/>
        <a:p>
          <a:r>
            <a:rPr lang="fi-FI" sz="1050" dirty="0"/>
            <a:t>Leikkaukseen pääsyn edellytyksenä on myös maksan pienentyminen. Jos maksa on liian suuri, niin leikkaus peruuntuu. Maksaa pyritään pienentämään laihdutusvalmisteilla</a:t>
          </a:r>
        </a:p>
      </dgm:t>
    </dgm:pt>
    <dgm:pt modelId="{D94862A6-1CFB-42E7-B666-FBBDC9F0433A}" type="parTrans" cxnId="{18C73B5B-FCFA-4722-8DAD-EA527DC3E574}">
      <dgm:prSet/>
      <dgm:spPr/>
      <dgm:t>
        <a:bodyPr/>
        <a:lstStyle/>
        <a:p>
          <a:endParaRPr lang="fi-FI"/>
        </a:p>
      </dgm:t>
    </dgm:pt>
    <dgm:pt modelId="{0FF3FEC8-C424-46C9-B6AF-1B4D171C03BB}" type="sibTrans" cxnId="{18C73B5B-FCFA-4722-8DAD-EA527DC3E574}">
      <dgm:prSet/>
      <dgm:spPr/>
      <dgm:t>
        <a:bodyPr/>
        <a:lstStyle/>
        <a:p>
          <a:endParaRPr lang="fi-FI"/>
        </a:p>
      </dgm:t>
    </dgm:pt>
    <dgm:pt modelId="{0AC94627-45EE-4E08-B7FE-CC03FE7AE98E}">
      <dgm:prSet phldrT="[Teksti]" custT="1"/>
      <dgm:spPr/>
      <dgm:t>
        <a:bodyPr/>
        <a:lstStyle/>
        <a:p>
          <a:r>
            <a:rPr lang="fi-FI" sz="1050" dirty="0"/>
            <a:t>Pekan tulee lopettaa viikkoa ennen leikkausta Omega-3 valmisteiden käyttö, jotta vältytään verenvuotoriskiltä, verenohennuslääkkeiden tauotus päätetään potilaskohtaisesti ennen leikkausta</a:t>
          </a:r>
        </a:p>
      </dgm:t>
    </dgm:pt>
    <dgm:pt modelId="{F4069AA3-C168-4B46-9F62-FDB6662BE031}" type="parTrans" cxnId="{68B957E9-7D95-4A3B-B1EC-5A40BB086C05}">
      <dgm:prSet/>
      <dgm:spPr/>
      <dgm:t>
        <a:bodyPr/>
        <a:lstStyle/>
        <a:p>
          <a:endParaRPr lang="fi-FI"/>
        </a:p>
      </dgm:t>
    </dgm:pt>
    <dgm:pt modelId="{6A12B1AD-BBC3-4FE1-9D61-9FF21E1530F8}" type="sibTrans" cxnId="{68B957E9-7D95-4A3B-B1EC-5A40BB086C05}">
      <dgm:prSet/>
      <dgm:spPr/>
      <dgm:t>
        <a:bodyPr/>
        <a:lstStyle/>
        <a:p>
          <a:endParaRPr lang="fi-FI"/>
        </a:p>
      </dgm:t>
    </dgm:pt>
    <dgm:pt modelId="{3F183D80-0C09-41E6-B925-D029AA267097}">
      <dgm:prSet phldrT="[Teksti]" custT="1"/>
      <dgm:spPr/>
      <dgm:t>
        <a:bodyPr/>
        <a:lstStyle/>
        <a:p>
          <a:r>
            <a:rPr lang="fi-FI" sz="1050" dirty="0"/>
            <a:t>Pekka käy vielä 2 viikkoa ennen leikkausta esikäynnillä </a:t>
          </a:r>
          <a:r>
            <a:rPr lang="fi-FI" sz="1050" dirty="0" err="1"/>
            <a:t>leikossa</a:t>
          </a:r>
          <a:r>
            <a:rPr lang="fi-FI" sz="1050" dirty="0"/>
            <a:t> jossa häneltä kartoitetaan miten paino on lähtenyt tippumaan. Pekalle annetaan tässä käynnillä ohjeet miten valmistautuu leikkaukseen kotona. Pekka saa myös mukaansa </a:t>
          </a:r>
          <a:r>
            <a:rPr lang="fi-FI" sz="1050" dirty="0" err="1"/>
            <a:t>Pre</a:t>
          </a:r>
          <a:r>
            <a:rPr lang="fi-FI" sz="1050" dirty="0"/>
            <a:t> </a:t>
          </a:r>
          <a:r>
            <a:rPr lang="fi-FI" sz="1050" dirty="0" err="1"/>
            <a:t>op-</a:t>
          </a:r>
          <a:r>
            <a:rPr lang="fi-FI" sz="1050" dirty="0"/>
            <a:t> juoman, </a:t>
          </a:r>
          <a:r>
            <a:rPr lang="fi-FI" sz="1050" dirty="0" err="1"/>
            <a:t>Somac</a:t>
          </a:r>
          <a:r>
            <a:rPr lang="fi-FI" sz="1050" dirty="0"/>
            <a:t>- ja </a:t>
          </a:r>
          <a:r>
            <a:rPr lang="fi-FI" sz="1050" dirty="0" err="1"/>
            <a:t>Histec</a:t>
          </a:r>
          <a:r>
            <a:rPr lang="fi-FI" sz="1050" dirty="0"/>
            <a:t> lääkkeen. Pekalta otetut verikokeet tarkistetaan jos näissä ongelmia, niin otetaan yhteys lääkäriin. Pekan reiden ympärys mitataan, jotta leikkaukseen voidaan varata oikean kokoinen pumppaussetti, mikä parantaa Pekan verenkiertoa</a:t>
          </a:r>
        </a:p>
      </dgm:t>
    </dgm:pt>
    <dgm:pt modelId="{4C93856D-1782-4500-B780-FB8BAC7FFD7E}" type="parTrans" cxnId="{67837C81-0356-4AAF-A217-849E2EE3351E}">
      <dgm:prSet/>
      <dgm:spPr/>
      <dgm:t>
        <a:bodyPr/>
        <a:lstStyle/>
        <a:p>
          <a:endParaRPr lang="fi-FI"/>
        </a:p>
      </dgm:t>
    </dgm:pt>
    <dgm:pt modelId="{3586BA26-FE80-44C6-ACB1-3AA2B5998CF1}" type="sibTrans" cxnId="{67837C81-0356-4AAF-A217-849E2EE3351E}">
      <dgm:prSet/>
      <dgm:spPr/>
      <dgm:t>
        <a:bodyPr/>
        <a:lstStyle/>
        <a:p>
          <a:endParaRPr lang="fi-FI"/>
        </a:p>
      </dgm:t>
    </dgm:pt>
    <dgm:pt modelId="{806EE89C-2E9A-4EBF-8836-016ABBBCA36B}" type="pres">
      <dgm:prSet presAssocID="{FB587B33-9D43-401B-BD95-1F970DA0C738}" presName="Name0" presStyleCnt="0">
        <dgm:presLayoutVars>
          <dgm:dir/>
          <dgm:resizeHandles val="exact"/>
        </dgm:presLayoutVars>
      </dgm:prSet>
      <dgm:spPr/>
    </dgm:pt>
    <dgm:pt modelId="{A2156065-7E0E-4CF2-9D4F-20B03B99BCA2}" type="pres">
      <dgm:prSet presAssocID="{FB587B33-9D43-401B-BD95-1F970DA0C738}" presName="cycle" presStyleCnt="0"/>
      <dgm:spPr/>
    </dgm:pt>
    <dgm:pt modelId="{00CFB50F-DD9F-4674-B452-27EEB37303CB}" type="pres">
      <dgm:prSet presAssocID="{407847CC-52F0-43BE-8E36-A948A05C09ED}" presName="nodeFirstNode" presStyleLbl="node1" presStyleIdx="0" presStyleCnt="6" custScaleX="187074" custScaleY="154285" custRadScaleRad="112748" custRadScaleInc="57497">
        <dgm:presLayoutVars>
          <dgm:bulletEnabled val="1"/>
        </dgm:presLayoutVars>
      </dgm:prSet>
      <dgm:spPr/>
    </dgm:pt>
    <dgm:pt modelId="{BD2C7D2B-E34E-4112-9F1B-1B5A1ECC25C5}" type="pres">
      <dgm:prSet presAssocID="{6D812E0B-EEA6-4837-B5C7-86DC5847E8F2}" presName="sibTransFirstNode" presStyleLbl="bgShp" presStyleIdx="0" presStyleCnt="1" custScaleX="142907"/>
      <dgm:spPr/>
    </dgm:pt>
    <dgm:pt modelId="{A182024E-FB50-47FC-983B-748F9F59C91A}" type="pres">
      <dgm:prSet presAssocID="{CC300B62-2E9F-4870-B836-282BB55A31A8}" presName="nodeFollowingNodes" presStyleLbl="node1" presStyleIdx="1" presStyleCnt="6" custScaleX="151234" custScaleY="106123" custRadScaleRad="166770" custRadScaleInc="36911">
        <dgm:presLayoutVars>
          <dgm:bulletEnabled val="1"/>
        </dgm:presLayoutVars>
      </dgm:prSet>
      <dgm:spPr/>
    </dgm:pt>
    <dgm:pt modelId="{89A6D925-E889-45E0-9AED-264787096198}" type="pres">
      <dgm:prSet presAssocID="{8A312BD3-6FD1-41CC-857A-11062D22FFB8}" presName="nodeFollowingNodes" presStyleLbl="node1" presStyleIdx="2" presStyleCnt="6" custScaleX="133356" custScaleY="100073" custRadScaleRad="177447" custRadScaleInc="-21992">
        <dgm:presLayoutVars>
          <dgm:bulletEnabled val="1"/>
        </dgm:presLayoutVars>
      </dgm:prSet>
      <dgm:spPr/>
    </dgm:pt>
    <dgm:pt modelId="{4C5FD7B3-C295-4DE6-9275-8F0AE09BF9EB}" type="pres">
      <dgm:prSet presAssocID="{2359435D-7517-4BAC-B504-3F937E95CB29}" presName="nodeFollowingNodes" presStyleLbl="node1" presStyleIdx="3" presStyleCnt="6" custScaleX="118373" custScaleY="104649" custRadScaleRad="114156" custRadScaleInc="166971">
        <dgm:presLayoutVars>
          <dgm:bulletEnabled val="1"/>
        </dgm:presLayoutVars>
      </dgm:prSet>
      <dgm:spPr/>
    </dgm:pt>
    <dgm:pt modelId="{DDE1D1AD-7BC6-489B-BB9A-3508F777D31E}" type="pres">
      <dgm:prSet presAssocID="{0AC94627-45EE-4E08-B7FE-CC03FE7AE98E}" presName="nodeFollowingNodes" presStyleLbl="node1" presStyleIdx="4" presStyleCnt="6" custScaleX="135107" custScaleY="86947" custRadScaleRad="134568" custRadScaleInc="101828">
        <dgm:presLayoutVars>
          <dgm:bulletEnabled val="1"/>
        </dgm:presLayoutVars>
      </dgm:prSet>
      <dgm:spPr/>
    </dgm:pt>
    <dgm:pt modelId="{46949890-8F9E-48B4-ACB5-CC098D38DCEA}" type="pres">
      <dgm:prSet presAssocID="{3F183D80-0C09-41E6-B925-D029AA267097}" presName="nodeFollowingNodes" presStyleLbl="node1" presStyleIdx="5" presStyleCnt="6" custScaleX="182146" custScaleY="139429" custRadScaleRad="84000" custRadScaleInc="-213500">
        <dgm:presLayoutVars>
          <dgm:bulletEnabled val="1"/>
        </dgm:presLayoutVars>
      </dgm:prSet>
      <dgm:spPr/>
    </dgm:pt>
  </dgm:ptLst>
  <dgm:cxnLst>
    <dgm:cxn modelId="{7298EA00-4F2E-4C86-B4ED-B203EA1E556D}" srcId="{FB587B33-9D43-401B-BD95-1F970DA0C738}" destId="{407847CC-52F0-43BE-8E36-A948A05C09ED}" srcOrd="0" destOrd="0" parTransId="{C9C41376-E52F-4E99-8890-DD55CA9B94F1}" sibTransId="{6D812E0B-EEA6-4837-B5C7-86DC5847E8F2}"/>
    <dgm:cxn modelId="{1B4FB511-9A3B-4384-919F-E5EEBEEE00F5}" srcId="{FB587B33-9D43-401B-BD95-1F970DA0C738}" destId="{8A312BD3-6FD1-41CC-857A-11062D22FFB8}" srcOrd="2" destOrd="0" parTransId="{D3D423AC-CEE0-4E0C-A737-B36AE4B7261C}" sibTransId="{6F617F22-A755-42A8-9471-1D63B055ABF0}"/>
    <dgm:cxn modelId="{68A6EF14-4D49-4428-A65C-596B28E247CD}" type="presOf" srcId="{CC300B62-2E9F-4870-B836-282BB55A31A8}" destId="{A182024E-FB50-47FC-983B-748F9F59C91A}" srcOrd="0" destOrd="0" presId="urn:microsoft.com/office/officeart/2005/8/layout/cycle3"/>
    <dgm:cxn modelId="{65525835-05E8-4470-84CD-14BABBF618BF}" type="presOf" srcId="{FB587B33-9D43-401B-BD95-1F970DA0C738}" destId="{806EE89C-2E9A-4EBF-8836-016ABBBCA36B}" srcOrd="0" destOrd="0" presId="urn:microsoft.com/office/officeart/2005/8/layout/cycle3"/>
    <dgm:cxn modelId="{18C73B5B-FCFA-4722-8DAD-EA527DC3E574}" srcId="{FB587B33-9D43-401B-BD95-1F970DA0C738}" destId="{2359435D-7517-4BAC-B504-3F937E95CB29}" srcOrd="3" destOrd="0" parTransId="{D94862A6-1CFB-42E7-B666-FBBDC9F0433A}" sibTransId="{0FF3FEC8-C424-46C9-B6AF-1B4D171C03BB}"/>
    <dgm:cxn modelId="{251AA75B-AFBB-471F-98FB-BA6217E46291}" type="presOf" srcId="{2359435D-7517-4BAC-B504-3F937E95CB29}" destId="{4C5FD7B3-C295-4DE6-9275-8F0AE09BF9EB}" srcOrd="0" destOrd="0" presId="urn:microsoft.com/office/officeart/2005/8/layout/cycle3"/>
    <dgm:cxn modelId="{D9DADA69-F00F-4868-96EC-A309144B4C74}" type="presOf" srcId="{8A312BD3-6FD1-41CC-857A-11062D22FFB8}" destId="{89A6D925-E889-45E0-9AED-264787096198}" srcOrd="0" destOrd="0" presId="urn:microsoft.com/office/officeart/2005/8/layout/cycle3"/>
    <dgm:cxn modelId="{67837C81-0356-4AAF-A217-849E2EE3351E}" srcId="{FB587B33-9D43-401B-BD95-1F970DA0C738}" destId="{3F183D80-0C09-41E6-B925-D029AA267097}" srcOrd="5" destOrd="0" parTransId="{4C93856D-1782-4500-B780-FB8BAC7FFD7E}" sibTransId="{3586BA26-FE80-44C6-ACB1-3AA2B5998CF1}"/>
    <dgm:cxn modelId="{9AAF768D-733A-4931-B8E8-988A729760AB}" type="presOf" srcId="{0AC94627-45EE-4E08-B7FE-CC03FE7AE98E}" destId="{DDE1D1AD-7BC6-489B-BB9A-3508F777D31E}" srcOrd="0" destOrd="0" presId="urn:microsoft.com/office/officeart/2005/8/layout/cycle3"/>
    <dgm:cxn modelId="{47EBF294-FAE2-4D87-BDEA-008129F82289}" srcId="{FB587B33-9D43-401B-BD95-1F970DA0C738}" destId="{CC300B62-2E9F-4870-B836-282BB55A31A8}" srcOrd="1" destOrd="0" parTransId="{7EA9A221-43BC-42FD-812A-DDB98769395C}" sibTransId="{85843EAF-8F6D-4EFB-A4E4-1F679C11C009}"/>
    <dgm:cxn modelId="{11980D99-EBA9-440F-9A7F-C7E7B7F60981}" type="presOf" srcId="{3F183D80-0C09-41E6-B925-D029AA267097}" destId="{46949890-8F9E-48B4-ACB5-CC098D38DCEA}" srcOrd="0" destOrd="0" presId="urn:microsoft.com/office/officeart/2005/8/layout/cycle3"/>
    <dgm:cxn modelId="{2A53F1C6-CF82-4118-894D-A2861CCE5554}" type="presOf" srcId="{407847CC-52F0-43BE-8E36-A948A05C09ED}" destId="{00CFB50F-DD9F-4674-B452-27EEB37303CB}" srcOrd="0" destOrd="0" presId="urn:microsoft.com/office/officeart/2005/8/layout/cycle3"/>
    <dgm:cxn modelId="{292BC6D3-452F-4455-954B-1F6F82008AA1}" type="presOf" srcId="{6D812E0B-EEA6-4837-B5C7-86DC5847E8F2}" destId="{BD2C7D2B-E34E-4112-9F1B-1B5A1ECC25C5}" srcOrd="0" destOrd="0" presId="urn:microsoft.com/office/officeart/2005/8/layout/cycle3"/>
    <dgm:cxn modelId="{68B957E9-7D95-4A3B-B1EC-5A40BB086C05}" srcId="{FB587B33-9D43-401B-BD95-1F970DA0C738}" destId="{0AC94627-45EE-4E08-B7FE-CC03FE7AE98E}" srcOrd="4" destOrd="0" parTransId="{F4069AA3-C168-4B46-9F62-FDB6662BE031}" sibTransId="{6A12B1AD-BBC3-4FE1-9D61-9FF21E1530F8}"/>
    <dgm:cxn modelId="{E3C076A0-9B1F-4662-879C-1FF30173EED9}" type="presParOf" srcId="{806EE89C-2E9A-4EBF-8836-016ABBBCA36B}" destId="{A2156065-7E0E-4CF2-9D4F-20B03B99BCA2}" srcOrd="0" destOrd="0" presId="urn:microsoft.com/office/officeart/2005/8/layout/cycle3"/>
    <dgm:cxn modelId="{560081E3-9119-4762-A1CA-A6D5CD3DDEBB}" type="presParOf" srcId="{A2156065-7E0E-4CF2-9D4F-20B03B99BCA2}" destId="{00CFB50F-DD9F-4674-B452-27EEB37303CB}" srcOrd="0" destOrd="0" presId="urn:microsoft.com/office/officeart/2005/8/layout/cycle3"/>
    <dgm:cxn modelId="{7C77C406-2E89-4676-A29C-0216138B081C}" type="presParOf" srcId="{A2156065-7E0E-4CF2-9D4F-20B03B99BCA2}" destId="{BD2C7D2B-E34E-4112-9F1B-1B5A1ECC25C5}" srcOrd="1" destOrd="0" presId="urn:microsoft.com/office/officeart/2005/8/layout/cycle3"/>
    <dgm:cxn modelId="{0EE094DD-DB51-42E5-845F-1FE1621B5239}" type="presParOf" srcId="{A2156065-7E0E-4CF2-9D4F-20B03B99BCA2}" destId="{A182024E-FB50-47FC-983B-748F9F59C91A}" srcOrd="2" destOrd="0" presId="urn:microsoft.com/office/officeart/2005/8/layout/cycle3"/>
    <dgm:cxn modelId="{F5BE761C-E4FE-4C0E-BC94-8C6D03C0B2D0}" type="presParOf" srcId="{A2156065-7E0E-4CF2-9D4F-20B03B99BCA2}" destId="{89A6D925-E889-45E0-9AED-264787096198}" srcOrd="3" destOrd="0" presId="urn:microsoft.com/office/officeart/2005/8/layout/cycle3"/>
    <dgm:cxn modelId="{D1489777-E641-4525-8175-7263CBFE6759}" type="presParOf" srcId="{A2156065-7E0E-4CF2-9D4F-20B03B99BCA2}" destId="{4C5FD7B3-C295-4DE6-9275-8F0AE09BF9EB}" srcOrd="4" destOrd="0" presId="urn:microsoft.com/office/officeart/2005/8/layout/cycle3"/>
    <dgm:cxn modelId="{BDBF29DD-FCBA-490C-B603-9CA913B3B754}" type="presParOf" srcId="{A2156065-7E0E-4CF2-9D4F-20B03B99BCA2}" destId="{DDE1D1AD-7BC6-489B-BB9A-3508F777D31E}" srcOrd="5" destOrd="0" presId="urn:microsoft.com/office/officeart/2005/8/layout/cycle3"/>
    <dgm:cxn modelId="{27E44295-D628-4609-B074-9CD2981627A0}" type="presParOf" srcId="{A2156065-7E0E-4CF2-9D4F-20B03B99BCA2}" destId="{46949890-8F9E-48B4-ACB5-CC098D38DCEA}"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06FBB1-4B86-43F6-A048-E05E439178F8}"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i-FI"/>
        </a:p>
      </dgm:t>
    </dgm:pt>
    <dgm:pt modelId="{895FE224-EFF5-415A-BE03-FFFBDFEBFAC8}">
      <dgm:prSet phldrT="[Teksti]"/>
      <dgm:spPr/>
      <dgm:t>
        <a:bodyPr/>
        <a:lstStyle/>
        <a:p>
          <a:r>
            <a:rPr lang="fi-FI" dirty="0"/>
            <a:t>Pekka valmistautuu kotona leikkaukseen käymällä suihkussa edeltävänä iltana. Pekka huolehtii myös että leikkausalue on siisti ja siinä ei ole ihottumaa eikä ihorikkoa.  </a:t>
          </a:r>
        </a:p>
      </dgm:t>
    </dgm:pt>
    <dgm:pt modelId="{E898746C-3EAB-4206-A027-3EDB32EA0B97}" type="parTrans" cxnId="{40E84347-34B8-4E7A-B083-97B721FB7A71}">
      <dgm:prSet/>
      <dgm:spPr/>
      <dgm:t>
        <a:bodyPr/>
        <a:lstStyle/>
        <a:p>
          <a:endParaRPr lang="fi-FI"/>
        </a:p>
      </dgm:t>
    </dgm:pt>
    <dgm:pt modelId="{4D5AA87F-2B56-4486-AFEC-40FA963B3560}" type="sibTrans" cxnId="{40E84347-34B8-4E7A-B083-97B721FB7A71}">
      <dgm:prSet/>
      <dgm:spPr/>
      <dgm:t>
        <a:bodyPr/>
        <a:lstStyle/>
        <a:p>
          <a:endParaRPr lang="fi-FI"/>
        </a:p>
      </dgm:t>
    </dgm:pt>
    <dgm:pt modelId="{AFABD115-324C-4A40-8BE9-C68B63E9E2A2}">
      <dgm:prSet phldrT="[Teksti]"/>
      <dgm:spPr/>
      <dgm:t>
        <a:bodyPr/>
        <a:lstStyle/>
        <a:p>
          <a:r>
            <a:rPr lang="fi-FI" dirty="0"/>
            <a:t>Puolen yön jälkeen Pekan täytyy olla ravinnotta. Leikkausaamuna Pekka saa ottaa kotilääkkeet, mitkä anestesialääkäri on katsonut ja antanut Pekalle niistä ohjeet. Pekka ottaa myös klo 6 </a:t>
          </a:r>
          <a:r>
            <a:rPr lang="fi-FI" dirty="0" err="1"/>
            <a:t>Somacin</a:t>
          </a:r>
          <a:r>
            <a:rPr lang="fi-FI" dirty="0"/>
            <a:t> ja </a:t>
          </a:r>
          <a:r>
            <a:rPr lang="fi-FI" dirty="0" err="1"/>
            <a:t>Histecin</a:t>
          </a:r>
          <a:r>
            <a:rPr lang="fi-FI" dirty="0"/>
            <a:t>. Pekka juo </a:t>
          </a:r>
          <a:r>
            <a:rPr lang="fi-FI" dirty="0" err="1"/>
            <a:t>Preop</a:t>
          </a:r>
          <a:r>
            <a:rPr lang="fi-FI" dirty="0"/>
            <a:t>- juoman 2h ennen leikkaukseen tuloa.</a:t>
          </a:r>
        </a:p>
      </dgm:t>
    </dgm:pt>
    <dgm:pt modelId="{0862C0A3-B8CF-46E1-8A8A-ECE3EE95B974}" type="parTrans" cxnId="{915B2EAB-2059-42A0-8430-8F4D99D20062}">
      <dgm:prSet/>
      <dgm:spPr/>
      <dgm:t>
        <a:bodyPr/>
        <a:lstStyle/>
        <a:p>
          <a:endParaRPr lang="fi-FI"/>
        </a:p>
      </dgm:t>
    </dgm:pt>
    <dgm:pt modelId="{36773860-77C4-4446-96BE-878F3312B64F}" type="sibTrans" cxnId="{915B2EAB-2059-42A0-8430-8F4D99D20062}">
      <dgm:prSet/>
      <dgm:spPr/>
      <dgm:t>
        <a:bodyPr/>
        <a:lstStyle/>
        <a:p>
          <a:endParaRPr lang="fi-FI"/>
        </a:p>
      </dgm:t>
    </dgm:pt>
    <dgm:pt modelId="{B190061B-989D-4B39-AC7B-9B9ACEA703D5}">
      <dgm:prSet phldrT="[Teksti]"/>
      <dgm:spPr/>
      <dgm:t>
        <a:bodyPr/>
        <a:lstStyle/>
        <a:p>
          <a:r>
            <a:rPr lang="fi-FI" dirty="0"/>
            <a:t>Pekka saapuu </a:t>
          </a:r>
          <a:r>
            <a:rPr lang="fi-FI" dirty="0" err="1"/>
            <a:t>tulomoon</a:t>
          </a:r>
          <a:r>
            <a:rPr lang="fi-FI" dirty="0"/>
            <a:t>, missä hänet vastaanottaa sihteeri ja kirjaa Pekan tulleeksi. Hoitajat ohjaavat Pekan pukuhuoneeseen vaihtamaan sairaalavaatteet päälle ja tarkistavat että Pekka on noudattanut ravinnotta oloa, ottanut määrätyt lääkkeet sekä juonut </a:t>
          </a:r>
          <a:r>
            <a:rPr lang="fi-FI" dirty="0" err="1"/>
            <a:t>Preop</a:t>
          </a:r>
          <a:r>
            <a:rPr lang="fi-FI" dirty="0"/>
            <a:t> juoman. Pekalle laitetaan jalkaan </a:t>
          </a:r>
          <a:r>
            <a:rPr lang="fi-FI" dirty="0" err="1"/>
            <a:t>antiemboliasukat</a:t>
          </a:r>
          <a:r>
            <a:rPr lang="fi-FI" dirty="0"/>
            <a:t> ja ne ovat paikoillaan seuraavaan aamuun asti.</a:t>
          </a:r>
        </a:p>
      </dgm:t>
    </dgm:pt>
    <dgm:pt modelId="{226AE58B-D40F-4DFF-80C7-DB22ED6FDCD5}" type="parTrans" cxnId="{9E4D1BC4-0906-45DE-9FDC-96D6F9721012}">
      <dgm:prSet/>
      <dgm:spPr/>
      <dgm:t>
        <a:bodyPr/>
        <a:lstStyle/>
        <a:p>
          <a:endParaRPr lang="fi-FI"/>
        </a:p>
      </dgm:t>
    </dgm:pt>
    <dgm:pt modelId="{98C982E3-85DB-438D-9312-5DA82189F7E5}" type="sibTrans" cxnId="{9E4D1BC4-0906-45DE-9FDC-96D6F9721012}">
      <dgm:prSet/>
      <dgm:spPr/>
      <dgm:t>
        <a:bodyPr/>
        <a:lstStyle/>
        <a:p>
          <a:endParaRPr lang="fi-FI"/>
        </a:p>
      </dgm:t>
    </dgm:pt>
    <dgm:pt modelId="{E62C3407-36D6-4F3D-BC19-4DE618A350AA}">
      <dgm:prSet phldrT="[Teksti]"/>
      <dgm:spPr/>
      <dgm:t>
        <a:bodyPr/>
        <a:lstStyle/>
        <a:p>
          <a:r>
            <a:rPr lang="fi-FI" dirty="0"/>
            <a:t>Pekka punnitaan ja paino merkitään anestesiakaavakkeeseen sekä Pekan potilastietoihin.</a:t>
          </a:r>
        </a:p>
      </dgm:t>
    </dgm:pt>
    <dgm:pt modelId="{8D130C87-8174-4086-A0B5-DCF1D274D071}" type="parTrans" cxnId="{60D1CC25-FD0B-4156-B328-EB3CDEEE9E29}">
      <dgm:prSet/>
      <dgm:spPr/>
      <dgm:t>
        <a:bodyPr/>
        <a:lstStyle/>
        <a:p>
          <a:endParaRPr lang="fi-FI"/>
        </a:p>
      </dgm:t>
    </dgm:pt>
    <dgm:pt modelId="{7DDC71C6-DA9E-4DDA-AA0B-AA174308E113}" type="sibTrans" cxnId="{60D1CC25-FD0B-4156-B328-EB3CDEEE9E29}">
      <dgm:prSet/>
      <dgm:spPr/>
      <dgm:t>
        <a:bodyPr/>
        <a:lstStyle/>
        <a:p>
          <a:endParaRPr lang="fi-FI"/>
        </a:p>
      </dgm:t>
    </dgm:pt>
    <dgm:pt modelId="{F8162E86-75D8-41FE-BC4A-4851D294E21D}">
      <dgm:prSet phldrT="[Teksti]"/>
      <dgm:spPr/>
      <dgm:t>
        <a:bodyPr/>
        <a:lstStyle/>
        <a:p>
          <a:r>
            <a:rPr lang="fi-FI" dirty="0"/>
            <a:t>Pekka odottelee rauhassa </a:t>
          </a:r>
          <a:r>
            <a:rPr lang="fi-FI" dirty="0" err="1"/>
            <a:t>tuloomossa</a:t>
          </a:r>
          <a:r>
            <a:rPr lang="fi-FI" dirty="0"/>
            <a:t>, josta leikkaushenkilökunta hänet hakee. Pekka kävelee itse leikkaussaliin.</a:t>
          </a:r>
        </a:p>
      </dgm:t>
    </dgm:pt>
    <dgm:pt modelId="{597D3B91-CD8A-4FCC-993A-A4A0A0CDB838}" type="parTrans" cxnId="{BFE202DA-C207-45BF-849F-E9035CCA2F12}">
      <dgm:prSet/>
      <dgm:spPr/>
      <dgm:t>
        <a:bodyPr/>
        <a:lstStyle/>
        <a:p>
          <a:endParaRPr lang="fi-FI"/>
        </a:p>
      </dgm:t>
    </dgm:pt>
    <dgm:pt modelId="{F4653DF6-077F-4462-BC50-33FEEF1AF60D}" type="sibTrans" cxnId="{BFE202DA-C207-45BF-849F-E9035CCA2F12}">
      <dgm:prSet/>
      <dgm:spPr/>
      <dgm:t>
        <a:bodyPr/>
        <a:lstStyle/>
        <a:p>
          <a:endParaRPr lang="fi-FI"/>
        </a:p>
      </dgm:t>
    </dgm:pt>
    <dgm:pt modelId="{FC20C501-48E7-479E-A2A7-30B95FA35557}">
      <dgm:prSet phldrT="[Teksti]"/>
      <dgm:spPr/>
      <dgm:t>
        <a:bodyPr/>
        <a:lstStyle/>
        <a:p>
          <a:r>
            <a:rPr lang="fi-FI" dirty="0"/>
            <a:t>Pekalle siirtyy leikkauspöydälle selälleen haarat levälleen. Hänelle laitetaan seurantalaitte</a:t>
          </a:r>
          <a:r>
            <a:rPr lang="fi-FI" i="1" dirty="0"/>
            <a:t>et ja kanyyli.</a:t>
          </a:r>
          <a:endParaRPr lang="fi-FI" dirty="0"/>
        </a:p>
      </dgm:t>
    </dgm:pt>
    <dgm:pt modelId="{34F3C3BC-C125-4BEB-BE6B-5179054AE625}" type="parTrans" cxnId="{9EEAF7D6-8F82-4816-B562-692154812998}">
      <dgm:prSet/>
      <dgm:spPr/>
      <dgm:t>
        <a:bodyPr/>
        <a:lstStyle/>
        <a:p>
          <a:endParaRPr lang="fi-FI"/>
        </a:p>
      </dgm:t>
    </dgm:pt>
    <dgm:pt modelId="{7B546F83-7483-4CFC-8B46-DE0C14D0D2C3}" type="sibTrans" cxnId="{9EEAF7D6-8F82-4816-B562-692154812998}">
      <dgm:prSet/>
      <dgm:spPr/>
      <dgm:t>
        <a:bodyPr/>
        <a:lstStyle/>
        <a:p>
          <a:endParaRPr lang="fi-FI"/>
        </a:p>
      </dgm:t>
    </dgm:pt>
    <dgm:pt modelId="{7E4E1D13-E247-46A1-89B6-D291353A1452}">
      <dgm:prSet phldrT="[Teksti]"/>
      <dgm:spPr/>
      <dgm:t>
        <a:bodyPr/>
        <a:lstStyle/>
        <a:p>
          <a:r>
            <a:rPr lang="fi-FI" b="0" i="0" dirty="0"/>
            <a:t> Leikkaussalissa käydään läpi potilaan kanssa </a:t>
          </a:r>
          <a:r>
            <a:rPr lang="fi-FI" b="0" i="0" dirty="0" err="1"/>
            <a:t>check</a:t>
          </a:r>
          <a:r>
            <a:rPr lang="fi-FI" b="0" i="0" dirty="0"/>
            <a:t>- lista kaikista leikkaukseen liittyvistä asioista ja potilaan identifioinniksi.</a:t>
          </a:r>
          <a:endParaRPr lang="fi-FI" dirty="0"/>
        </a:p>
      </dgm:t>
    </dgm:pt>
    <dgm:pt modelId="{F0F4A680-D629-4AF4-B14E-350CB8B43972}" type="parTrans" cxnId="{9FFC60AD-0997-4654-AFEA-B5BC35688FF7}">
      <dgm:prSet/>
      <dgm:spPr/>
      <dgm:t>
        <a:bodyPr/>
        <a:lstStyle/>
        <a:p>
          <a:endParaRPr lang="fi-FI"/>
        </a:p>
      </dgm:t>
    </dgm:pt>
    <dgm:pt modelId="{0495821B-C2D6-4748-8003-41813B0F7359}" type="sibTrans" cxnId="{9FFC60AD-0997-4654-AFEA-B5BC35688FF7}">
      <dgm:prSet/>
      <dgm:spPr/>
      <dgm:t>
        <a:bodyPr/>
        <a:lstStyle/>
        <a:p>
          <a:endParaRPr lang="fi-FI"/>
        </a:p>
      </dgm:t>
    </dgm:pt>
    <dgm:pt modelId="{090FE87A-C1F6-47CE-8368-2BFD7F4056CD}">
      <dgm:prSet phldrT="[Teksti]"/>
      <dgm:spPr/>
      <dgm:t>
        <a:bodyPr/>
        <a:lstStyle/>
        <a:p>
          <a:r>
            <a:rPr lang="fi-FI" dirty="0"/>
            <a:t>Aloitetaan nukutus.</a:t>
          </a:r>
        </a:p>
      </dgm:t>
    </dgm:pt>
    <dgm:pt modelId="{F6EBB8B3-D8EB-40BF-9696-3ED156D39E29}" type="parTrans" cxnId="{2C99818C-E9EF-4B7F-A723-F18FE6E9613C}">
      <dgm:prSet/>
      <dgm:spPr/>
      <dgm:t>
        <a:bodyPr/>
        <a:lstStyle/>
        <a:p>
          <a:endParaRPr lang="fi-FI"/>
        </a:p>
      </dgm:t>
    </dgm:pt>
    <dgm:pt modelId="{946A2138-773E-45A1-81D2-18F342A913E1}" type="sibTrans" cxnId="{2C99818C-E9EF-4B7F-A723-F18FE6E9613C}">
      <dgm:prSet/>
      <dgm:spPr/>
      <dgm:t>
        <a:bodyPr/>
        <a:lstStyle/>
        <a:p>
          <a:endParaRPr lang="fi-FI"/>
        </a:p>
      </dgm:t>
    </dgm:pt>
    <dgm:pt modelId="{1681A64F-4EC4-443F-B415-D3A2AB599C2D}">
      <dgm:prSet phldrT="[Teksti]"/>
      <dgm:spPr/>
      <dgm:t>
        <a:bodyPr/>
        <a:lstStyle/>
        <a:p>
          <a:r>
            <a:rPr lang="fi-FI" dirty="0"/>
            <a:t>Kirurgi saapuu leikkaussaliin, kun Pekka on nukutettu ja leikkaus voi alkaa. Pekka siirtyy heräämöön, kun leikkaus on päättynyt.</a:t>
          </a:r>
        </a:p>
      </dgm:t>
    </dgm:pt>
    <dgm:pt modelId="{98F8080D-95E8-426B-B5A6-6EEAE23EC92F}" type="parTrans" cxnId="{05C1FC8C-7376-45D2-A821-BB7936E7BA9F}">
      <dgm:prSet/>
      <dgm:spPr/>
      <dgm:t>
        <a:bodyPr/>
        <a:lstStyle/>
        <a:p>
          <a:endParaRPr lang="fi-FI"/>
        </a:p>
      </dgm:t>
    </dgm:pt>
    <dgm:pt modelId="{C9F2013D-0039-41A7-ADC0-09FD9EF21533}" type="sibTrans" cxnId="{05C1FC8C-7376-45D2-A821-BB7936E7BA9F}">
      <dgm:prSet/>
      <dgm:spPr/>
      <dgm:t>
        <a:bodyPr/>
        <a:lstStyle/>
        <a:p>
          <a:endParaRPr lang="fi-FI"/>
        </a:p>
      </dgm:t>
    </dgm:pt>
    <dgm:pt modelId="{050E515D-6DF7-43EB-9842-1624295D0F37}" type="pres">
      <dgm:prSet presAssocID="{A506FBB1-4B86-43F6-A048-E05E439178F8}" presName="Name0" presStyleCnt="0">
        <dgm:presLayoutVars>
          <dgm:dir/>
          <dgm:resizeHandles/>
        </dgm:presLayoutVars>
      </dgm:prSet>
      <dgm:spPr/>
    </dgm:pt>
    <dgm:pt modelId="{F374FE8C-8E0E-43AA-9C56-4AA27695A90C}" type="pres">
      <dgm:prSet presAssocID="{895FE224-EFF5-415A-BE03-FFFBDFEBFAC8}" presName="compNode" presStyleCnt="0"/>
      <dgm:spPr/>
    </dgm:pt>
    <dgm:pt modelId="{8EC8E738-9E04-49DD-B084-77472FC79CA1}" type="pres">
      <dgm:prSet presAssocID="{895FE224-EFF5-415A-BE03-FFFBDFEBFAC8}" presName="dummyConnPt" presStyleCnt="0"/>
      <dgm:spPr/>
    </dgm:pt>
    <dgm:pt modelId="{98DABA2D-F6DB-4DFE-8E19-A328DB43CAE9}" type="pres">
      <dgm:prSet presAssocID="{895FE224-EFF5-415A-BE03-FFFBDFEBFAC8}" presName="node" presStyleLbl="node1" presStyleIdx="0" presStyleCnt="9" custScaleX="198158" custLinFactNeighborX="-73657" custLinFactNeighborY="8504">
        <dgm:presLayoutVars>
          <dgm:bulletEnabled val="1"/>
        </dgm:presLayoutVars>
      </dgm:prSet>
      <dgm:spPr/>
    </dgm:pt>
    <dgm:pt modelId="{A5224D15-849C-4340-8B41-F215418C8426}" type="pres">
      <dgm:prSet presAssocID="{4D5AA87F-2B56-4486-AFEC-40FA963B3560}" presName="sibTrans" presStyleLbl="bgSibTrans2D1" presStyleIdx="0" presStyleCnt="8"/>
      <dgm:spPr/>
    </dgm:pt>
    <dgm:pt modelId="{6BE2CA0A-AAD5-45D8-9361-F0AB53E46D43}" type="pres">
      <dgm:prSet presAssocID="{AFABD115-324C-4A40-8BE9-C68B63E9E2A2}" presName="compNode" presStyleCnt="0"/>
      <dgm:spPr/>
    </dgm:pt>
    <dgm:pt modelId="{E459C3D7-6200-4E6E-B7F1-EB70600B6675}" type="pres">
      <dgm:prSet presAssocID="{AFABD115-324C-4A40-8BE9-C68B63E9E2A2}" presName="dummyConnPt" presStyleCnt="0"/>
      <dgm:spPr/>
    </dgm:pt>
    <dgm:pt modelId="{E57738F7-2A10-4FC1-B12F-0B69DBA31A1C}" type="pres">
      <dgm:prSet presAssocID="{AFABD115-324C-4A40-8BE9-C68B63E9E2A2}" presName="node" presStyleLbl="node1" presStyleIdx="1" presStyleCnt="9" custScaleX="213357" custLinFactNeighborX="-64889" custLinFactNeighborY="-2923">
        <dgm:presLayoutVars>
          <dgm:bulletEnabled val="1"/>
        </dgm:presLayoutVars>
      </dgm:prSet>
      <dgm:spPr/>
    </dgm:pt>
    <dgm:pt modelId="{BEF0D518-F8BA-413B-9783-78BDC37667A9}" type="pres">
      <dgm:prSet presAssocID="{36773860-77C4-4446-96BE-878F3312B64F}" presName="sibTrans" presStyleLbl="bgSibTrans2D1" presStyleIdx="1" presStyleCnt="8"/>
      <dgm:spPr/>
    </dgm:pt>
    <dgm:pt modelId="{31FDE88F-36CE-4D5C-9153-6B89C84DFBC0}" type="pres">
      <dgm:prSet presAssocID="{B190061B-989D-4B39-AC7B-9B9ACEA703D5}" presName="compNode" presStyleCnt="0"/>
      <dgm:spPr/>
    </dgm:pt>
    <dgm:pt modelId="{684DD11E-0313-4079-8530-2F06D261C302}" type="pres">
      <dgm:prSet presAssocID="{B190061B-989D-4B39-AC7B-9B9ACEA703D5}" presName="dummyConnPt" presStyleCnt="0"/>
      <dgm:spPr/>
    </dgm:pt>
    <dgm:pt modelId="{F085B091-C381-4FD3-82BC-27ED60ED96BE}" type="pres">
      <dgm:prSet presAssocID="{B190061B-989D-4B39-AC7B-9B9ACEA703D5}" presName="node" presStyleLbl="node1" presStyleIdx="2" presStyleCnt="9" custScaleX="222710" custLinFactNeighborX="-59627" custLinFactNeighborY="-8769">
        <dgm:presLayoutVars>
          <dgm:bulletEnabled val="1"/>
        </dgm:presLayoutVars>
      </dgm:prSet>
      <dgm:spPr/>
    </dgm:pt>
    <dgm:pt modelId="{D3FC49F8-0039-4FCC-AF43-007883BFBEF5}" type="pres">
      <dgm:prSet presAssocID="{98C982E3-85DB-438D-9312-5DA82189F7E5}" presName="sibTrans" presStyleLbl="bgSibTrans2D1" presStyleIdx="2" presStyleCnt="8"/>
      <dgm:spPr/>
    </dgm:pt>
    <dgm:pt modelId="{757563D8-A15F-4508-A54A-A1ABEE3B2D39}" type="pres">
      <dgm:prSet presAssocID="{E62C3407-36D6-4F3D-BC19-4DE618A350AA}" presName="compNode" presStyleCnt="0"/>
      <dgm:spPr/>
    </dgm:pt>
    <dgm:pt modelId="{43675F4F-3D72-4DA5-8DFB-40BCE6181B16}" type="pres">
      <dgm:prSet presAssocID="{E62C3407-36D6-4F3D-BC19-4DE618A350AA}" presName="dummyConnPt" presStyleCnt="0"/>
      <dgm:spPr/>
    </dgm:pt>
    <dgm:pt modelId="{4723FAD3-F9DA-46D0-B0A3-53D0A744A18A}" type="pres">
      <dgm:prSet presAssocID="{E62C3407-36D6-4F3D-BC19-4DE618A350AA}" presName="node" presStyleLbl="node1" presStyleIdx="3" presStyleCnt="9" custScaleX="101769" custLinFactNeighborX="-11959" custLinFactNeighborY="-9534">
        <dgm:presLayoutVars>
          <dgm:bulletEnabled val="1"/>
        </dgm:presLayoutVars>
      </dgm:prSet>
      <dgm:spPr/>
    </dgm:pt>
    <dgm:pt modelId="{2E122394-A221-453E-B98D-670036EAAA48}" type="pres">
      <dgm:prSet presAssocID="{7DDC71C6-DA9E-4DDA-AA0B-AA174308E113}" presName="sibTrans" presStyleLbl="bgSibTrans2D1" presStyleIdx="3" presStyleCnt="8"/>
      <dgm:spPr/>
    </dgm:pt>
    <dgm:pt modelId="{220205BA-A03D-42D9-825C-58451855087D}" type="pres">
      <dgm:prSet presAssocID="{F8162E86-75D8-41FE-BC4A-4851D294E21D}" presName="compNode" presStyleCnt="0"/>
      <dgm:spPr/>
    </dgm:pt>
    <dgm:pt modelId="{D1868C2F-5DE6-4A2C-996A-7BB6E6291F73}" type="pres">
      <dgm:prSet presAssocID="{F8162E86-75D8-41FE-BC4A-4851D294E21D}" presName="dummyConnPt" presStyleCnt="0"/>
      <dgm:spPr/>
    </dgm:pt>
    <dgm:pt modelId="{1BC4C81B-60F6-4385-8C7F-6346D5EC45B2}" type="pres">
      <dgm:prSet presAssocID="{F8162E86-75D8-41FE-BC4A-4851D294E21D}" presName="node" presStyleLbl="node1" presStyleIdx="4" presStyleCnt="9" custLinFactNeighborX="-12819" custLinFactNeighborY="488">
        <dgm:presLayoutVars>
          <dgm:bulletEnabled val="1"/>
        </dgm:presLayoutVars>
      </dgm:prSet>
      <dgm:spPr/>
    </dgm:pt>
    <dgm:pt modelId="{056E449D-E63B-4D55-9B4C-7CD5CF92B11D}" type="pres">
      <dgm:prSet presAssocID="{F4653DF6-077F-4462-BC50-33FEEF1AF60D}" presName="sibTrans" presStyleLbl="bgSibTrans2D1" presStyleIdx="4" presStyleCnt="8"/>
      <dgm:spPr/>
    </dgm:pt>
    <dgm:pt modelId="{F25D2580-E03D-459D-BEA5-F99FF3EEFF3D}" type="pres">
      <dgm:prSet presAssocID="{FC20C501-48E7-479E-A2A7-30B95FA35557}" presName="compNode" presStyleCnt="0"/>
      <dgm:spPr/>
    </dgm:pt>
    <dgm:pt modelId="{B6F70189-9425-4671-A4B5-CFF85941E3BB}" type="pres">
      <dgm:prSet presAssocID="{FC20C501-48E7-479E-A2A7-30B95FA35557}" presName="dummyConnPt" presStyleCnt="0"/>
      <dgm:spPr/>
    </dgm:pt>
    <dgm:pt modelId="{9DBF7BBE-0B05-4707-B498-C921338A79C7}" type="pres">
      <dgm:prSet presAssocID="{FC20C501-48E7-479E-A2A7-30B95FA35557}" presName="node" presStyleLbl="node1" presStyleIdx="5" presStyleCnt="9" custLinFactNeighborX="-13278" custLinFactNeighborY="5442">
        <dgm:presLayoutVars>
          <dgm:bulletEnabled val="1"/>
        </dgm:presLayoutVars>
      </dgm:prSet>
      <dgm:spPr/>
    </dgm:pt>
    <dgm:pt modelId="{7918C18B-07CE-4299-9C6A-C19D666217B3}" type="pres">
      <dgm:prSet presAssocID="{7B546F83-7483-4CFC-8B46-DE0C14D0D2C3}" presName="sibTrans" presStyleLbl="bgSibTrans2D1" presStyleIdx="5" presStyleCnt="8"/>
      <dgm:spPr/>
    </dgm:pt>
    <dgm:pt modelId="{90064452-9B0C-4EA4-9489-EFF6FCC35BAB}" type="pres">
      <dgm:prSet presAssocID="{7E4E1D13-E247-46A1-89B6-D291353A1452}" presName="compNode" presStyleCnt="0"/>
      <dgm:spPr/>
    </dgm:pt>
    <dgm:pt modelId="{BFB87181-E88B-4A25-BEEA-302C115FF8BA}" type="pres">
      <dgm:prSet presAssocID="{7E4E1D13-E247-46A1-89B6-D291353A1452}" presName="dummyConnPt" presStyleCnt="0"/>
      <dgm:spPr/>
    </dgm:pt>
    <dgm:pt modelId="{62ABCBEA-7C27-4804-B4CE-D08F9AFD5A99}" type="pres">
      <dgm:prSet presAssocID="{7E4E1D13-E247-46A1-89B6-D291353A1452}" presName="node" presStyleLbl="node1" presStyleIdx="6" presStyleCnt="9" custScaleX="126249" custLinFactNeighborX="585" custLinFactNeighborY="8504">
        <dgm:presLayoutVars>
          <dgm:bulletEnabled val="1"/>
        </dgm:presLayoutVars>
      </dgm:prSet>
      <dgm:spPr/>
    </dgm:pt>
    <dgm:pt modelId="{EC1F98AD-DAD8-413F-BB4B-6E17F99593FD}" type="pres">
      <dgm:prSet presAssocID="{0495821B-C2D6-4748-8003-41813B0F7359}" presName="sibTrans" presStyleLbl="bgSibTrans2D1" presStyleIdx="6" presStyleCnt="8"/>
      <dgm:spPr/>
    </dgm:pt>
    <dgm:pt modelId="{E9798D83-4EB9-4727-B355-0D761C6E6C6C}" type="pres">
      <dgm:prSet presAssocID="{090FE87A-C1F6-47CE-8368-2BFD7F4056CD}" presName="compNode" presStyleCnt="0"/>
      <dgm:spPr/>
    </dgm:pt>
    <dgm:pt modelId="{63F955EA-EAF5-41EC-87D3-E7D36D76176F}" type="pres">
      <dgm:prSet presAssocID="{090FE87A-C1F6-47CE-8368-2BFD7F4056CD}" presName="dummyConnPt" presStyleCnt="0"/>
      <dgm:spPr/>
    </dgm:pt>
    <dgm:pt modelId="{07E4AC7A-5152-45AA-A6DE-782521FD6A00}" type="pres">
      <dgm:prSet presAssocID="{090FE87A-C1F6-47CE-8368-2BFD7F4056CD}" presName="node" presStyleLbl="node1" presStyleIdx="7" presStyleCnt="9" custScaleX="119234" custLinFactNeighborX="585">
        <dgm:presLayoutVars>
          <dgm:bulletEnabled val="1"/>
        </dgm:presLayoutVars>
      </dgm:prSet>
      <dgm:spPr/>
    </dgm:pt>
    <dgm:pt modelId="{0C0AAECD-9E40-4E0A-AB08-A26123FDEF83}" type="pres">
      <dgm:prSet presAssocID="{946A2138-773E-45A1-81D2-18F342A913E1}" presName="sibTrans" presStyleLbl="bgSibTrans2D1" presStyleIdx="7" presStyleCnt="8"/>
      <dgm:spPr/>
    </dgm:pt>
    <dgm:pt modelId="{8CEF1952-0F41-481F-B709-42BF5F6C4192}" type="pres">
      <dgm:prSet presAssocID="{1681A64F-4EC4-443F-B415-D3A2AB599C2D}" presName="compNode" presStyleCnt="0"/>
      <dgm:spPr/>
    </dgm:pt>
    <dgm:pt modelId="{10C7FCF1-2198-4A53-8726-2FFE6BB2DDC1}" type="pres">
      <dgm:prSet presAssocID="{1681A64F-4EC4-443F-B415-D3A2AB599C2D}" presName="dummyConnPt" presStyleCnt="0"/>
      <dgm:spPr/>
    </dgm:pt>
    <dgm:pt modelId="{DCAFB869-7D42-47F1-829C-BE0FC9F28707}" type="pres">
      <dgm:prSet presAssocID="{1681A64F-4EC4-443F-B415-D3A2AB599C2D}" presName="node" presStyleLbl="node1" presStyleIdx="8" presStyleCnt="9" custScaleX="118064">
        <dgm:presLayoutVars>
          <dgm:bulletEnabled val="1"/>
        </dgm:presLayoutVars>
      </dgm:prSet>
      <dgm:spPr/>
    </dgm:pt>
  </dgm:ptLst>
  <dgm:cxnLst>
    <dgm:cxn modelId="{60D1CC25-FD0B-4156-B328-EB3CDEEE9E29}" srcId="{A506FBB1-4B86-43F6-A048-E05E439178F8}" destId="{E62C3407-36D6-4F3D-BC19-4DE618A350AA}" srcOrd="3" destOrd="0" parTransId="{8D130C87-8174-4086-A0B5-DCF1D274D071}" sibTransId="{7DDC71C6-DA9E-4DDA-AA0B-AA174308E113}"/>
    <dgm:cxn modelId="{5F8D282E-6345-4129-AD34-2129544E2C11}" type="presOf" srcId="{0495821B-C2D6-4748-8003-41813B0F7359}" destId="{EC1F98AD-DAD8-413F-BB4B-6E17F99593FD}" srcOrd="0" destOrd="0" presId="urn:microsoft.com/office/officeart/2005/8/layout/bProcess4"/>
    <dgm:cxn modelId="{FE765637-2793-46F3-B460-A5CAFF9C7884}" type="presOf" srcId="{7DDC71C6-DA9E-4DDA-AA0B-AA174308E113}" destId="{2E122394-A221-453E-B98D-670036EAAA48}" srcOrd="0" destOrd="0" presId="urn:microsoft.com/office/officeart/2005/8/layout/bProcess4"/>
    <dgm:cxn modelId="{219CB460-9451-4000-8BC5-7BD1B48A1EA5}" type="presOf" srcId="{AFABD115-324C-4A40-8BE9-C68B63E9E2A2}" destId="{E57738F7-2A10-4FC1-B12F-0B69DBA31A1C}" srcOrd="0" destOrd="0" presId="urn:microsoft.com/office/officeart/2005/8/layout/bProcess4"/>
    <dgm:cxn modelId="{12C46141-3EB0-4906-B1DA-C6E01373D018}" type="presOf" srcId="{F4653DF6-077F-4462-BC50-33FEEF1AF60D}" destId="{056E449D-E63B-4D55-9B4C-7CD5CF92B11D}" srcOrd="0" destOrd="0" presId="urn:microsoft.com/office/officeart/2005/8/layout/bProcess4"/>
    <dgm:cxn modelId="{40E84347-34B8-4E7A-B083-97B721FB7A71}" srcId="{A506FBB1-4B86-43F6-A048-E05E439178F8}" destId="{895FE224-EFF5-415A-BE03-FFFBDFEBFAC8}" srcOrd="0" destOrd="0" parTransId="{E898746C-3EAB-4206-A027-3EDB32EA0B97}" sibTransId="{4D5AA87F-2B56-4486-AFEC-40FA963B3560}"/>
    <dgm:cxn modelId="{0964B74C-3CA9-4DF1-B334-8ECB8217359F}" type="presOf" srcId="{A506FBB1-4B86-43F6-A048-E05E439178F8}" destId="{050E515D-6DF7-43EB-9842-1624295D0F37}" srcOrd="0" destOrd="0" presId="urn:microsoft.com/office/officeart/2005/8/layout/bProcess4"/>
    <dgm:cxn modelId="{9832B74D-0C05-4907-B812-71C88D6059D7}" type="presOf" srcId="{090FE87A-C1F6-47CE-8368-2BFD7F4056CD}" destId="{07E4AC7A-5152-45AA-A6DE-782521FD6A00}" srcOrd="0" destOrd="0" presId="urn:microsoft.com/office/officeart/2005/8/layout/bProcess4"/>
    <dgm:cxn modelId="{19CA4B75-72AA-4F87-8FA6-C863DAE4FCE4}" type="presOf" srcId="{895FE224-EFF5-415A-BE03-FFFBDFEBFAC8}" destId="{98DABA2D-F6DB-4DFE-8E19-A328DB43CAE9}" srcOrd="0" destOrd="0" presId="urn:microsoft.com/office/officeart/2005/8/layout/bProcess4"/>
    <dgm:cxn modelId="{C516D055-3EB4-4F6B-8ADF-E291CEB2D4D3}" type="presOf" srcId="{4D5AA87F-2B56-4486-AFEC-40FA963B3560}" destId="{A5224D15-849C-4340-8B41-F215418C8426}" srcOrd="0" destOrd="0" presId="urn:microsoft.com/office/officeart/2005/8/layout/bProcess4"/>
    <dgm:cxn modelId="{4A831578-7D87-438D-8F57-CADF2E533570}" type="presOf" srcId="{E62C3407-36D6-4F3D-BC19-4DE618A350AA}" destId="{4723FAD3-F9DA-46D0-B0A3-53D0A744A18A}" srcOrd="0" destOrd="0" presId="urn:microsoft.com/office/officeart/2005/8/layout/bProcess4"/>
    <dgm:cxn modelId="{E7746058-0A61-48C2-9C4A-BC6FA37D8F42}" type="presOf" srcId="{B190061B-989D-4B39-AC7B-9B9ACEA703D5}" destId="{F085B091-C381-4FD3-82BC-27ED60ED96BE}" srcOrd="0" destOrd="0" presId="urn:microsoft.com/office/officeart/2005/8/layout/bProcess4"/>
    <dgm:cxn modelId="{422D0E7F-95FA-405D-99D6-D9A64821440D}" type="presOf" srcId="{1681A64F-4EC4-443F-B415-D3A2AB599C2D}" destId="{DCAFB869-7D42-47F1-829C-BE0FC9F28707}" srcOrd="0" destOrd="0" presId="urn:microsoft.com/office/officeart/2005/8/layout/bProcess4"/>
    <dgm:cxn modelId="{2C99818C-E9EF-4B7F-A723-F18FE6E9613C}" srcId="{A506FBB1-4B86-43F6-A048-E05E439178F8}" destId="{090FE87A-C1F6-47CE-8368-2BFD7F4056CD}" srcOrd="7" destOrd="0" parTransId="{F6EBB8B3-D8EB-40BF-9696-3ED156D39E29}" sibTransId="{946A2138-773E-45A1-81D2-18F342A913E1}"/>
    <dgm:cxn modelId="{05C1FC8C-7376-45D2-A821-BB7936E7BA9F}" srcId="{A506FBB1-4B86-43F6-A048-E05E439178F8}" destId="{1681A64F-4EC4-443F-B415-D3A2AB599C2D}" srcOrd="8" destOrd="0" parTransId="{98F8080D-95E8-426B-B5A6-6EEAE23EC92F}" sibTransId="{C9F2013D-0039-41A7-ADC0-09FD9EF21533}"/>
    <dgm:cxn modelId="{AA81FF8F-0920-4DA6-B3E2-00561C5506CD}" type="presOf" srcId="{36773860-77C4-4446-96BE-878F3312B64F}" destId="{BEF0D518-F8BA-413B-9783-78BDC37667A9}" srcOrd="0" destOrd="0" presId="urn:microsoft.com/office/officeart/2005/8/layout/bProcess4"/>
    <dgm:cxn modelId="{915B2EAB-2059-42A0-8430-8F4D99D20062}" srcId="{A506FBB1-4B86-43F6-A048-E05E439178F8}" destId="{AFABD115-324C-4A40-8BE9-C68B63E9E2A2}" srcOrd="1" destOrd="0" parTransId="{0862C0A3-B8CF-46E1-8A8A-ECE3EE95B974}" sibTransId="{36773860-77C4-4446-96BE-878F3312B64F}"/>
    <dgm:cxn modelId="{9FFC60AD-0997-4654-AFEA-B5BC35688FF7}" srcId="{A506FBB1-4B86-43F6-A048-E05E439178F8}" destId="{7E4E1D13-E247-46A1-89B6-D291353A1452}" srcOrd="6" destOrd="0" parTransId="{F0F4A680-D629-4AF4-B14E-350CB8B43972}" sibTransId="{0495821B-C2D6-4748-8003-41813B0F7359}"/>
    <dgm:cxn modelId="{249DEFBB-060A-4C92-90B4-16416115FED9}" type="presOf" srcId="{F8162E86-75D8-41FE-BC4A-4851D294E21D}" destId="{1BC4C81B-60F6-4385-8C7F-6346D5EC45B2}" srcOrd="0" destOrd="0" presId="urn:microsoft.com/office/officeart/2005/8/layout/bProcess4"/>
    <dgm:cxn modelId="{9E4D1BC4-0906-45DE-9FDC-96D6F9721012}" srcId="{A506FBB1-4B86-43F6-A048-E05E439178F8}" destId="{B190061B-989D-4B39-AC7B-9B9ACEA703D5}" srcOrd="2" destOrd="0" parTransId="{226AE58B-D40F-4DFF-80C7-DB22ED6FDCD5}" sibTransId="{98C982E3-85DB-438D-9312-5DA82189F7E5}"/>
    <dgm:cxn modelId="{7A71A3CB-EBB8-4074-B1F7-2866921C7A75}" type="presOf" srcId="{98C982E3-85DB-438D-9312-5DA82189F7E5}" destId="{D3FC49F8-0039-4FCC-AF43-007883BFBEF5}" srcOrd="0" destOrd="0" presId="urn:microsoft.com/office/officeart/2005/8/layout/bProcess4"/>
    <dgm:cxn modelId="{0D5943CD-F449-47DE-83D4-4B2137EE73AB}" type="presOf" srcId="{7B546F83-7483-4CFC-8B46-DE0C14D0D2C3}" destId="{7918C18B-07CE-4299-9C6A-C19D666217B3}" srcOrd="0" destOrd="0" presId="urn:microsoft.com/office/officeart/2005/8/layout/bProcess4"/>
    <dgm:cxn modelId="{72653DD1-CB06-4D41-B853-F0B7B2513CB2}" type="presOf" srcId="{FC20C501-48E7-479E-A2A7-30B95FA35557}" destId="{9DBF7BBE-0B05-4707-B498-C921338A79C7}" srcOrd="0" destOrd="0" presId="urn:microsoft.com/office/officeart/2005/8/layout/bProcess4"/>
    <dgm:cxn modelId="{9EEAF7D6-8F82-4816-B562-692154812998}" srcId="{A506FBB1-4B86-43F6-A048-E05E439178F8}" destId="{FC20C501-48E7-479E-A2A7-30B95FA35557}" srcOrd="5" destOrd="0" parTransId="{34F3C3BC-C125-4BEB-BE6B-5179054AE625}" sibTransId="{7B546F83-7483-4CFC-8B46-DE0C14D0D2C3}"/>
    <dgm:cxn modelId="{BFE202DA-C207-45BF-849F-E9035CCA2F12}" srcId="{A506FBB1-4B86-43F6-A048-E05E439178F8}" destId="{F8162E86-75D8-41FE-BC4A-4851D294E21D}" srcOrd="4" destOrd="0" parTransId="{597D3B91-CD8A-4FCC-993A-A4A0A0CDB838}" sibTransId="{F4653DF6-077F-4462-BC50-33FEEF1AF60D}"/>
    <dgm:cxn modelId="{7A0747DD-03B0-47E5-B089-8C955FE3FF00}" type="presOf" srcId="{946A2138-773E-45A1-81D2-18F342A913E1}" destId="{0C0AAECD-9E40-4E0A-AB08-A26123FDEF83}" srcOrd="0" destOrd="0" presId="urn:microsoft.com/office/officeart/2005/8/layout/bProcess4"/>
    <dgm:cxn modelId="{009FA0F4-12C3-4B6C-9AA3-BD3B175B5A03}" type="presOf" srcId="{7E4E1D13-E247-46A1-89B6-D291353A1452}" destId="{62ABCBEA-7C27-4804-B4CE-D08F9AFD5A99}" srcOrd="0" destOrd="0" presId="urn:microsoft.com/office/officeart/2005/8/layout/bProcess4"/>
    <dgm:cxn modelId="{D4DF508A-DFDD-45EA-966C-F58D23E0CF37}" type="presParOf" srcId="{050E515D-6DF7-43EB-9842-1624295D0F37}" destId="{F374FE8C-8E0E-43AA-9C56-4AA27695A90C}" srcOrd="0" destOrd="0" presId="urn:microsoft.com/office/officeart/2005/8/layout/bProcess4"/>
    <dgm:cxn modelId="{9D5B4241-BFBA-4C64-90C3-A5C24BD74DB4}" type="presParOf" srcId="{F374FE8C-8E0E-43AA-9C56-4AA27695A90C}" destId="{8EC8E738-9E04-49DD-B084-77472FC79CA1}" srcOrd="0" destOrd="0" presId="urn:microsoft.com/office/officeart/2005/8/layout/bProcess4"/>
    <dgm:cxn modelId="{9E26603B-29EF-4125-8A10-AD3F6FA3BD82}" type="presParOf" srcId="{F374FE8C-8E0E-43AA-9C56-4AA27695A90C}" destId="{98DABA2D-F6DB-4DFE-8E19-A328DB43CAE9}" srcOrd="1" destOrd="0" presId="urn:microsoft.com/office/officeart/2005/8/layout/bProcess4"/>
    <dgm:cxn modelId="{8BFABB99-48BD-4A7C-A90B-8E7851C81C15}" type="presParOf" srcId="{050E515D-6DF7-43EB-9842-1624295D0F37}" destId="{A5224D15-849C-4340-8B41-F215418C8426}" srcOrd="1" destOrd="0" presId="urn:microsoft.com/office/officeart/2005/8/layout/bProcess4"/>
    <dgm:cxn modelId="{59C99443-D471-4C41-9507-90FFCF9F76C7}" type="presParOf" srcId="{050E515D-6DF7-43EB-9842-1624295D0F37}" destId="{6BE2CA0A-AAD5-45D8-9361-F0AB53E46D43}" srcOrd="2" destOrd="0" presId="urn:microsoft.com/office/officeart/2005/8/layout/bProcess4"/>
    <dgm:cxn modelId="{491B31DF-4858-4A28-A5E0-E94B93C47910}" type="presParOf" srcId="{6BE2CA0A-AAD5-45D8-9361-F0AB53E46D43}" destId="{E459C3D7-6200-4E6E-B7F1-EB70600B6675}" srcOrd="0" destOrd="0" presId="urn:microsoft.com/office/officeart/2005/8/layout/bProcess4"/>
    <dgm:cxn modelId="{1B254A8B-77A2-4E59-A6E9-C35383436880}" type="presParOf" srcId="{6BE2CA0A-AAD5-45D8-9361-F0AB53E46D43}" destId="{E57738F7-2A10-4FC1-B12F-0B69DBA31A1C}" srcOrd="1" destOrd="0" presId="urn:microsoft.com/office/officeart/2005/8/layout/bProcess4"/>
    <dgm:cxn modelId="{E5905840-246A-4B64-A480-C20D4A92571D}" type="presParOf" srcId="{050E515D-6DF7-43EB-9842-1624295D0F37}" destId="{BEF0D518-F8BA-413B-9783-78BDC37667A9}" srcOrd="3" destOrd="0" presId="urn:microsoft.com/office/officeart/2005/8/layout/bProcess4"/>
    <dgm:cxn modelId="{08F23FDF-55BA-416F-91D6-FDC47857EF18}" type="presParOf" srcId="{050E515D-6DF7-43EB-9842-1624295D0F37}" destId="{31FDE88F-36CE-4D5C-9153-6B89C84DFBC0}" srcOrd="4" destOrd="0" presId="urn:microsoft.com/office/officeart/2005/8/layout/bProcess4"/>
    <dgm:cxn modelId="{BEFE2C1C-93DC-4413-9EA0-C1C98CD56EF6}" type="presParOf" srcId="{31FDE88F-36CE-4D5C-9153-6B89C84DFBC0}" destId="{684DD11E-0313-4079-8530-2F06D261C302}" srcOrd="0" destOrd="0" presId="urn:microsoft.com/office/officeart/2005/8/layout/bProcess4"/>
    <dgm:cxn modelId="{4508884B-2E58-4419-B5D2-CD926ADE1E97}" type="presParOf" srcId="{31FDE88F-36CE-4D5C-9153-6B89C84DFBC0}" destId="{F085B091-C381-4FD3-82BC-27ED60ED96BE}" srcOrd="1" destOrd="0" presId="urn:microsoft.com/office/officeart/2005/8/layout/bProcess4"/>
    <dgm:cxn modelId="{B443580C-DC19-4E3A-9205-B7EAECC14334}" type="presParOf" srcId="{050E515D-6DF7-43EB-9842-1624295D0F37}" destId="{D3FC49F8-0039-4FCC-AF43-007883BFBEF5}" srcOrd="5" destOrd="0" presId="urn:microsoft.com/office/officeart/2005/8/layout/bProcess4"/>
    <dgm:cxn modelId="{7EFEE6BA-5A75-4DBD-A04A-0348552ED11D}" type="presParOf" srcId="{050E515D-6DF7-43EB-9842-1624295D0F37}" destId="{757563D8-A15F-4508-A54A-A1ABEE3B2D39}" srcOrd="6" destOrd="0" presId="urn:microsoft.com/office/officeart/2005/8/layout/bProcess4"/>
    <dgm:cxn modelId="{D7518CFC-4FAA-4CA2-9574-1D4AFC530360}" type="presParOf" srcId="{757563D8-A15F-4508-A54A-A1ABEE3B2D39}" destId="{43675F4F-3D72-4DA5-8DFB-40BCE6181B16}" srcOrd="0" destOrd="0" presId="urn:microsoft.com/office/officeart/2005/8/layout/bProcess4"/>
    <dgm:cxn modelId="{4FA55127-FDD1-428C-A2CE-227DF4842AC3}" type="presParOf" srcId="{757563D8-A15F-4508-A54A-A1ABEE3B2D39}" destId="{4723FAD3-F9DA-46D0-B0A3-53D0A744A18A}" srcOrd="1" destOrd="0" presId="urn:microsoft.com/office/officeart/2005/8/layout/bProcess4"/>
    <dgm:cxn modelId="{9DFDCB5E-65D8-43DE-A3F8-4499084B1FB0}" type="presParOf" srcId="{050E515D-6DF7-43EB-9842-1624295D0F37}" destId="{2E122394-A221-453E-B98D-670036EAAA48}" srcOrd="7" destOrd="0" presId="urn:microsoft.com/office/officeart/2005/8/layout/bProcess4"/>
    <dgm:cxn modelId="{446ACC8F-769D-4449-9D64-B59834A67CFE}" type="presParOf" srcId="{050E515D-6DF7-43EB-9842-1624295D0F37}" destId="{220205BA-A03D-42D9-825C-58451855087D}" srcOrd="8" destOrd="0" presId="urn:microsoft.com/office/officeart/2005/8/layout/bProcess4"/>
    <dgm:cxn modelId="{5287BACD-0A02-450D-9CA8-0AB67657D915}" type="presParOf" srcId="{220205BA-A03D-42D9-825C-58451855087D}" destId="{D1868C2F-5DE6-4A2C-996A-7BB6E6291F73}" srcOrd="0" destOrd="0" presId="urn:microsoft.com/office/officeart/2005/8/layout/bProcess4"/>
    <dgm:cxn modelId="{B9BF60F1-BC3C-409A-8F58-0BB500A22148}" type="presParOf" srcId="{220205BA-A03D-42D9-825C-58451855087D}" destId="{1BC4C81B-60F6-4385-8C7F-6346D5EC45B2}" srcOrd="1" destOrd="0" presId="urn:microsoft.com/office/officeart/2005/8/layout/bProcess4"/>
    <dgm:cxn modelId="{5CF0003D-0A57-4989-B1F2-E0CA45C1BB57}" type="presParOf" srcId="{050E515D-6DF7-43EB-9842-1624295D0F37}" destId="{056E449D-E63B-4D55-9B4C-7CD5CF92B11D}" srcOrd="9" destOrd="0" presId="urn:microsoft.com/office/officeart/2005/8/layout/bProcess4"/>
    <dgm:cxn modelId="{F233DB73-4937-425A-886B-D04D40C23A3A}" type="presParOf" srcId="{050E515D-6DF7-43EB-9842-1624295D0F37}" destId="{F25D2580-E03D-459D-BEA5-F99FF3EEFF3D}" srcOrd="10" destOrd="0" presId="urn:microsoft.com/office/officeart/2005/8/layout/bProcess4"/>
    <dgm:cxn modelId="{998ACD84-C7C4-4CA7-A39D-C35136899CD4}" type="presParOf" srcId="{F25D2580-E03D-459D-BEA5-F99FF3EEFF3D}" destId="{B6F70189-9425-4671-A4B5-CFF85941E3BB}" srcOrd="0" destOrd="0" presId="urn:microsoft.com/office/officeart/2005/8/layout/bProcess4"/>
    <dgm:cxn modelId="{379B20D8-CB35-4D7E-ACFD-4C024966F05C}" type="presParOf" srcId="{F25D2580-E03D-459D-BEA5-F99FF3EEFF3D}" destId="{9DBF7BBE-0B05-4707-B498-C921338A79C7}" srcOrd="1" destOrd="0" presId="urn:microsoft.com/office/officeart/2005/8/layout/bProcess4"/>
    <dgm:cxn modelId="{AA883553-C2FD-4458-A2A6-7533C2B3EBA3}" type="presParOf" srcId="{050E515D-6DF7-43EB-9842-1624295D0F37}" destId="{7918C18B-07CE-4299-9C6A-C19D666217B3}" srcOrd="11" destOrd="0" presId="urn:microsoft.com/office/officeart/2005/8/layout/bProcess4"/>
    <dgm:cxn modelId="{EFF22C81-475D-47A6-8D4D-043DFA591542}" type="presParOf" srcId="{050E515D-6DF7-43EB-9842-1624295D0F37}" destId="{90064452-9B0C-4EA4-9489-EFF6FCC35BAB}" srcOrd="12" destOrd="0" presId="urn:microsoft.com/office/officeart/2005/8/layout/bProcess4"/>
    <dgm:cxn modelId="{3B022EB6-3308-4044-BE71-5C20F0E578F2}" type="presParOf" srcId="{90064452-9B0C-4EA4-9489-EFF6FCC35BAB}" destId="{BFB87181-E88B-4A25-BEEA-302C115FF8BA}" srcOrd="0" destOrd="0" presId="urn:microsoft.com/office/officeart/2005/8/layout/bProcess4"/>
    <dgm:cxn modelId="{CA2199F7-0C09-4912-B4AA-CDFCF0B8CDED}" type="presParOf" srcId="{90064452-9B0C-4EA4-9489-EFF6FCC35BAB}" destId="{62ABCBEA-7C27-4804-B4CE-D08F9AFD5A99}" srcOrd="1" destOrd="0" presId="urn:microsoft.com/office/officeart/2005/8/layout/bProcess4"/>
    <dgm:cxn modelId="{159D7CBC-08E3-4BBA-8F5F-7F1259D0D327}" type="presParOf" srcId="{050E515D-6DF7-43EB-9842-1624295D0F37}" destId="{EC1F98AD-DAD8-413F-BB4B-6E17F99593FD}" srcOrd="13" destOrd="0" presId="urn:microsoft.com/office/officeart/2005/8/layout/bProcess4"/>
    <dgm:cxn modelId="{B3689727-452C-4A6E-BD0D-4A8536426450}" type="presParOf" srcId="{050E515D-6DF7-43EB-9842-1624295D0F37}" destId="{E9798D83-4EB9-4727-B355-0D761C6E6C6C}" srcOrd="14" destOrd="0" presId="urn:microsoft.com/office/officeart/2005/8/layout/bProcess4"/>
    <dgm:cxn modelId="{C60B7A7D-5B74-4927-9482-35CAF647D02A}" type="presParOf" srcId="{E9798D83-4EB9-4727-B355-0D761C6E6C6C}" destId="{63F955EA-EAF5-41EC-87D3-E7D36D76176F}" srcOrd="0" destOrd="0" presId="urn:microsoft.com/office/officeart/2005/8/layout/bProcess4"/>
    <dgm:cxn modelId="{2799D459-37BA-445F-8EB1-CD2AD4CAC615}" type="presParOf" srcId="{E9798D83-4EB9-4727-B355-0D761C6E6C6C}" destId="{07E4AC7A-5152-45AA-A6DE-782521FD6A00}" srcOrd="1" destOrd="0" presId="urn:microsoft.com/office/officeart/2005/8/layout/bProcess4"/>
    <dgm:cxn modelId="{0603CD11-A99D-41F8-8B9E-D1DE625912DD}" type="presParOf" srcId="{050E515D-6DF7-43EB-9842-1624295D0F37}" destId="{0C0AAECD-9E40-4E0A-AB08-A26123FDEF83}" srcOrd="15" destOrd="0" presId="urn:microsoft.com/office/officeart/2005/8/layout/bProcess4"/>
    <dgm:cxn modelId="{0D0D5CCB-E3A3-43BA-9D89-13CB1845F9A5}" type="presParOf" srcId="{050E515D-6DF7-43EB-9842-1624295D0F37}" destId="{8CEF1952-0F41-481F-B709-42BF5F6C4192}" srcOrd="16" destOrd="0" presId="urn:microsoft.com/office/officeart/2005/8/layout/bProcess4"/>
    <dgm:cxn modelId="{8B235C95-92B1-4CF4-A4C6-5963659DECAC}" type="presParOf" srcId="{8CEF1952-0F41-481F-B709-42BF5F6C4192}" destId="{10C7FCF1-2198-4A53-8726-2FFE6BB2DDC1}" srcOrd="0" destOrd="0" presId="urn:microsoft.com/office/officeart/2005/8/layout/bProcess4"/>
    <dgm:cxn modelId="{CABA9686-B29F-4138-826F-5D24BB39100E}" type="presParOf" srcId="{8CEF1952-0F41-481F-B709-42BF5F6C4192}" destId="{DCAFB869-7D42-47F1-829C-BE0FC9F28707}"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6E86F7-24D4-4FC3-9278-F660E6EA02FB}"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i-FI"/>
        </a:p>
      </dgm:t>
    </dgm:pt>
    <dgm:pt modelId="{7B2B2EB4-3183-4E9A-9E3E-9493C4253869}">
      <dgm:prSet phldrT="[Teksti]" custT="1"/>
      <dgm:spPr/>
      <dgm:t>
        <a:bodyPr/>
        <a:lstStyle/>
        <a:p>
          <a:r>
            <a:rPr lang="fi-FI" sz="1200" dirty="0"/>
            <a:t>Pekka siirretään heräämöstä vuodeosastolle.</a:t>
          </a:r>
        </a:p>
      </dgm:t>
    </dgm:pt>
    <dgm:pt modelId="{38473CC8-4B33-4BA6-9417-0FBCD7B09BCE}" type="parTrans" cxnId="{B01ECCAA-BB5D-4C36-B92C-36E59A74A872}">
      <dgm:prSet/>
      <dgm:spPr/>
      <dgm:t>
        <a:bodyPr/>
        <a:lstStyle/>
        <a:p>
          <a:endParaRPr lang="fi-FI"/>
        </a:p>
      </dgm:t>
    </dgm:pt>
    <dgm:pt modelId="{5EFA9AF4-6766-47A8-B7D4-FF9480C60FA7}" type="sibTrans" cxnId="{B01ECCAA-BB5D-4C36-B92C-36E59A74A872}">
      <dgm:prSet/>
      <dgm:spPr/>
      <dgm:t>
        <a:bodyPr/>
        <a:lstStyle/>
        <a:p>
          <a:endParaRPr lang="fi-FI"/>
        </a:p>
      </dgm:t>
    </dgm:pt>
    <dgm:pt modelId="{AB03F262-621E-46B9-ABB3-374A615F77AB}">
      <dgm:prSet phldrT="[Teksti]" custT="1"/>
      <dgm:spPr/>
      <dgm:t>
        <a:bodyPr/>
        <a:lstStyle/>
        <a:p>
          <a:r>
            <a:rPr lang="fi-FI" sz="1200" dirty="0"/>
            <a:t>Pekan verenkiertoa, hengitystä, pahoinvointia, kipuja, lämpöä ja leikkaushaavan vuotoja seurataan säännöllisesti.</a:t>
          </a:r>
        </a:p>
      </dgm:t>
    </dgm:pt>
    <dgm:pt modelId="{27889741-7536-47EF-9668-00D8ACF55184}" type="parTrans" cxnId="{95DCB8C3-F37C-4F08-B1D2-48AE152A20C4}">
      <dgm:prSet/>
      <dgm:spPr/>
      <dgm:t>
        <a:bodyPr/>
        <a:lstStyle/>
        <a:p>
          <a:endParaRPr lang="fi-FI"/>
        </a:p>
      </dgm:t>
    </dgm:pt>
    <dgm:pt modelId="{0063EA91-6EE9-4006-BC6E-0075A91DCB70}" type="sibTrans" cxnId="{95DCB8C3-F37C-4F08-B1D2-48AE152A20C4}">
      <dgm:prSet/>
      <dgm:spPr/>
      <dgm:t>
        <a:bodyPr/>
        <a:lstStyle/>
        <a:p>
          <a:endParaRPr lang="fi-FI"/>
        </a:p>
      </dgm:t>
    </dgm:pt>
    <dgm:pt modelId="{E1A0E18C-512D-4D44-A665-5A14C081CDA2}">
      <dgm:prSet phldrT="[Teksti]" custT="1"/>
      <dgm:spPr/>
      <dgm:t>
        <a:bodyPr/>
        <a:lstStyle/>
        <a:p>
          <a:r>
            <a:rPr lang="fi-FI" sz="1200" dirty="0"/>
            <a:t>Pekka saa nauttia leikkauspäivänä pieniä määriä nesteitä.</a:t>
          </a:r>
        </a:p>
      </dgm:t>
    </dgm:pt>
    <dgm:pt modelId="{9F711ED7-1E6F-4E5D-A95E-1D653FA47648}" type="parTrans" cxnId="{BB0BA720-6FF5-4037-A53A-1228570B10EB}">
      <dgm:prSet/>
      <dgm:spPr/>
      <dgm:t>
        <a:bodyPr/>
        <a:lstStyle/>
        <a:p>
          <a:endParaRPr lang="fi-FI"/>
        </a:p>
      </dgm:t>
    </dgm:pt>
    <dgm:pt modelId="{24158347-F140-45D5-A719-A689350CCD08}" type="sibTrans" cxnId="{BB0BA720-6FF5-4037-A53A-1228570B10EB}">
      <dgm:prSet/>
      <dgm:spPr/>
      <dgm:t>
        <a:bodyPr/>
        <a:lstStyle/>
        <a:p>
          <a:endParaRPr lang="fi-FI"/>
        </a:p>
      </dgm:t>
    </dgm:pt>
    <dgm:pt modelId="{07F1D3D1-51D1-4DF5-A9CC-1E89A18C1080}">
      <dgm:prSet phldrT="[Teksti]" custT="1"/>
      <dgm:spPr/>
      <dgm:t>
        <a:bodyPr/>
        <a:lstStyle/>
        <a:p>
          <a:r>
            <a:rPr lang="fi-FI" sz="1200" dirty="0"/>
            <a:t>Pekka saa syödä nyt liemiruokia ja lisäravinteita, jos hänen vointinsa on kohtuullinen.</a:t>
          </a:r>
        </a:p>
      </dgm:t>
    </dgm:pt>
    <dgm:pt modelId="{9DED6FE5-E72F-4A4A-8B03-588BB4EB49A9}" type="parTrans" cxnId="{F3C0CF69-6CBD-47D8-BF1A-468BC34D7CDE}">
      <dgm:prSet/>
      <dgm:spPr/>
      <dgm:t>
        <a:bodyPr/>
        <a:lstStyle/>
        <a:p>
          <a:endParaRPr lang="fi-FI"/>
        </a:p>
      </dgm:t>
    </dgm:pt>
    <dgm:pt modelId="{9AB1A8F1-FD64-4228-8EF6-1CB8E30CEE32}" type="sibTrans" cxnId="{F3C0CF69-6CBD-47D8-BF1A-468BC34D7CDE}">
      <dgm:prSet/>
      <dgm:spPr/>
      <dgm:t>
        <a:bodyPr/>
        <a:lstStyle/>
        <a:p>
          <a:endParaRPr lang="fi-FI"/>
        </a:p>
      </dgm:t>
    </dgm:pt>
    <dgm:pt modelId="{9BCC1243-4747-435A-AB20-BD3F83E34D47}">
      <dgm:prSet phldrT="[Teksti]" custT="1"/>
      <dgm:spPr/>
      <dgm:t>
        <a:bodyPr/>
        <a:lstStyle/>
        <a:p>
          <a:r>
            <a:rPr lang="fi-FI" sz="1200" dirty="0"/>
            <a:t>Pekka on nukkunut yhden yön osastolla leikkauksen jälkeen ja nyt häneltä otetaan pois </a:t>
          </a:r>
          <a:r>
            <a:rPr lang="fi-FI" sz="1200" dirty="0" err="1"/>
            <a:t>antiemboliasukat</a:t>
          </a:r>
          <a:r>
            <a:rPr lang="fi-FI" sz="1200" dirty="0"/>
            <a:t> ja Pekka saa nousta ylös. Mobilisointi alkaa.</a:t>
          </a:r>
        </a:p>
      </dgm:t>
    </dgm:pt>
    <dgm:pt modelId="{921ADBBD-5460-42B5-A4CC-25084C8A8C56}" type="parTrans" cxnId="{D7BFDB0F-8095-4A4F-9DBE-8BE2ADEFCA44}">
      <dgm:prSet/>
      <dgm:spPr/>
      <dgm:t>
        <a:bodyPr/>
        <a:lstStyle/>
        <a:p>
          <a:endParaRPr lang="fi-FI"/>
        </a:p>
      </dgm:t>
    </dgm:pt>
    <dgm:pt modelId="{92DD12A6-20DC-4DE3-84AE-37C246A8813A}" type="sibTrans" cxnId="{D7BFDB0F-8095-4A4F-9DBE-8BE2ADEFCA44}">
      <dgm:prSet/>
      <dgm:spPr/>
      <dgm:t>
        <a:bodyPr/>
        <a:lstStyle/>
        <a:p>
          <a:endParaRPr lang="fi-FI"/>
        </a:p>
      </dgm:t>
    </dgm:pt>
    <dgm:pt modelId="{3E03AC40-8D39-4262-B710-B1D3DBDBEAB2}">
      <dgm:prSet phldrT="[Teksti]" custT="1"/>
      <dgm:spPr/>
      <dgm:t>
        <a:bodyPr/>
        <a:lstStyle/>
        <a:p>
          <a:r>
            <a:rPr lang="fi-FI" sz="1200" dirty="0"/>
            <a:t>Jos Pekalla olisi tromboosiriski, saisi hän 6 h leikkauksen jälkeen </a:t>
          </a:r>
          <a:r>
            <a:rPr lang="fi-FI" sz="1200" dirty="0" err="1"/>
            <a:t>Klexane</a:t>
          </a:r>
          <a:r>
            <a:rPr lang="fi-FI" sz="1200" dirty="0"/>
            <a:t> 40mg injektion.</a:t>
          </a:r>
        </a:p>
      </dgm:t>
    </dgm:pt>
    <dgm:pt modelId="{93715543-27C9-4210-91CC-D2DC0140780C}" type="parTrans" cxnId="{82E13A31-F01C-41C9-B80D-72AF5723A265}">
      <dgm:prSet/>
      <dgm:spPr/>
      <dgm:t>
        <a:bodyPr/>
        <a:lstStyle/>
        <a:p>
          <a:endParaRPr lang="fi-FI"/>
        </a:p>
      </dgm:t>
    </dgm:pt>
    <dgm:pt modelId="{C0242533-37D5-42EA-9B3C-520BB9CED540}" type="sibTrans" cxnId="{82E13A31-F01C-41C9-B80D-72AF5723A265}">
      <dgm:prSet/>
      <dgm:spPr/>
      <dgm:t>
        <a:bodyPr/>
        <a:lstStyle/>
        <a:p>
          <a:endParaRPr lang="fi-FI"/>
        </a:p>
      </dgm:t>
    </dgm:pt>
    <dgm:pt modelId="{5828CE25-3CD5-4FAC-8450-3E8B14B86889}">
      <dgm:prSet phldrT="[Teksti]" custT="1"/>
      <dgm:spPr/>
      <dgm:t>
        <a:bodyPr/>
        <a:lstStyle/>
        <a:p>
          <a:r>
            <a:rPr lang="fi-FI" sz="1200" dirty="0"/>
            <a:t>Jos Pekan juominen sujuu, voi hän ottaa suun kautta kipulääkkeet ja </a:t>
          </a:r>
          <a:r>
            <a:rPr lang="fi-FI" sz="1200" dirty="0" err="1"/>
            <a:t>Somacin</a:t>
          </a:r>
          <a:r>
            <a:rPr lang="fi-FI" sz="1200" dirty="0"/>
            <a:t>.</a:t>
          </a:r>
        </a:p>
      </dgm:t>
    </dgm:pt>
    <dgm:pt modelId="{97737260-7E34-459E-B089-BF48A05D454E}" type="parTrans" cxnId="{87E55203-324E-45FF-921A-3974F79AE308}">
      <dgm:prSet/>
      <dgm:spPr/>
      <dgm:t>
        <a:bodyPr/>
        <a:lstStyle/>
        <a:p>
          <a:endParaRPr lang="fi-FI"/>
        </a:p>
      </dgm:t>
    </dgm:pt>
    <dgm:pt modelId="{6CB0A6DB-E006-4897-AA14-58190F9079D9}" type="sibTrans" cxnId="{87E55203-324E-45FF-921A-3974F79AE308}">
      <dgm:prSet/>
      <dgm:spPr/>
      <dgm:t>
        <a:bodyPr/>
        <a:lstStyle/>
        <a:p>
          <a:endParaRPr lang="fi-FI"/>
        </a:p>
      </dgm:t>
    </dgm:pt>
    <dgm:pt modelId="{5B0A1CD7-FE5C-46CA-974B-452872550E53}">
      <dgm:prSet phldrT="[Teksti]" custT="1"/>
      <dgm:spPr/>
      <dgm:t>
        <a:bodyPr/>
        <a:lstStyle/>
        <a:p>
          <a:r>
            <a:rPr lang="fi-FI" sz="1200" dirty="0"/>
            <a:t>Pekasta otetaan verikokeita. </a:t>
          </a:r>
          <a:r>
            <a:rPr lang="fi-FI" sz="1200" dirty="0" err="1"/>
            <a:t>Pvk</a:t>
          </a:r>
          <a:r>
            <a:rPr lang="fi-FI" sz="1200" dirty="0"/>
            <a:t>, Na, </a:t>
          </a:r>
          <a:r>
            <a:rPr lang="fi-FI" sz="1200" dirty="0" err="1"/>
            <a:t>Krea</a:t>
          </a:r>
          <a:r>
            <a:rPr lang="fi-FI" sz="1200" dirty="0"/>
            <a:t> ja K.</a:t>
          </a:r>
        </a:p>
      </dgm:t>
    </dgm:pt>
    <dgm:pt modelId="{F159C911-295C-4986-A393-A94CFD8A2A2A}" type="parTrans" cxnId="{2085FC88-5EEA-4586-AA51-4D10469E96D5}">
      <dgm:prSet/>
      <dgm:spPr/>
      <dgm:t>
        <a:bodyPr/>
        <a:lstStyle/>
        <a:p>
          <a:endParaRPr lang="fi-FI"/>
        </a:p>
      </dgm:t>
    </dgm:pt>
    <dgm:pt modelId="{57609672-EB53-4362-A95E-4E5F6859EEF6}" type="sibTrans" cxnId="{2085FC88-5EEA-4586-AA51-4D10469E96D5}">
      <dgm:prSet/>
      <dgm:spPr/>
      <dgm:t>
        <a:bodyPr/>
        <a:lstStyle/>
        <a:p>
          <a:endParaRPr lang="fi-FI"/>
        </a:p>
      </dgm:t>
    </dgm:pt>
    <dgm:pt modelId="{3A0CFACF-3C01-447B-B081-D197CF4FC17F}">
      <dgm:prSet phldrT="[Teksti]" custT="1"/>
      <dgm:spPr/>
      <dgm:t>
        <a:bodyPr/>
        <a:lstStyle/>
        <a:p>
          <a:r>
            <a:rPr lang="fi-FI" sz="1200" dirty="0"/>
            <a:t>Pekka on pystynyt juomaan nestettä 1-1,5l vuorokauden aikana ja hän voi hyvin, joten hänen kotiuttamistaan voidaan harkita. Jokaisen potilaan kotiutuminen on yksilöllistä. Pekalle määrätään  kotiin 3kk resepti </a:t>
          </a:r>
          <a:r>
            <a:rPr lang="fi-FI" sz="1200" dirty="0" err="1"/>
            <a:t>Somac</a:t>
          </a:r>
          <a:r>
            <a:rPr lang="fi-FI" sz="1200" dirty="0"/>
            <a:t>- lääkettä ja </a:t>
          </a:r>
          <a:r>
            <a:rPr lang="fi-FI" sz="1200" dirty="0" err="1"/>
            <a:t>Paracetamolia</a:t>
          </a:r>
          <a:r>
            <a:rPr lang="fi-FI" sz="1200" dirty="0"/>
            <a:t> kipuun. Pekka saa loppuiäksi reseptin  </a:t>
          </a:r>
          <a:r>
            <a:rPr lang="fi-FI" sz="1200" dirty="0" err="1"/>
            <a:t>Multi</a:t>
          </a:r>
          <a:r>
            <a:rPr lang="fi-FI" sz="1200" dirty="0"/>
            <a:t> Vita Plus x1/vrk sekä Kalkki-D-vitamiinin x2/vrk.</a:t>
          </a:r>
        </a:p>
      </dgm:t>
    </dgm:pt>
    <dgm:pt modelId="{E6A0C548-0B92-41E8-B668-9A0CB25AEB37}" type="parTrans" cxnId="{C796635B-BD59-44C1-B02B-7919673B9E26}">
      <dgm:prSet/>
      <dgm:spPr/>
      <dgm:t>
        <a:bodyPr/>
        <a:lstStyle/>
        <a:p>
          <a:endParaRPr lang="fi-FI"/>
        </a:p>
      </dgm:t>
    </dgm:pt>
    <dgm:pt modelId="{485D7F5A-1446-4E5C-B623-10455EC99C31}" type="sibTrans" cxnId="{C796635B-BD59-44C1-B02B-7919673B9E26}">
      <dgm:prSet/>
      <dgm:spPr/>
      <dgm:t>
        <a:bodyPr/>
        <a:lstStyle/>
        <a:p>
          <a:endParaRPr lang="fi-FI"/>
        </a:p>
      </dgm:t>
    </dgm:pt>
    <dgm:pt modelId="{95495662-25AB-48FD-BF05-1B72195B6705}" type="pres">
      <dgm:prSet presAssocID="{996E86F7-24D4-4FC3-9278-F660E6EA02FB}" presName="Name0" presStyleCnt="0">
        <dgm:presLayoutVars>
          <dgm:dir/>
          <dgm:resizeHandles/>
        </dgm:presLayoutVars>
      </dgm:prSet>
      <dgm:spPr/>
    </dgm:pt>
    <dgm:pt modelId="{2129F8F9-33BC-4B87-9A46-4338D0DC55A8}" type="pres">
      <dgm:prSet presAssocID="{7B2B2EB4-3183-4E9A-9E3E-9493C4253869}" presName="compNode" presStyleCnt="0"/>
      <dgm:spPr/>
    </dgm:pt>
    <dgm:pt modelId="{29BE72FD-B97D-4076-AC6F-99DBE349CBCF}" type="pres">
      <dgm:prSet presAssocID="{7B2B2EB4-3183-4E9A-9E3E-9493C4253869}" presName="dummyConnPt" presStyleCnt="0"/>
      <dgm:spPr/>
    </dgm:pt>
    <dgm:pt modelId="{3682FD7F-748B-4190-9C57-77447D1F5DE3}" type="pres">
      <dgm:prSet presAssocID="{7B2B2EB4-3183-4E9A-9E3E-9493C4253869}" presName="node" presStyleLbl="node1" presStyleIdx="0" presStyleCnt="9" custScaleX="119870" custLinFactNeighborX="-5528" custLinFactNeighborY="6821">
        <dgm:presLayoutVars>
          <dgm:bulletEnabled val="1"/>
        </dgm:presLayoutVars>
      </dgm:prSet>
      <dgm:spPr/>
    </dgm:pt>
    <dgm:pt modelId="{CF822F17-6949-4383-8A7A-8F799DB29A58}" type="pres">
      <dgm:prSet presAssocID="{5EFA9AF4-6766-47A8-B7D4-FF9480C60FA7}" presName="sibTrans" presStyleLbl="bgSibTrans2D1" presStyleIdx="0" presStyleCnt="8"/>
      <dgm:spPr/>
    </dgm:pt>
    <dgm:pt modelId="{5592518D-1E56-4A43-BB85-493D14935B0E}" type="pres">
      <dgm:prSet presAssocID="{AB03F262-621E-46B9-ABB3-374A615F77AB}" presName="compNode" presStyleCnt="0"/>
      <dgm:spPr/>
    </dgm:pt>
    <dgm:pt modelId="{BF7D3359-7C63-4531-A400-4C69059D52DA}" type="pres">
      <dgm:prSet presAssocID="{AB03F262-621E-46B9-ABB3-374A615F77AB}" presName="dummyConnPt" presStyleCnt="0"/>
      <dgm:spPr/>
    </dgm:pt>
    <dgm:pt modelId="{83EE1C82-C3D5-4AE5-8437-2F6EBC686475}" type="pres">
      <dgm:prSet presAssocID="{AB03F262-621E-46B9-ABB3-374A615F77AB}" presName="node" presStyleLbl="node1" presStyleIdx="1" presStyleCnt="9" custScaleX="147052" custLinFactNeighborX="-87176" custLinFactNeighborY="7714">
        <dgm:presLayoutVars>
          <dgm:bulletEnabled val="1"/>
        </dgm:presLayoutVars>
      </dgm:prSet>
      <dgm:spPr/>
    </dgm:pt>
    <dgm:pt modelId="{C5DADE1E-6A6D-4671-AA41-59A6D5EAB09F}" type="pres">
      <dgm:prSet presAssocID="{0063EA91-6EE9-4006-BC6E-0075A91DCB70}" presName="sibTrans" presStyleLbl="bgSibTrans2D1" presStyleIdx="1" presStyleCnt="8"/>
      <dgm:spPr/>
    </dgm:pt>
    <dgm:pt modelId="{C9122D4C-1BEB-4F72-AA1F-0215800E666F}" type="pres">
      <dgm:prSet presAssocID="{E1A0E18C-512D-4D44-A665-5A14C081CDA2}" presName="compNode" presStyleCnt="0"/>
      <dgm:spPr/>
    </dgm:pt>
    <dgm:pt modelId="{DF8585C1-20FE-4788-B5F3-DF0D33FB17C7}" type="pres">
      <dgm:prSet presAssocID="{E1A0E18C-512D-4D44-A665-5A14C081CDA2}" presName="dummyConnPt" presStyleCnt="0"/>
      <dgm:spPr/>
    </dgm:pt>
    <dgm:pt modelId="{C7568072-9E52-4457-A8ED-7621E4C9DF31}" type="pres">
      <dgm:prSet presAssocID="{E1A0E18C-512D-4D44-A665-5A14C081CDA2}" presName="node" presStyleLbl="node1" presStyleIdx="2" presStyleCnt="9" custScaleX="147585" custLinFactNeighborX="-83907" custLinFactNeighborY="1816">
        <dgm:presLayoutVars>
          <dgm:bulletEnabled val="1"/>
        </dgm:presLayoutVars>
      </dgm:prSet>
      <dgm:spPr/>
    </dgm:pt>
    <dgm:pt modelId="{4A2B1142-1FEE-4AC2-A55F-9874C415A6DF}" type="pres">
      <dgm:prSet presAssocID="{24158347-F140-45D5-A719-A689350CCD08}" presName="sibTrans" presStyleLbl="bgSibTrans2D1" presStyleIdx="2" presStyleCnt="8"/>
      <dgm:spPr/>
    </dgm:pt>
    <dgm:pt modelId="{94DE6F00-524F-42F2-AFFE-34B4824258F0}" type="pres">
      <dgm:prSet presAssocID="{07F1D3D1-51D1-4DF5-A9CC-1E89A18C1080}" presName="compNode" presStyleCnt="0"/>
      <dgm:spPr/>
    </dgm:pt>
    <dgm:pt modelId="{EE3F4D3F-1228-4BE4-AE17-62D1485657DB}" type="pres">
      <dgm:prSet presAssocID="{07F1D3D1-51D1-4DF5-A9CC-1E89A18C1080}" presName="dummyConnPt" presStyleCnt="0"/>
      <dgm:spPr/>
    </dgm:pt>
    <dgm:pt modelId="{C56B5708-8599-4E5B-AFFE-010F2683EE86}" type="pres">
      <dgm:prSet presAssocID="{07F1D3D1-51D1-4DF5-A9CC-1E89A18C1080}" presName="node" presStyleLbl="node1" presStyleIdx="3" presStyleCnt="9" custScaleX="141298" custLinFactNeighborX="-11617" custLinFactNeighborY="5246">
        <dgm:presLayoutVars>
          <dgm:bulletEnabled val="1"/>
        </dgm:presLayoutVars>
      </dgm:prSet>
      <dgm:spPr/>
    </dgm:pt>
    <dgm:pt modelId="{BBB463E7-68E6-4F2F-AF9D-C98FED35BCED}" type="pres">
      <dgm:prSet presAssocID="{9AB1A8F1-FD64-4228-8EF6-1CB8E30CEE32}" presName="sibTrans" presStyleLbl="bgSibTrans2D1" presStyleIdx="3" presStyleCnt="8"/>
      <dgm:spPr/>
    </dgm:pt>
    <dgm:pt modelId="{847A26E5-98E0-4F0F-AE1C-64C7EE473C6A}" type="pres">
      <dgm:prSet presAssocID="{9BCC1243-4747-435A-AB20-BD3F83E34D47}" presName="compNode" presStyleCnt="0"/>
      <dgm:spPr/>
    </dgm:pt>
    <dgm:pt modelId="{6538F209-A679-4A3A-B820-5E8B3F07EAFF}" type="pres">
      <dgm:prSet presAssocID="{9BCC1243-4747-435A-AB20-BD3F83E34D47}" presName="dummyConnPt" presStyleCnt="0"/>
      <dgm:spPr/>
    </dgm:pt>
    <dgm:pt modelId="{9B5249F5-26D3-4677-A394-D70FBC61980A}" type="pres">
      <dgm:prSet presAssocID="{9BCC1243-4747-435A-AB20-BD3F83E34D47}" presName="node" presStyleLbl="node1" presStyleIdx="4" presStyleCnt="9" custScaleX="173627" custLinFactNeighborX="-2090" custLinFactNeighborY="-7896">
        <dgm:presLayoutVars>
          <dgm:bulletEnabled val="1"/>
        </dgm:presLayoutVars>
      </dgm:prSet>
      <dgm:spPr/>
    </dgm:pt>
    <dgm:pt modelId="{8CF7017D-7E21-4FA8-B7DB-960029951CAC}" type="pres">
      <dgm:prSet presAssocID="{92DD12A6-20DC-4DE3-84AE-37C246A8813A}" presName="sibTrans" presStyleLbl="bgSibTrans2D1" presStyleIdx="4" presStyleCnt="8"/>
      <dgm:spPr/>
    </dgm:pt>
    <dgm:pt modelId="{6BCB2A22-B931-447B-9AEB-544486566158}" type="pres">
      <dgm:prSet presAssocID="{3E03AC40-8D39-4262-B710-B1D3DBDBEAB2}" presName="compNode" presStyleCnt="0"/>
      <dgm:spPr/>
    </dgm:pt>
    <dgm:pt modelId="{15E0BA22-DB56-4C55-B14D-9AB4E36F24FF}" type="pres">
      <dgm:prSet presAssocID="{3E03AC40-8D39-4262-B710-B1D3DBDBEAB2}" presName="dummyConnPt" presStyleCnt="0"/>
      <dgm:spPr/>
    </dgm:pt>
    <dgm:pt modelId="{556897BF-92DC-4F7B-8760-5071818C5D1B}" type="pres">
      <dgm:prSet presAssocID="{3E03AC40-8D39-4262-B710-B1D3DBDBEAB2}" presName="node" presStyleLbl="node1" presStyleIdx="5" presStyleCnt="9" custScaleX="148927" custLinFactNeighborX="-10277" custLinFactNeighborY="2019">
        <dgm:presLayoutVars>
          <dgm:bulletEnabled val="1"/>
        </dgm:presLayoutVars>
      </dgm:prSet>
      <dgm:spPr/>
    </dgm:pt>
    <dgm:pt modelId="{E947B6F3-6FF2-4795-9AB7-A1CF6EE23879}" type="pres">
      <dgm:prSet presAssocID="{C0242533-37D5-42EA-9B3C-520BB9CED540}" presName="sibTrans" presStyleLbl="bgSibTrans2D1" presStyleIdx="5" presStyleCnt="8"/>
      <dgm:spPr/>
    </dgm:pt>
    <dgm:pt modelId="{A1FFBC2C-78A5-4009-9C3D-7B3441FB4E5A}" type="pres">
      <dgm:prSet presAssocID="{5828CE25-3CD5-4FAC-8450-3E8B14B86889}" presName="compNode" presStyleCnt="0"/>
      <dgm:spPr/>
    </dgm:pt>
    <dgm:pt modelId="{DB317060-84AE-4F9A-ADF0-4EDD64A6D7E4}" type="pres">
      <dgm:prSet presAssocID="{5828CE25-3CD5-4FAC-8450-3E8B14B86889}" presName="dummyConnPt" presStyleCnt="0"/>
      <dgm:spPr/>
    </dgm:pt>
    <dgm:pt modelId="{6AE13C27-B0C2-4291-89E4-64338DE88747}" type="pres">
      <dgm:prSet presAssocID="{5828CE25-3CD5-4FAC-8450-3E8B14B86889}" presName="node" presStyleLbl="node1" presStyleIdx="6" presStyleCnt="9">
        <dgm:presLayoutVars>
          <dgm:bulletEnabled val="1"/>
        </dgm:presLayoutVars>
      </dgm:prSet>
      <dgm:spPr/>
    </dgm:pt>
    <dgm:pt modelId="{8F558FA6-63FA-4B2F-AC6F-C04F1B5E8FF9}" type="pres">
      <dgm:prSet presAssocID="{6CB0A6DB-E006-4897-AA14-58190F9079D9}" presName="sibTrans" presStyleLbl="bgSibTrans2D1" presStyleIdx="6" presStyleCnt="8"/>
      <dgm:spPr/>
    </dgm:pt>
    <dgm:pt modelId="{F1F61F8C-F3DF-4723-9441-E7893F002A81}" type="pres">
      <dgm:prSet presAssocID="{5B0A1CD7-FE5C-46CA-974B-452872550E53}" presName="compNode" presStyleCnt="0"/>
      <dgm:spPr/>
    </dgm:pt>
    <dgm:pt modelId="{C8950E42-2978-416F-884B-D3FAF0DB6362}" type="pres">
      <dgm:prSet presAssocID="{5B0A1CD7-FE5C-46CA-974B-452872550E53}" presName="dummyConnPt" presStyleCnt="0"/>
      <dgm:spPr/>
    </dgm:pt>
    <dgm:pt modelId="{19861568-BAE5-485E-AE72-D5530994D310}" type="pres">
      <dgm:prSet presAssocID="{5B0A1CD7-FE5C-46CA-974B-452872550E53}" presName="node" presStyleLbl="node1" presStyleIdx="7" presStyleCnt="9">
        <dgm:presLayoutVars>
          <dgm:bulletEnabled val="1"/>
        </dgm:presLayoutVars>
      </dgm:prSet>
      <dgm:spPr/>
    </dgm:pt>
    <dgm:pt modelId="{D820ADDC-F5B7-41DE-8566-662D0EDB4108}" type="pres">
      <dgm:prSet presAssocID="{57609672-EB53-4362-A95E-4E5F6859EEF6}" presName="sibTrans" presStyleLbl="bgSibTrans2D1" presStyleIdx="7" presStyleCnt="8"/>
      <dgm:spPr/>
    </dgm:pt>
    <dgm:pt modelId="{F21B3D44-1E31-4819-B46E-E5B56977447A}" type="pres">
      <dgm:prSet presAssocID="{3A0CFACF-3C01-447B-B081-D197CF4FC17F}" presName="compNode" presStyleCnt="0"/>
      <dgm:spPr/>
    </dgm:pt>
    <dgm:pt modelId="{2AAC2681-076F-4914-9684-E3EB3DDC66F6}" type="pres">
      <dgm:prSet presAssocID="{3A0CFACF-3C01-447B-B081-D197CF4FC17F}" presName="dummyConnPt" presStyleCnt="0"/>
      <dgm:spPr/>
    </dgm:pt>
    <dgm:pt modelId="{6CACC303-DAFA-4352-B1B8-18C361639D1D}" type="pres">
      <dgm:prSet presAssocID="{3A0CFACF-3C01-447B-B081-D197CF4FC17F}" presName="node" presStyleLbl="node1" presStyleIdx="8" presStyleCnt="9" custScaleX="201633">
        <dgm:presLayoutVars>
          <dgm:bulletEnabled val="1"/>
        </dgm:presLayoutVars>
      </dgm:prSet>
      <dgm:spPr/>
    </dgm:pt>
  </dgm:ptLst>
  <dgm:cxnLst>
    <dgm:cxn modelId="{87E55203-324E-45FF-921A-3974F79AE308}" srcId="{996E86F7-24D4-4FC3-9278-F660E6EA02FB}" destId="{5828CE25-3CD5-4FAC-8450-3E8B14B86889}" srcOrd="6" destOrd="0" parTransId="{97737260-7E34-459E-B089-BF48A05D454E}" sibTransId="{6CB0A6DB-E006-4897-AA14-58190F9079D9}"/>
    <dgm:cxn modelId="{C71A5304-F1C0-495C-BA12-06DABB3624B9}" type="presOf" srcId="{5B0A1CD7-FE5C-46CA-974B-452872550E53}" destId="{19861568-BAE5-485E-AE72-D5530994D310}" srcOrd="0" destOrd="0" presId="urn:microsoft.com/office/officeart/2005/8/layout/bProcess4"/>
    <dgm:cxn modelId="{47D97005-65DB-4206-A788-D2714B311812}" type="presOf" srcId="{57609672-EB53-4362-A95E-4E5F6859EEF6}" destId="{D820ADDC-F5B7-41DE-8566-662D0EDB4108}" srcOrd="0" destOrd="0" presId="urn:microsoft.com/office/officeart/2005/8/layout/bProcess4"/>
    <dgm:cxn modelId="{1DB8FA07-04C1-4DB4-9E30-135F3A827078}" type="presOf" srcId="{5828CE25-3CD5-4FAC-8450-3E8B14B86889}" destId="{6AE13C27-B0C2-4291-89E4-64338DE88747}" srcOrd="0" destOrd="0" presId="urn:microsoft.com/office/officeart/2005/8/layout/bProcess4"/>
    <dgm:cxn modelId="{97A14E0A-F4D4-407A-825E-48DF420160DF}" type="presOf" srcId="{3E03AC40-8D39-4262-B710-B1D3DBDBEAB2}" destId="{556897BF-92DC-4F7B-8760-5071818C5D1B}" srcOrd="0" destOrd="0" presId="urn:microsoft.com/office/officeart/2005/8/layout/bProcess4"/>
    <dgm:cxn modelId="{D7BFDB0F-8095-4A4F-9DBE-8BE2ADEFCA44}" srcId="{996E86F7-24D4-4FC3-9278-F660E6EA02FB}" destId="{9BCC1243-4747-435A-AB20-BD3F83E34D47}" srcOrd="4" destOrd="0" parTransId="{921ADBBD-5460-42B5-A4CC-25084C8A8C56}" sibTransId="{92DD12A6-20DC-4DE3-84AE-37C246A8813A}"/>
    <dgm:cxn modelId="{BB0BA720-6FF5-4037-A53A-1228570B10EB}" srcId="{996E86F7-24D4-4FC3-9278-F660E6EA02FB}" destId="{E1A0E18C-512D-4D44-A665-5A14C081CDA2}" srcOrd="2" destOrd="0" parTransId="{9F711ED7-1E6F-4E5D-A95E-1D653FA47648}" sibTransId="{24158347-F140-45D5-A719-A689350CCD08}"/>
    <dgm:cxn modelId="{D4F8C62B-D822-4C15-B54F-A28FEFE77708}" type="presOf" srcId="{0063EA91-6EE9-4006-BC6E-0075A91DCB70}" destId="{C5DADE1E-6A6D-4671-AA41-59A6D5EAB09F}" srcOrd="0" destOrd="0" presId="urn:microsoft.com/office/officeart/2005/8/layout/bProcess4"/>
    <dgm:cxn modelId="{82E13A31-F01C-41C9-B80D-72AF5723A265}" srcId="{996E86F7-24D4-4FC3-9278-F660E6EA02FB}" destId="{3E03AC40-8D39-4262-B710-B1D3DBDBEAB2}" srcOrd="5" destOrd="0" parTransId="{93715543-27C9-4210-91CC-D2DC0140780C}" sibTransId="{C0242533-37D5-42EA-9B3C-520BB9CED540}"/>
    <dgm:cxn modelId="{C796635B-BD59-44C1-B02B-7919673B9E26}" srcId="{996E86F7-24D4-4FC3-9278-F660E6EA02FB}" destId="{3A0CFACF-3C01-447B-B081-D197CF4FC17F}" srcOrd="8" destOrd="0" parTransId="{E6A0C548-0B92-41E8-B668-9A0CB25AEB37}" sibTransId="{485D7F5A-1446-4E5C-B623-10455EC99C31}"/>
    <dgm:cxn modelId="{F3C0CF69-6CBD-47D8-BF1A-468BC34D7CDE}" srcId="{996E86F7-24D4-4FC3-9278-F660E6EA02FB}" destId="{07F1D3D1-51D1-4DF5-A9CC-1E89A18C1080}" srcOrd="3" destOrd="0" parTransId="{9DED6FE5-E72F-4A4A-8B03-588BB4EB49A9}" sibTransId="{9AB1A8F1-FD64-4228-8EF6-1CB8E30CEE32}"/>
    <dgm:cxn modelId="{C35F4E71-D507-4D75-92D1-B354FAC27A28}" type="presOf" srcId="{9BCC1243-4747-435A-AB20-BD3F83E34D47}" destId="{9B5249F5-26D3-4677-A394-D70FBC61980A}" srcOrd="0" destOrd="0" presId="urn:microsoft.com/office/officeart/2005/8/layout/bProcess4"/>
    <dgm:cxn modelId="{4211117B-6A6A-47E4-A976-5CEE065F7B1C}" type="presOf" srcId="{92DD12A6-20DC-4DE3-84AE-37C246A8813A}" destId="{8CF7017D-7E21-4FA8-B7DB-960029951CAC}" srcOrd="0" destOrd="0" presId="urn:microsoft.com/office/officeart/2005/8/layout/bProcess4"/>
    <dgm:cxn modelId="{884C4C7C-9D11-4ACA-9FB5-129F44BD58CE}" type="presOf" srcId="{24158347-F140-45D5-A719-A689350CCD08}" destId="{4A2B1142-1FEE-4AC2-A55F-9874C415A6DF}" srcOrd="0" destOrd="0" presId="urn:microsoft.com/office/officeart/2005/8/layout/bProcess4"/>
    <dgm:cxn modelId="{514D6087-D152-4F75-8FC8-03BC4C50ACA1}" type="presOf" srcId="{9AB1A8F1-FD64-4228-8EF6-1CB8E30CEE32}" destId="{BBB463E7-68E6-4F2F-AF9D-C98FED35BCED}" srcOrd="0" destOrd="0" presId="urn:microsoft.com/office/officeart/2005/8/layout/bProcess4"/>
    <dgm:cxn modelId="{2085FC88-5EEA-4586-AA51-4D10469E96D5}" srcId="{996E86F7-24D4-4FC3-9278-F660E6EA02FB}" destId="{5B0A1CD7-FE5C-46CA-974B-452872550E53}" srcOrd="7" destOrd="0" parTransId="{F159C911-295C-4986-A393-A94CFD8A2A2A}" sibTransId="{57609672-EB53-4362-A95E-4E5F6859EEF6}"/>
    <dgm:cxn modelId="{C36A518E-114F-4FDA-9BFB-0C1C0F68410E}" type="presOf" srcId="{7B2B2EB4-3183-4E9A-9E3E-9493C4253869}" destId="{3682FD7F-748B-4190-9C57-77447D1F5DE3}" srcOrd="0" destOrd="0" presId="urn:microsoft.com/office/officeart/2005/8/layout/bProcess4"/>
    <dgm:cxn modelId="{239F0592-98EC-4344-9897-28A9BD3B1726}" type="presOf" srcId="{C0242533-37D5-42EA-9B3C-520BB9CED540}" destId="{E947B6F3-6FF2-4795-9AB7-A1CF6EE23879}" srcOrd="0" destOrd="0" presId="urn:microsoft.com/office/officeart/2005/8/layout/bProcess4"/>
    <dgm:cxn modelId="{B01ECCAA-BB5D-4C36-B92C-36E59A74A872}" srcId="{996E86F7-24D4-4FC3-9278-F660E6EA02FB}" destId="{7B2B2EB4-3183-4E9A-9E3E-9493C4253869}" srcOrd="0" destOrd="0" parTransId="{38473CC8-4B33-4BA6-9417-0FBCD7B09BCE}" sibTransId="{5EFA9AF4-6766-47A8-B7D4-FF9480C60FA7}"/>
    <dgm:cxn modelId="{3908E2B1-C937-4750-9F2F-A51408A01A86}" type="presOf" srcId="{E1A0E18C-512D-4D44-A665-5A14C081CDA2}" destId="{C7568072-9E52-4457-A8ED-7621E4C9DF31}" srcOrd="0" destOrd="0" presId="urn:microsoft.com/office/officeart/2005/8/layout/bProcess4"/>
    <dgm:cxn modelId="{407015B7-D140-4C4A-A204-69C6E10C5BFB}" type="presOf" srcId="{5EFA9AF4-6766-47A8-B7D4-FF9480C60FA7}" destId="{CF822F17-6949-4383-8A7A-8F799DB29A58}" srcOrd="0" destOrd="0" presId="urn:microsoft.com/office/officeart/2005/8/layout/bProcess4"/>
    <dgm:cxn modelId="{95DCB8C3-F37C-4F08-B1D2-48AE152A20C4}" srcId="{996E86F7-24D4-4FC3-9278-F660E6EA02FB}" destId="{AB03F262-621E-46B9-ABB3-374A615F77AB}" srcOrd="1" destOrd="0" parTransId="{27889741-7536-47EF-9668-00D8ACF55184}" sibTransId="{0063EA91-6EE9-4006-BC6E-0075A91DCB70}"/>
    <dgm:cxn modelId="{6D657AD6-A9B0-4132-9B4F-F62C76D7499F}" type="presOf" srcId="{996E86F7-24D4-4FC3-9278-F660E6EA02FB}" destId="{95495662-25AB-48FD-BF05-1B72195B6705}" srcOrd="0" destOrd="0" presId="urn:microsoft.com/office/officeart/2005/8/layout/bProcess4"/>
    <dgm:cxn modelId="{15A108E8-3A32-417D-B66D-B91ADB7BA40F}" type="presOf" srcId="{3A0CFACF-3C01-447B-B081-D197CF4FC17F}" destId="{6CACC303-DAFA-4352-B1B8-18C361639D1D}" srcOrd="0" destOrd="0" presId="urn:microsoft.com/office/officeart/2005/8/layout/bProcess4"/>
    <dgm:cxn modelId="{8A74BAEB-9058-4C27-8C13-1610FC93DED0}" type="presOf" srcId="{AB03F262-621E-46B9-ABB3-374A615F77AB}" destId="{83EE1C82-C3D5-4AE5-8437-2F6EBC686475}" srcOrd="0" destOrd="0" presId="urn:microsoft.com/office/officeart/2005/8/layout/bProcess4"/>
    <dgm:cxn modelId="{BB5EDBEB-5AB7-49DB-A8A4-9939252B5E2D}" type="presOf" srcId="{07F1D3D1-51D1-4DF5-A9CC-1E89A18C1080}" destId="{C56B5708-8599-4E5B-AFFE-010F2683EE86}" srcOrd="0" destOrd="0" presId="urn:microsoft.com/office/officeart/2005/8/layout/bProcess4"/>
    <dgm:cxn modelId="{4D83A5F9-49EE-414B-A796-B2FCB1D84492}" type="presOf" srcId="{6CB0A6DB-E006-4897-AA14-58190F9079D9}" destId="{8F558FA6-63FA-4B2F-AC6F-C04F1B5E8FF9}" srcOrd="0" destOrd="0" presId="urn:microsoft.com/office/officeart/2005/8/layout/bProcess4"/>
    <dgm:cxn modelId="{7D227C70-08D3-4251-A453-E68E1C4D7C54}" type="presParOf" srcId="{95495662-25AB-48FD-BF05-1B72195B6705}" destId="{2129F8F9-33BC-4B87-9A46-4338D0DC55A8}" srcOrd="0" destOrd="0" presId="urn:microsoft.com/office/officeart/2005/8/layout/bProcess4"/>
    <dgm:cxn modelId="{5EAD4102-B85B-4AD2-8854-06D64CC93755}" type="presParOf" srcId="{2129F8F9-33BC-4B87-9A46-4338D0DC55A8}" destId="{29BE72FD-B97D-4076-AC6F-99DBE349CBCF}" srcOrd="0" destOrd="0" presId="urn:microsoft.com/office/officeart/2005/8/layout/bProcess4"/>
    <dgm:cxn modelId="{3C461448-89FA-4F77-B0D2-7B982198C40F}" type="presParOf" srcId="{2129F8F9-33BC-4B87-9A46-4338D0DC55A8}" destId="{3682FD7F-748B-4190-9C57-77447D1F5DE3}" srcOrd="1" destOrd="0" presId="urn:microsoft.com/office/officeart/2005/8/layout/bProcess4"/>
    <dgm:cxn modelId="{A649D26E-F3BE-4530-B9A1-80BF59D7C682}" type="presParOf" srcId="{95495662-25AB-48FD-BF05-1B72195B6705}" destId="{CF822F17-6949-4383-8A7A-8F799DB29A58}" srcOrd="1" destOrd="0" presId="urn:microsoft.com/office/officeart/2005/8/layout/bProcess4"/>
    <dgm:cxn modelId="{03636D49-10BE-4F5B-809A-ADCE4FEA13AD}" type="presParOf" srcId="{95495662-25AB-48FD-BF05-1B72195B6705}" destId="{5592518D-1E56-4A43-BB85-493D14935B0E}" srcOrd="2" destOrd="0" presId="urn:microsoft.com/office/officeart/2005/8/layout/bProcess4"/>
    <dgm:cxn modelId="{8F780AA3-1471-4180-AB38-396B4BBF0861}" type="presParOf" srcId="{5592518D-1E56-4A43-BB85-493D14935B0E}" destId="{BF7D3359-7C63-4531-A400-4C69059D52DA}" srcOrd="0" destOrd="0" presId="urn:microsoft.com/office/officeart/2005/8/layout/bProcess4"/>
    <dgm:cxn modelId="{78B1046E-DCD6-41F0-B721-FB4125622487}" type="presParOf" srcId="{5592518D-1E56-4A43-BB85-493D14935B0E}" destId="{83EE1C82-C3D5-4AE5-8437-2F6EBC686475}" srcOrd="1" destOrd="0" presId="urn:microsoft.com/office/officeart/2005/8/layout/bProcess4"/>
    <dgm:cxn modelId="{A76403D4-E5DE-4FF4-A7A9-1F37D0EAEF40}" type="presParOf" srcId="{95495662-25AB-48FD-BF05-1B72195B6705}" destId="{C5DADE1E-6A6D-4671-AA41-59A6D5EAB09F}" srcOrd="3" destOrd="0" presId="urn:microsoft.com/office/officeart/2005/8/layout/bProcess4"/>
    <dgm:cxn modelId="{9D63CDAA-3F69-4CA8-A728-E4699A289127}" type="presParOf" srcId="{95495662-25AB-48FD-BF05-1B72195B6705}" destId="{C9122D4C-1BEB-4F72-AA1F-0215800E666F}" srcOrd="4" destOrd="0" presId="urn:microsoft.com/office/officeart/2005/8/layout/bProcess4"/>
    <dgm:cxn modelId="{3C074548-B409-4D37-992F-5A9500EF3F3C}" type="presParOf" srcId="{C9122D4C-1BEB-4F72-AA1F-0215800E666F}" destId="{DF8585C1-20FE-4788-B5F3-DF0D33FB17C7}" srcOrd="0" destOrd="0" presId="urn:microsoft.com/office/officeart/2005/8/layout/bProcess4"/>
    <dgm:cxn modelId="{3D981FC7-4B24-4898-B644-CC990912B4BF}" type="presParOf" srcId="{C9122D4C-1BEB-4F72-AA1F-0215800E666F}" destId="{C7568072-9E52-4457-A8ED-7621E4C9DF31}" srcOrd="1" destOrd="0" presId="urn:microsoft.com/office/officeart/2005/8/layout/bProcess4"/>
    <dgm:cxn modelId="{A1EC3678-B947-4040-8107-E4667AE95C67}" type="presParOf" srcId="{95495662-25AB-48FD-BF05-1B72195B6705}" destId="{4A2B1142-1FEE-4AC2-A55F-9874C415A6DF}" srcOrd="5" destOrd="0" presId="urn:microsoft.com/office/officeart/2005/8/layout/bProcess4"/>
    <dgm:cxn modelId="{8FFF1523-DA28-4078-BDF5-25BD1D1E59DC}" type="presParOf" srcId="{95495662-25AB-48FD-BF05-1B72195B6705}" destId="{94DE6F00-524F-42F2-AFFE-34B4824258F0}" srcOrd="6" destOrd="0" presId="urn:microsoft.com/office/officeart/2005/8/layout/bProcess4"/>
    <dgm:cxn modelId="{EE13821A-582E-485E-AA7B-79FADFD2AAAA}" type="presParOf" srcId="{94DE6F00-524F-42F2-AFFE-34B4824258F0}" destId="{EE3F4D3F-1228-4BE4-AE17-62D1485657DB}" srcOrd="0" destOrd="0" presId="urn:microsoft.com/office/officeart/2005/8/layout/bProcess4"/>
    <dgm:cxn modelId="{249B0AF0-AECB-4E86-A977-7372CB448C00}" type="presParOf" srcId="{94DE6F00-524F-42F2-AFFE-34B4824258F0}" destId="{C56B5708-8599-4E5B-AFFE-010F2683EE86}" srcOrd="1" destOrd="0" presId="urn:microsoft.com/office/officeart/2005/8/layout/bProcess4"/>
    <dgm:cxn modelId="{579640F1-3FDF-4EDA-A45D-699F18330B8F}" type="presParOf" srcId="{95495662-25AB-48FD-BF05-1B72195B6705}" destId="{BBB463E7-68E6-4F2F-AF9D-C98FED35BCED}" srcOrd="7" destOrd="0" presId="urn:microsoft.com/office/officeart/2005/8/layout/bProcess4"/>
    <dgm:cxn modelId="{BC3E71FA-B980-4731-BF65-02DF34CBA0BB}" type="presParOf" srcId="{95495662-25AB-48FD-BF05-1B72195B6705}" destId="{847A26E5-98E0-4F0F-AE1C-64C7EE473C6A}" srcOrd="8" destOrd="0" presId="urn:microsoft.com/office/officeart/2005/8/layout/bProcess4"/>
    <dgm:cxn modelId="{46262F66-6AF4-4F03-8B3A-393234E9CECA}" type="presParOf" srcId="{847A26E5-98E0-4F0F-AE1C-64C7EE473C6A}" destId="{6538F209-A679-4A3A-B820-5E8B3F07EAFF}" srcOrd="0" destOrd="0" presId="urn:microsoft.com/office/officeart/2005/8/layout/bProcess4"/>
    <dgm:cxn modelId="{BD712AAF-C382-4B3C-A821-AC301C30B4E6}" type="presParOf" srcId="{847A26E5-98E0-4F0F-AE1C-64C7EE473C6A}" destId="{9B5249F5-26D3-4677-A394-D70FBC61980A}" srcOrd="1" destOrd="0" presId="urn:microsoft.com/office/officeart/2005/8/layout/bProcess4"/>
    <dgm:cxn modelId="{8C1BB135-3535-4400-9A0F-4A51A06B7E84}" type="presParOf" srcId="{95495662-25AB-48FD-BF05-1B72195B6705}" destId="{8CF7017D-7E21-4FA8-B7DB-960029951CAC}" srcOrd="9" destOrd="0" presId="urn:microsoft.com/office/officeart/2005/8/layout/bProcess4"/>
    <dgm:cxn modelId="{720C3A46-5141-4BFA-902C-997E71C9977C}" type="presParOf" srcId="{95495662-25AB-48FD-BF05-1B72195B6705}" destId="{6BCB2A22-B931-447B-9AEB-544486566158}" srcOrd="10" destOrd="0" presId="urn:microsoft.com/office/officeart/2005/8/layout/bProcess4"/>
    <dgm:cxn modelId="{972BEDE7-BE58-44F3-8EC3-75E5B540ABDF}" type="presParOf" srcId="{6BCB2A22-B931-447B-9AEB-544486566158}" destId="{15E0BA22-DB56-4C55-B14D-9AB4E36F24FF}" srcOrd="0" destOrd="0" presId="urn:microsoft.com/office/officeart/2005/8/layout/bProcess4"/>
    <dgm:cxn modelId="{F1BD482C-A9B2-483E-9A19-8E432E99BEA3}" type="presParOf" srcId="{6BCB2A22-B931-447B-9AEB-544486566158}" destId="{556897BF-92DC-4F7B-8760-5071818C5D1B}" srcOrd="1" destOrd="0" presId="urn:microsoft.com/office/officeart/2005/8/layout/bProcess4"/>
    <dgm:cxn modelId="{08F98E2E-EED5-4B95-A70B-17B42D1745CF}" type="presParOf" srcId="{95495662-25AB-48FD-BF05-1B72195B6705}" destId="{E947B6F3-6FF2-4795-9AB7-A1CF6EE23879}" srcOrd="11" destOrd="0" presId="urn:microsoft.com/office/officeart/2005/8/layout/bProcess4"/>
    <dgm:cxn modelId="{9E812BC5-8DFE-42E5-B19F-F633D91A740A}" type="presParOf" srcId="{95495662-25AB-48FD-BF05-1B72195B6705}" destId="{A1FFBC2C-78A5-4009-9C3D-7B3441FB4E5A}" srcOrd="12" destOrd="0" presId="urn:microsoft.com/office/officeart/2005/8/layout/bProcess4"/>
    <dgm:cxn modelId="{AEB1E7B2-EE2B-42D5-8BBE-23084D4617D7}" type="presParOf" srcId="{A1FFBC2C-78A5-4009-9C3D-7B3441FB4E5A}" destId="{DB317060-84AE-4F9A-ADF0-4EDD64A6D7E4}" srcOrd="0" destOrd="0" presId="urn:microsoft.com/office/officeart/2005/8/layout/bProcess4"/>
    <dgm:cxn modelId="{82D1260C-6DEB-4268-98B4-2CFD550D30C7}" type="presParOf" srcId="{A1FFBC2C-78A5-4009-9C3D-7B3441FB4E5A}" destId="{6AE13C27-B0C2-4291-89E4-64338DE88747}" srcOrd="1" destOrd="0" presId="urn:microsoft.com/office/officeart/2005/8/layout/bProcess4"/>
    <dgm:cxn modelId="{C56A538E-51DF-4E24-A672-6607B3BA74BC}" type="presParOf" srcId="{95495662-25AB-48FD-BF05-1B72195B6705}" destId="{8F558FA6-63FA-4B2F-AC6F-C04F1B5E8FF9}" srcOrd="13" destOrd="0" presId="urn:microsoft.com/office/officeart/2005/8/layout/bProcess4"/>
    <dgm:cxn modelId="{041FFCA1-16DD-428B-9E6B-02EFEB5C6462}" type="presParOf" srcId="{95495662-25AB-48FD-BF05-1B72195B6705}" destId="{F1F61F8C-F3DF-4723-9441-E7893F002A81}" srcOrd="14" destOrd="0" presId="urn:microsoft.com/office/officeart/2005/8/layout/bProcess4"/>
    <dgm:cxn modelId="{F2DA2F38-C816-4660-B73F-8DF1DE48C996}" type="presParOf" srcId="{F1F61F8C-F3DF-4723-9441-E7893F002A81}" destId="{C8950E42-2978-416F-884B-D3FAF0DB6362}" srcOrd="0" destOrd="0" presId="urn:microsoft.com/office/officeart/2005/8/layout/bProcess4"/>
    <dgm:cxn modelId="{B647E4FA-8E2D-4BC2-BCA0-58BCEDA7DC4C}" type="presParOf" srcId="{F1F61F8C-F3DF-4723-9441-E7893F002A81}" destId="{19861568-BAE5-485E-AE72-D5530994D310}" srcOrd="1" destOrd="0" presId="urn:microsoft.com/office/officeart/2005/8/layout/bProcess4"/>
    <dgm:cxn modelId="{9E2BD88B-ED9C-4D08-BD87-8620A7EE48D9}" type="presParOf" srcId="{95495662-25AB-48FD-BF05-1B72195B6705}" destId="{D820ADDC-F5B7-41DE-8566-662D0EDB4108}" srcOrd="15" destOrd="0" presId="urn:microsoft.com/office/officeart/2005/8/layout/bProcess4"/>
    <dgm:cxn modelId="{B72403CA-0CB2-40F2-B4DF-7477EA8469CA}" type="presParOf" srcId="{95495662-25AB-48FD-BF05-1B72195B6705}" destId="{F21B3D44-1E31-4819-B46E-E5B56977447A}" srcOrd="16" destOrd="0" presId="urn:microsoft.com/office/officeart/2005/8/layout/bProcess4"/>
    <dgm:cxn modelId="{38440B1B-972C-4781-9EC9-F6C07F723C82}" type="presParOf" srcId="{F21B3D44-1E31-4819-B46E-E5B56977447A}" destId="{2AAC2681-076F-4914-9684-E3EB3DDC66F6}" srcOrd="0" destOrd="0" presId="urn:microsoft.com/office/officeart/2005/8/layout/bProcess4"/>
    <dgm:cxn modelId="{A96B96D8-7F81-456D-A61A-D24766AAB1C0}" type="presParOf" srcId="{F21B3D44-1E31-4819-B46E-E5B56977447A}" destId="{6CACC303-DAFA-4352-B1B8-18C361639D1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0D91A1-C8F5-4EEB-A0BD-23C2913F865B}"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fi-FI"/>
        </a:p>
      </dgm:t>
    </dgm:pt>
    <dgm:pt modelId="{2749004E-0E7E-4D53-B376-03895D174B95}">
      <dgm:prSet phldrT="[Teksti]" custT="1"/>
      <dgm:spPr/>
      <dgm:t>
        <a:bodyPr/>
        <a:lstStyle/>
        <a:p>
          <a:r>
            <a:rPr lang="fi-FI" sz="1200" dirty="0"/>
            <a:t>Kirurgi soittaa Pekalle </a:t>
          </a:r>
          <a:r>
            <a:rPr lang="fi-FI" sz="1200" dirty="0">
              <a:solidFill>
                <a:schemeClr val="tx1"/>
              </a:solidFill>
            </a:rPr>
            <a:t>4-6</a:t>
          </a:r>
          <a:r>
            <a:rPr lang="fi-FI" sz="1200" dirty="0"/>
            <a:t> viikkoa leikkauksesta.</a:t>
          </a:r>
        </a:p>
      </dgm:t>
    </dgm:pt>
    <dgm:pt modelId="{D725CFEF-0C50-4D9D-A74D-D621D1C84808}" type="parTrans" cxnId="{84FAC493-0398-4369-BD73-CCAFE25B1D7B}">
      <dgm:prSet/>
      <dgm:spPr/>
      <dgm:t>
        <a:bodyPr/>
        <a:lstStyle/>
        <a:p>
          <a:endParaRPr lang="fi-FI"/>
        </a:p>
      </dgm:t>
    </dgm:pt>
    <dgm:pt modelId="{29B4AA0A-7B7A-4BA9-A30E-8740C0F9972C}" type="sibTrans" cxnId="{84FAC493-0398-4369-BD73-CCAFE25B1D7B}">
      <dgm:prSet/>
      <dgm:spPr/>
      <dgm:t>
        <a:bodyPr/>
        <a:lstStyle/>
        <a:p>
          <a:endParaRPr lang="fi-FI"/>
        </a:p>
      </dgm:t>
    </dgm:pt>
    <dgm:pt modelId="{7112853C-C550-42E5-9B32-C95971F6279D}">
      <dgm:prSet phldrT="[Teksti]" custT="1"/>
      <dgm:spPr/>
      <dgm:t>
        <a:bodyPr/>
        <a:lstStyle/>
        <a:p>
          <a:r>
            <a:rPr lang="fi-FI" sz="1100" dirty="0"/>
            <a:t>Pekka tapaa ravitsemusterapeutin. Pekan kanssa käydään läpi leikkauksen jälkeisen ruokavalion toteutuminen, mahdolliset ongelmat syömisessä, kysytään ravintolisien käytöstä, liikunnasta, unesta, stressistä, alkoholinkäytöstä. Lisäksi tehdään kehonkoostumusmittaus.</a:t>
          </a:r>
        </a:p>
      </dgm:t>
    </dgm:pt>
    <dgm:pt modelId="{7170C446-F83B-4236-80F1-138109A9D6E8}" type="parTrans" cxnId="{A6A3B9B9-233E-4777-9E0D-320F94FCC7F8}">
      <dgm:prSet/>
      <dgm:spPr/>
      <dgm:t>
        <a:bodyPr/>
        <a:lstStyle/>
        <a:p>
          <a:endParaRPr lang="fi-FI"/>
        </a:p>
      </dgm:t>
    </dgm:pt>
    <dgm:pt modelId="{430B983E-6AA2-4067-B2D2-5FFE098E0169}" type="sibTrans" cxnId="{A6A3B9B9-233E-4777-9E0D-320F94FCC7F8}">
      <dgm:prSet/>
      <dgm:spPr/>
      <dgm:t>
        <a:bodyPr/>
        <a:lstStyle/>
        <a:p>
          <a:endParaRPr lang="fi-FI"/>
        </a:p>
      </dgm:t>
    </dgm:pt>
    <dgm:pt modelId="{CFE7FDF7-E743-4134-A911-E2A3FE22A335}">
      <dgm:prSet phldrT="[Teksti]" custT="1"/>
      <dgm:spPr/>
      <dgm:t>
        <a:bodyPr/>
        <a:lstStyle/>
        <a:p>
          <a:r>
            <a:rPr lang="fi-FI" sz="1200" dirty="0"/>
            <a:t>Seuranta jatkuu sisätautien poliklinikalla</a:t>
          </a:r>
        </a:p>
      </dgm:t>
    </dgm:pt>
    <dgm:pt modelId="{FD4AFF29-2B25-4E63-B514-14E37023CCBF}" type="parTrans" cxnId="{4627CE94-00BB-4FA9-ADAD-848F8A170878}">
      <dgm:prSet/>
      <dgm:spPr/>
      <dgm:t>
        <a:bodyPr/>
        <a:lstStyle/>
        <a:p>
          <a:endParaRPr lang="fi-FI"/>
        </a:p>
      </dgm:t>
    </dgm:pt>
    <dgm:pt modelId="{AC278F3E-93B9-4770-AB79-728D902B8FF7}" type="sibTrans" cxnId="{4627CE94-00BB-4FA9-ADAD-848F8A170878}">
      <dgm:prSet/>
      <dgm:spPr/>
      <dgm:t>
        <a:bodyPr/>
        <a:lstStyle/>
        <a:p>
          <a:endParaRPr lang="fi-FI"/>
        </a:p>
      </dgm:t>
    </dgm:pt>
    <dgm:pt modelId="{C73D1548-540B-4742-B15B-69E82E233350}">
      <dgm:prSet phldrT="[Teksti]" custT="1"/>
      <dgm:spPr/>
      <dgm:t>
        <a:bodyPr/>
        <a:lstStyle/>
        <a:p>
          <a:r>
            <a:rPr lang="fi-FI" sz="1050" dirty="0"/>
            <a:t>Pekka tapaa fysioterapeutin. Fysioterapeutit osallistuvat ryhmämuotoiseen liikunnanohjaukseen ja määrittävät leikatuilta rasvaprosentin ihopoimuista</a:t>
          </a:r>
        </a:p>
      </dgm:t>
    </dgm:pt>
    <dgm:pt modelId="{E77F154A-55A8-4B15-BA70-4B0E2ECC0414}" type="parTrans" cxnId="{85A5D52B-E2A8-49B7-89B0-8074933AEDF3}">
      <dgm:prSet/>
      <dgm:spPr/>
      <dgm:t>
        <a:bodyPr/>
        <a:lstStyle/>
        <a:p>
          <a:endParaRPr lang="fi-FI"/>
        </a:p>
      </dgm:t>
    </dgm:pt>
    <dgm:pt modelId="{39C82B2B-D0ED-4741-9B76-961DE311D3CB}" type="sibTrans" cxnId="{85A5D52B-E2A8-49B7-89B0-8074933AEDF3}">
      <dgm:prSet/>
      <dgm:spPr/>
      <dgm:t>
        <a:bodyPr/>
        <a:lstStyle/>
        <a:p>
          <a:endParaRPr lang="fi-FI"/>
        </a:p>
      </dgm:t>
    </dgm:pt>
    <dgm:pt modelId="{7374B2EA-4939-4A4B-94E9-B7E112E06A5B}">
      <dgm:prSet phldrT="[Teksti]" custT="1"/>
      <dgm:spPr/>
      <dgm:t>
        <a:bodyPr/>
        <a:lstStyle/>
        <a:p>
          <a:r>
            <a:rPr lang="fi-FI" sz="1200" dirty="0"/>
            <a:t>Laboratorio kokeet. </a:t>
          </a:r>
          <a:r>
            <a:rPr lang="fi-FI" sz="1200" dirty="0" err="1"/>
            <a:t>Alb</a:t>
          </a:r>
          <a:r>
            <a:rPr lang="fi-FI" sz="1200" dirty="0"/>
            <a:t>, </a:t>
          </a:r>
          <a:r>
            <a:rPr lang="fi-FI" sz="1200" dirty="0" err="1"/>
            <a:t>prealb</a:t>
          </a:r>
          <a:r>
            <a:rPr lang="fi-FI" sz="1200" dirty="0"/>
            <a:t>, D-vitamiini, </a:t>
          </a:r>
          <a:r>
            <a:rPr lang="fi-FI" sz="1200" dirty="0" err="1"/>
            <a:t>kol</a:t>
          </a:r>
          <a:r>
            <a:rPr lang="fi-FI" sz="1200" dirty="0"/>
            <a:t>, HDL, LDL, </a:t>
          </a:r>
          <a:r>
            <a:rPr lang="fi-FI" sz="1200" dirty="0" err="1"/>
            <a:t>Ferrit</a:t>
          </a:r>
          <a:r>
            <a:rPr lang="fi-FI" sz="1200" dirty="0"/>
            <a:t>, Hb, </a:t>
          </a:r>
          <a:r>
            <a:rPr lang="fi-FI" sz="1200" dirty="0" err="1"/>
            <a:t>fP-Gluk</a:t>
          </a:r>
          <a:r>
            <a:rPr lang="fi-FI" sz="1200" dirty="0"/>
            <a:t>, HbA1c</a:t>
          </a:r>
        </a:p>
      </dgm:t>
    </dgm:pt>
    <dgm:pt modelId="{E89FB71B-FE99-47DE-9BA2-012836DEEBBD}" type="parTrans" cxnId="{81148046-5ED7-439F-81C6-1AF7D69E8558}">
      <dgm:prSet/>
      <dgm:spPr/>
      <dgm:t>
        <a:bodyPr/>
        <a:lstStyle/>
        <a:p>
          <a:endParaRPr lang="fi-FI"/>
        </a:p>
      </dgm:t>
    </dgm:pt>
    <dgm:pt modelId="{E4B5D265-E797-43AC-978B-6C99C8D05B85}" type="sibTrans" cxnId="{81148046-5ED7-439F-81C6-1AF7D69E8558}">
      <dgm:prSet/>
      <dgm:spPr/>
      <dgm:t>
        <a:bodyPr/>
        <a:lstStyle/>
        <a:p>
          <a:endParaRPr lang="fi-FI"/>
        </a:p>
      </dgm:t>
    </dgm:pt>
    <dgm:pt modelId="{5C46F964-8DE3-4042-BC03-9F6FA30B44FC}">
      <dgm:prSet phldrT="[Teksti]" custT="1"/>
      <dgm:spPr/>
      <dgm:t>
        <a:bodyPr/>
        <a:lstStyle/>
        <a:p>
          <a:r>
            <a:rPr lang="fi-FI" sz="1200" dirty="0"/>
            <a:t>. Seurantaa tulisi olla jatkossa vuosittain vielä perusterveydenhuollossa vähintään viiteen vuoteen asti, potilas huolehtii itse ajanvarauksesta ja poikkeustapauksissa hänet ilmoitetaan jonoon </a:t>
          </a:r>
        </a:p>
      </dgm:t>
    </dgm:pt>
    <dgm:pt modelId="{3BF1B940-E966-434F-9984-B0F66373587A}" type="parTrans" cxnId="{19AFCA74-A801-4EB8-B958-272EEE32B13D}">
      <dgm:prSet/>
      <dgm:spPr/>
      <dgm:t>
        <a:bodyPr/>
        <a:lstStyle/>
        <a:p>
          <a:endParaRPr lang="fi-FI"/>
        </a:p>
      </dgm:t>
    </dgm:pt>
    <dgm:pt modelId="{C2A6FC97-1584-4D16-9D53-91994D147A3C}" type="sibTrans" cxnId="{19AFCA74-A801-4EB8-B958-272EEE32B13D}">
      <dgm:prSet/>
      <dgm:spPr/>
      <dgm:t>
        <a:bodyPr/>
        <a:lstStyle/>
        <a:p>
          <a:endParaRPr lang="fi-FI"/>
        </a:p>
      </dgm:t>
    </dgm:pt>
    <dgm:pt modelId="{DC7F7FD7-C05C-4259-A22F-0BF70CCD980E}" type="pres">
      <dgm:prSet presAssocID="{F00D91A1-C8F5-4EEB-A0BD-23C2913F865B}" presName="cycle" presStyleCnt="0">
        <dgm:presLayoutVars>
          <dgm:dir/>
          <dgm:resizeHandles val="exact"/>
        </dgm:presLayoutVars>
      </dgm:prSet>
      <dgm:spPr/>
    </dgm:pt>
    <dgm:pt modelId="{6E8A4C0B-F9F1-406F-A3E5-E5D49E270670}" type="pres">
      <dgm:prSet presAssocID="{2749004E-0E7E-4D53-B376-03895D174B95}" presName="node" presStyleLbl="node1" presStyleIdx="0" presStyleCnt="6">
        <dgm:presLayoutVars>
          <dgm:bulletEnabled val="1"/>
        </dgm:presLayoutVars>
      </dgm:prSet>
      <dgm:spPr/>
    </dgm:pt>
    <dgm:pt modelId="{A527B1B9-24BF-454A-9B0F-86F7B2FFD3D5}" type="pres">
      <dgm:prSet presAssocID="{2749004E-0E7E-4D53-B376-03895D174B95}" presName="spNode" presStyleCnt="0"/>
      <dgm:spPr/>
    </dgm:pt>
    <dgm:pt modelId="{6203F877-AE40-4C5F-85C6-2FA81828C4B3}" type="pres">
      <dgm:prSet presAssocID="{29B4AA0A-7B7A-4BA9-A30E-8740C0F9972C}" presName="sibTrans" presStyleLbl="sibTrans1D1" presStyleIdx="0" presStyleCnt="6"/>
      <dgm:spPr/>
    </dgm:pt>
    <dgm:pt modelId="{1FC1012B-F72C-4E34-8B82-5B5FAFCC7784}" type="pres">
      <dgm:prSet presAssocID="{7112853C-C550-42E5-9B32-C95971F6279D}" presName="node" presStyleLbl="node1" presStyleIdx="1" presStyleCnt="6" custScaleX="171830" custScaleY="155045" custRadScaleRad="106847" custRadScaleInc="-2961">
        <dgm:presLayoutVars>
          <dgm:bulletEnabled val="1"/>
        </dgm:presLayoutVars>
      </dgm:prSet>
      <dgm:spPr/>
    </dgm:pt>
    <dgm:pt modelId="{4D1A8675-19B1-474E-9A7E-6E34F3DEA752}" type="pres">
      <dgm:prSet presAssocID="{7112853C-C550-42E5-9B32-C95971F6279D}" presName="spNode" presStyleCnt="0"/>
      <dgm:spPr/>
    </dgm:pt>
    <dgm:pt modelId="{3F01F027-57CB-4BBF-A81B-05AFAAC14AEA}" type="pres">
      <dgm:prSet presAssocID="{430B983E-6AA2-4067-B2D2-5FFE098E0169}" presName="sibTrans" presStyleLbl="sibTrans1D1" presStyleIdx="1" presStyleCnt="6"/>
      <dgm:spPr/>
    </dgm:pt>
    <dgm:pt modelId="{9E857D2C-9333-4CEE-8EAA-2B319C592021}" type="pres">
      <dgm:prSet presAssocID="{CFE7FDF7-E743-4134-A911-E2A3FE22A335}" presName="node" presStyleLbl="node1" presStyleIdx="2" presStyleCnt="6" custRadScaleRad="111699" custRadScaleInc="-39140">
        <dgm:presLayoutVars>
          <dgm:bulletEnabled val="1"/>
        </dgm:presLayoutVars>
      </dgm:prSet>
      <dgm:spPr/>
    </dgm:pt>
    <dgm:pt modelId="{84E1405C-64CB-43F0-ADDF-3D8353F44AC7}" type="pres">
      <dgm:prSet presAssocID="{CFE7FDF7-E743-4134-A911-E2A3FE22A335}" presName="spNode" presStyleCnt="0"/>
      <dgm:spPr/>
    </dgm:pt>
    <dgm:pt modelId="{1187DA4A-41BE-48B9-9011-002A6824CC6B}" type="pres">
      <dgm:prSet presAssocID="{AC278F3E-93B9-4770-AB79-728D902B8FF7}" presName="sibTrans" presStyleLbl="sibTrans1D1" presStyleIdx="2" presStyleCnt="6"/>
      <dgm:spPr/>
    </dgm:pt>
    <dgm:pt modelId="{BB9DB550-A8D4-431C-9FB9-413C579DA778}" type="pres">
      <dgm:prSet presAssocID="{C73D1548-540B-4742-B15B-69E82E233350}" presName="node" presStyleLbl="node1" presStyleIdx="3" presStyleCnt="6" custScaleX="121692" custScaleY="162545">
        <dgm:presLayoutVars>
          <dgm:bulletEnabled val="1"/>
        </dgm:presLayoutVars>
      </dgm:prSet>
      <dgm:spPr/>
    </dgm:pt>
    <dgm:pt modelId="{F6224F7E-0FDA-42BD-A63A-0A08F6EA4933}" type="pres">
      <dgm:prSet presAssocID="{C73D1548-540B-4742-B15B-69E82E233350}" presName="spNode" presStyleCnt="0"/>
      <dgm:spPr/>
    </dgm:pt>
    <dgm:pt modelId="{8D9D4F3F-D6DA-482B-88CF-CEB8A6CF0C47}" type="pres">
      <dgm:prSet presAssocID="{39C82B2B-D0ED-4741-9B76-961DE311D3CB}" presName="sibTrans" presStyleLbl="sibTrans1D1" presStyleIdx="3" presStyleCnt="6"/>
      <dgm:spPr/>
    </dgm:pt>
    <dgm:pt modelId="{4F0AC6C8-649C-4AD0-84C7-B27597DFD0A6}" type="pres">
      <dgm:prSet presAssocID="{7374B2EA-4939-4A4B-94E9-B7E112E06A5B}" presName="node" presStyleLbl="node1" presStyleIdx="4" presStyleCnt="6" custScaleX="111717" custScaleY="125037" custRadScaleRad="111538" custRadScaleInc="9290">
        <dgm:presLayoutVars>
          <dgm:bulletEnabled val="1"/>
        </dgm:presLayoutVars>
      </dgm:prSet>
      <dgm:spPr/>
    </dgm:pt>
    <dgm:pt modelId="{679FF28C-43FA-4707-8CAD-99A1A890851C}" type="pres">
      <dgm:prSet presAssocID="{7374B2EA-4939-4A4B-94E9-B7E112E06A5B}" presName="spNode" presStyleCnt="0"/>
      <dgm:spPr/>
    </dgm:pt>
    <dgm:pt modelId="{EBF195B3-A65B-4CDD-87F0-85DD9A72135F}" type="pres">
      <dgm:prSet presAssocID="{E4B5D265-E797-43AC-978B-6C99C8D05B85}" presName="sibTrans" presStyleLbl="sibTrans1D1" presStyleIdx="4" presStyleCnt="6"/>
      <dgm:spPr/>
    </dgm:pt>
    <dgm:pt modelId="{164DDCE0-3F72-4F10-B5A9-03095A6DAFC2}" type="pres">
      <dgm:prSet presAssocID="{5C46F964-8DE3-4042-BC03-9F6FA30B44FC}" presName="node" presStyleLbl="node1" presStyleIdx="5" presStyleCnt="6" custScaleX="170980" custScaleY="155872" custRadScaleRad="119063" custRadScaleInc="-20588">
        <dgm:presLayoutVars>
          <dgm:bulletEnabled val="1"/>
        </dgm:presLayoutVars>
      </dgm:prSet>
      <dgm:spPr/>
    </dgm:pt>
    <dgm:pt modelId="{2AA9C756-FF91-41A5-AAC6-3A30FDE023CE}" type="pres">
      <dgm:prSet presAssocID="{5C46F964-8DE3-4042-BC03-9F6FA30B44FC}" presName="spNode" presStyleCnt="0"/>
      <dgm:spPr/>
    </dgm:pt>
    <dgm:pt modelId="{27E58074-B40A-470A-9117-F382445785ED}" type="pres">
      <dgm:prSet presAssocID="{C2A6FC97-1584-4D16-9D53-91994D147A3C}" presName="sibTrans" presStyleLbl="sibTrans1D1" presStyleIdx="5" presStyleCnt="6"/>
      <dgm:spPr/>
    </dgm:pt>
  </dgm:ptLst>
  <dgm:cxnLst>
    <dgm:cxn modelId="{89553A05-3F3D-4CA4-8536-4361E2997BC8}" type="presOf" srcId="{7112853C-C550-42E5-9B32-C95971F6279D}" destId="{1FC1012B-F72C-4E34-8B82-5B5FAFCC7784}" srcOrd="0" destOrd="0" presId="urn:microsoft.com/office/officeart/2005/8/layout/cycle5"/>
    <dgm:cxn modelId="{7190A507-6AC7-48AD-B59E-B884F06FEB81}" type="presOf" srcId="{E4B5D265-E797-43AC-978B-6C99C8D05B85}" destId="{EBF195B3-A65B-4CDD-87F0-85DD9A72135F}" srcOrd="0" destOrd="0" presId="urn:microsoft.com/office/officeart/2005/8/layout/cycle5"/>
    <dgm:cxn modelId="{D15C6B18-3B01-4E6A-9A12-D43FAA8A3A34}" type="presOf" srcId="{AC278F3E-93B9-4770-AB79-728D902B8FF7}" destId="{1187DA4A-41BE-48B9-9011-002A6824CC6B}" srcOrd="0" destOrd="0" presId="urn:microsoft.com/office/officeart/2005/8/layout/cycle5"/>
    <dgm:cxn modelId="{4279211C-CB00-443E-BCD7-A1CB8E40D3DD}" type="presOf" srcId="{CFE7FDF7-E743-4134-A911-E2A3FE22A335}" destId="{9E857D2C-9333-4CEE-8EAA-2B319C592021}" srcOrd="0" destOrd="0" presId="urn:microsoft.com/office/officeart/2005/8/layout/cycle5"/>
    <dgm:cxn modelId="{53802427-959E-4F61-8540-EF0DDFE51667}" type="presOf" srcId="{430B983E-6AA2-4067-B2D2-5FFE098E0169}" destId="{3F01F027-57CB-4BBF-A81B-05AFAAC14AEA}" srcOrd="0" destOrd="0" presId="urn:microsoft.com/office/officeart/2005/8/layout/cycle5"/>
    <dgm:cxn modelId="{85A5D52B-E2A8-49B7-89B0-8074933AEDF3}" srcId="{F00D91A1-C8F5-4EEB-A0BD-23C2913F865B}" destId="{C73D1548-540B-4742-B15B-69E82E233350}" srcOrd="3" destOrd="0" parTransId="{E77F154A-55A8-4B15-BA70-4B0E2ECC0414}" sibTransId="{39C82B2B-D0ED-4741-9B76-961DE311D3CB}"/>
    <dgm:cxn modelId="{7E7A745D-98EA-484B-B974-3B0A2D9A1D2C}" type="presOf" srcId="{C73D1548-540B-4742-B15B-69E82E233350}" destId="{BB9DB550-A8D4-431C-9FB9-413C579DA778}" srcOrd="0" destOrd="0" presId="urn:microsoft.com/office/officeart/2005/8/layout/cycle5"/>
    <dgm:cxn modelId="{81148046-5ED7-439F-81C6-1AF7D69E8558}" srcId="{F00D91A1-C8F5-4EEB-A0BD-23C2913F865B}" destId="{7374B2EA-4939-4A4B-94E9-B7E112E06A5B}" srcOrd="4" destOrd="0" parTransId="{E89FB71B-FE99-47DE-9BA2-012836DEEBBD}" sibTransId="{E4B5D265-E797-43AC-978B-6C99C8D05B85}"/>
    <dgm:cxn modelId="{6191DD68-D0FF-4EE2-9550-B7A88B16DAC1}" type="presOf" srcId="{29B4AA0A-7B7A-4BA9-A30E-8740C0F9972C}" destId="{6203F877-AE40-4C5F-85C6-2FA81828C4B3}" srcOrd="0" destOrd="0" presId="urn:microsoft.com/office/officeart/2005/8/layout/cycle5"/>
    <dgm:cxn modelId="{C07A5F4C-CB4B-4445-9C75-49DBDF5D3813}" type="presOf" srcId="{C2A6FC97-1584-4D16-9D53-91994D147A3C}" destId="{27E58074-B40A-470A-9117-F382445785ED}" srcOrd="0" destOrd="0" presId="urn:microsoft.com/office/officeart/2005/8/layout/cycle5"/>
    <dgm:cxn modelId="{19AFCA74-A801-4EB8-B958-272EEE32B13D}" srcId="{F00D91A1-C8F5-4EEB-A0BD-23C2913F865B}" destId="{5C46F964-8DE3-4042-BC03-9F6FA30B44FC}" srcOrd="5" destOrd="0" parTransId="{3BF1B940-E966-434F-9984-B0F66373587A}" sibTransId="{C2A6FC97-1584-4D16-9D53-91994D147A3C}"/>
    <dgm:cxn modelId="{C984B456-C7C9-4D39-99A0-28A5C6BC1212}" type="presOf" srcId="{2749004E-0E7E-4D53-B376-03895D174B95}" destId="{6E8A4C0B-F9F1-406F-A3E5-E5D49E270670}" srcOrd="0" destOrd="0" presId="urn:microsoft.com/office/officeart/2005/8/layout/cycle5"/>
    <dgm:cxn modelId="{DF8F6A80-6A44-4403-83B0-1F15DBC900C6}" type="presOf" srcId="{39C82B2B-D0ED-4741-9B76-961DE311D3CB}" destId="{8D9D4F3F-D6DA-482B-88CF-CEB8A6CF0C47}" srcOrd="0" destOrd="0" presId="urn:microsoft.com/office/officeart/2005/8/layout/cycle5"/>
    <dgm:cxn modelId="{84FAC493-0398-4369-BD73-CCAFE25B1D7B}" srcId="{F00D91A1-C8F5-4EEB-A0BD-23C2913F865B}" destId="{2749004E-0E7E-4D53-B376-03895D174B95}" srcOrd="0" destOrd="0" parTransId="{D725CFEF-0C50-4D9D-A74D-D621D1C84808}" sibTransId="{29B4AA0A-7B7A-4BA9-A30E-8740C0F9972C}"/>
    <dgm:cxn modelId="{4627CE94-00BB-4FA9-ADAD-848F8A170878}" srcId="{F00D91A1-C8F5-4EEB-A0BD-23C2913F865B}" destId="{CFE7FDF7-E743-4134-A911-E2A3FE22A335}" srcOrd="2" destOrd="0" parTransId="{FD4AFF29-2B25-4E63-B514-14E37023CCBF}" sibTransId="{AC278F3E-93B9-4770-AB79-728D902B8FF7}"/>
    <dgm:cxn modelId="{A34C4BB8-9BE5-4C8D-86D9-337A83A0660E}" type="presOf" srcId="{7374B2EA-4939-4A4B-94E9-B7E112E06A5B}" destId="{4F0AC6C8-649C-4AD0-84C7-B27597DFD0A6}" srcOrd="0" destOrd="0" presId="urn:microsoft.com/office/officeart/2005/8/layout/cycle5"/>
    <dgm:cxn modelId="{A6A3B9B9-233E-4777-9E0D-320F94FCC7F8}" srcId="{F00D91A1-C8F5-4EEB-A0BD-23C2913F865B}" destId="{7112853C-C550-42E5-9B32-C95971F6279D}" srcOrd="1" destOrd="0" parTransId="{7170C446-F83B-4236-80F1-138109A9D6E8}" sibTransId="{430B983E-6AA2-4067-B2D2-5FFE098E0169}"/>
    <dgm:cxn modelId="{D6F1D9CC-2D1B-4102-9CC4-4269CC49CBA4}" type="presOf" srcId="{F00D91A1-C8F5-4EEB-A0BD-23C2913F865B}" destId="{DC7F7FD7-C05C-4259-A22F-0BF70CCD980E}" srcOrd="0" destOrd="0" presId="urn:microsoft.com/office/officeart/2005/8/layout/cycle5"/>
    <dgm:cxn modelId="{A25B98D3-CD04-4D56-A5D1-9A3D0F3B5589}" type="presOf" srcId="{5C46F964-8DE3-4042-BC03-9F6FA30B44FC}" destId="{164DDCE0-3F72-4F10-B5A9-03095A6DAFC2}" srcOrd="0" destOrd="0" presId="urn:microsoft.com/office/officeart/2005/8/layout/cycle5"/>
    <dgm:cxn modelId="{EE7B95C0-74F8-4921-91EC-5CEC5E90D984}" type="presParOf" srcId="{DC7F7FD7-C05C-4259-A22F-0BF70CCD980E}" destId="{6E8A4C0B-F9F1-406F-A3E5-E5D49E270670}" srcOrd="0" destOrd="0" presId="urn:microsoft.com/office/officeart/2005/8/layout/cycle5"/>
    <dgm:cxn modelId="{8E65348F-EAF7-4E31-8BBB-34873CDDF252}" type="presParOf" srcId="{DC7F7FD7-C05C-4259-A22F-0BF70CCD980E}" destId="{A527B1B9-24BF-454A-9B0F-86F7B2FFD3D5}" srcOrd="1" destOrd="0" presId="urn:microsoft.com/office/officeart/2005/8/layout/cycle5"/>
    <dgm:cxn modelId="{3F516A7E-0D2B-49AC-95D1-9E4E4051E4CF}" type="presParOf" srcId="{DC7F7FD7-C05C-4259-A22F-0BF70CCD980E}" destId="{6203F877-AE40-4C5F-85C6-2FA81828C4B3}" srcOrd="2" destOrd="0" presId="urn:microsoft.com/office/officeart/2005/8/layout/cycle5"/>
    <dgm:cxn modelId="{BC0BA3C5-768D-4971-89D7-45334AACA794}" type="presParOf" srcId="{DC7F7FD7-C05C-4259-A22F-0BF70CCD980E}" destId="{1FC1012B-F72C-4E34-8B82-5B5FAFCC7784}" srcOrd="3" destOrd="0" presId="urn:microsoft.com/office/officeart/2005/8/layout/cycle5"/>
    <dgm:cxn modelId="{DA385813-04AF-431A-AB5E-FEB38FCC3002}" type="presParOf" srcId="{DC7F7FD7-C05C-4259-A22F-0BF70CCD980E}" destId="{4D1A8675-19B1-474E-9A7E-6E34F3DEA752}" srcOrd="4" destOrd="0" presId="urn:microsoft.com/office/officeart/2005/8/layout/cycle5"/>
    <dgm:cxn modelId="{8119CEA1-81DD-4279-8BDD-E4E33BDF9475}" type="presParOf" srcId="{DC7F7FD7-C05C-4259-A22F-0BF70CCD980E}" destId="{3F01F027-57CB-4BBF-A81B-05AFAAC14AEA}" srcOrd="5" destOrd="0" presId="urn:microsoft.com/office/officeart/2005/8/layout/cycle5"/>
    <dgm:cxn modelId="{73576C1F-5432-413C-8802-BCB8A1CAF789}" type="presParOf" srcId="{DC7F7FD7-C05C-4259-A22F-0BF70CCD980E}" destId="{9E857D2C-9333-4CEE-8EAA-2B319C592021}" srcOrd="6" destOrd="0" presId="urn:microsoft.com/office/officeart/2005/8/layout/cycle5"/>
    <dgm:cxn modelId="{CC65EDD1-443B-48FB-9543-BF311D2739FC}" type="presParOf" srcId="{DC7F7FD7-C05C-4259-A22F-0BF70CCD980E}" destId="{84E1405C-64CB-43F0-ADDF-3D8353F44AC7}" srcOrd="7" destOrd="0" presId="urn:microsoft.com/office/officeart/2005/8/layout/cycle5"/>
    <dgm:cxn modelId="{B8C7A68C-849A-4EF6-B3D6-B58888F0C349}" type="presParOf" srcId="{DC7F7FD7-C05C-4259-A22F-0BF70CCD980E}" destId="{1187DA4A-41BE-48B9-9011-002A6824CC6B}" srcOrd="8" destOrd="0" presId="urn:microsoft.com/office/officeart/2005/8/layout/cycle5"/>
    <dgm:cxn modelId="{FEE674C3-DF7B-4677-AA15-F0EDF93533ED}" type="presParOf" srcId="{DC7F7FD7-C05C-4259-A22F-0BF70CCD980E}" destId="{BB9DB550-A8D4-431C-9FB9-413C579DA778}" srcOrd="9" destOrd="0" presId="urn:microsoft.com/office/officeart/2005/8/layout/cycle5"/>
    <dgm:cxn modelId="{836564AD-BE9C-4DC9-BDA5-ACD69BA3C262}" type="presParOf" srcId="{DC7F7FD7-C05C-4259-A22F-0BF70CCD980E}" destId="{F6224F7E-0FDA-42BD-A63A-0A08F6EA4933}" srcOrd="10" destOrd="0" presId="urn:microsoft.com/office/officeart/2005/8/layout/cycle5"/>
    <dgm:cxn modelId="{964AA514-F5F3-40D3-8D22-8D5BB824018C}" type="presParOf" srcId="{DC7F7FD7-C05C-4259-A22F-0BF70CCD980E}" destId="{8D9D4F3F-D6DA-482B-88CF-CEB8A6CF0C47}" srcOrd="11" destOrd="0" presId="urn:microsoft.com/office/officeart/2005/8/layout/cycle5"/>
    <dgm:cxn modelId="{370D672E-66E6-4A1C-B9AA-0A64B756BA62}" type="presParOf" srcId="{DC7F7FD7-C05C-4259-A22F-0BF70CCD980E}" destId="{4F0AC6C8-649C-4AD0-84C7-B27597DFD0A6}" srcOrd="12" destOrd="0" presId="urn:microsoft.com/office/officeart/2005/8/layout/cycle5"/>
    <dgm:cxn modelId="{F991BCF0-888B-4279-A1D4-5F8C7075AAF5}" type="presParOf" srcId="{DC7F7FD7-C05C-4259-A22F-0BF70CCD980E}" destId="{679FF28C-43FA-4707-8CAD-99A1A890851C}" srcOrd="13" destOrd="0" presId="urn:microsoft.com/office/officeart/2005/8/layout/cycle5"/>
    <dgm:cxn modelId="{511FCB79-2D98-4CC2-A353-3F8A72C71E53}" type="presParOf" srcId="{DC7F7FD7-C05C-4259-A22F-0BF70CCD980E}" destId="{EBF195B3-A65B-4CDD-87F0-85DD9A72135F}" srcOrd="14" destOrd="0" presId="urn:microsoft.com/office/officeart/2005/8/layout/cycle5"/>
    <dgm:cxn modelId="{8550B212-7B4B-4186-8B62-34E722F1631F}" type="presParOf" srcId="{DC7F7FD7-C05C-4259-A22F-0BF70CCD980E}" destId="{164DDCE0-3F72-4F10-B5A9-03095A6DAFC2}" srcOrd="15" destOrd="0" presId="urn:microsoft.com/office/officeart/2005/8/layout/cycle5"/>
    <dgm:cxn modelId="{8D94F04F-69FB-4602-82B5-8CFECB36C7B5}" type="presParOf" srcId="{DC7F7FD7-C05C-4259-A22F-0BF70CCD980E}" destId="{2AA9C756-FF91-41A5-AAC6-3A30FDE023CE}" srcOrd="16" destOrd="0" presId="urn:microsoft.com/office/officeart/2005/8/layout/cycle5"/>
    <dgm:cxn modelId="{B9BBA0F6-1335-414C-82E1-C8A942BD048F}" type="presParOf" srcId="{DC7F7FD7-C05C-4259-A22F-0BF70CCD980E}" destId="{27E58074-B40A-470A-9117-F382445785ED}"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9DDB89-0287-4C7A-B4DE-0A3200FD924F}" type="doc">
      <dgm:prSet loTypeId="urn:microsoft.com/office/officeart/2005/8/layout/chart3" loCatId="cycle" qsTypeId="urn:microsoft.com/office/officeart/2005/8/quickstyle/simple1" qsCatId="simple" csTypeId="urn:microsoft.com/office/officeart/2005/8/colors/accent1_2" csCatId="accent1" phldr="1"/>
      <dgm:spPr/>
    </dgm:pt>
    <dgm:pt modelId="{425B41CF-36F4-4DEC-A353-DDE04D1A87EF}">
      <dgm:prSet phldrT="[Teksti]" custT="1"/>
      <dgm:spPr/>
      <dgm:t>
        <a:bodyPr/>
        <a:lstStyle/>
        <a:p>
          <a:r>
            <a:rPr lang="fi-FI" sz="1100" dirty="0"/>
            <a:t>Leikkauksen jälkeen syödään 2-3 h välein, 2 dl annoksia 6-8 kertaa päivässä. Juomat juodaan aterioiden välillä, ei siis syömisen kanssa samaan aikaan. </a:t>
          </a:r>
        </a:p>
      </dgm:t>
    </dgm:pt>
    <dgm:pt modelId="{D474B8BA-584A-4D81-97D2-1BFCFD09F2ED}" type="parTrans" cxnId="{91D1070E-27E3-4178-9C75-20FAE7A851A5}">
      <dgm:prSet/>
      <dgm:spPr/>
      <dgm:t>
        <a:bodyPr/>
        <a:lstStyle/>
        <a:p>
          <a:endParaRPr lang="fi-FI"/>
        </a:p>
      </dgm:t>
    </dgm:pt>
    <dgm:pt modelId="{A373A70C-0628-4B4C-9DAF-28360E593DD1}" type="sibTrans" cxnId="{91D1070E-27E3-4178-9C75-20FAE7A851A5}">
      <dgm:prSet/>
      <dgm:spPr/>
      <dgm:t>
        <a:bodyPr/>
        <a:lstStyle/>
        <a:p>
          <a:endParaRPr lang="fi-FI"/>
        </a:p>
      </dgm:t>
    </dgm:pt>
    <dgm:pt modelId="{85E64342-C29E-4633-AFB7-F3CEF00FEE17}">
      <dgm:prSet phldrT="[Teksti]" custT="1"/>
      <dgm:spPr/>
      <dgm:t>
        <a:bodyPr/>
        <a:lstStyle/>
        <a:p>
          <a:r>
            <a:rPr lang="fi-FI" sz="1100" dirty="0"/>
            <a:t>Maitovalmisteita 4 annosta päivässä. Juustoa ja/tai lihaleikkelettä 4 siivua. </a:t>
          </a:r>
        </a:p>
      </dgm:t>
    </dgm:pt>
    <dgm:pt modelId="{AADD248C-022B-4637-B508-C1AC6C4C2CBA}" type="parTrans" cxnId="{2FF10437-93F4-476E-9936-BCDF1F16C7BF}">
      <dgm:prSet/>
      <dgm:spPr/>
      <dgm:t>
        <a:bodyPr/>
        <a:lstStyle/>
        <a:p>
          <a:endParaRPr lang="fi-FI"/>
        </a:p>
      </dgm:t>
    </dgm:pt>
    <dgm:pt modelId="{0B16FBC9-A7DA-4EA4-A002-756DB3A81405}" type="sibTrans" cxnId="{2FF10437-93F4-476E-9936-BCDF1F16C7BF}">
      <dgm:prSet/>
      <dgm:spPr/>
      <dgm:t>
        <a:bodyPr/>
        <a:lstStyle/>
        <a:p>
          <a:endParaRPr lang="fi-FI"/>
        </a:p>
      </dgm:t>
    </dgm:pt>
    <dgm:pt modelId="{65B9B81F-A262-4D02-AB4C-9A9B5D9DBFC9}">
      <dgm:prSet phldrT="[Teksti]" custT="1"/>
      <dgm:spPr/>
      <dgm:t>
        <a:bodyPr/>
        <a:lstStyle/>
        <a:p>
          <a:r>
            <a:rPr lang="fi-FI" sz="900" dirty="0"/>
            <a:t>Energiattomia juomia 1,5-2 litraa päivässä. Leikkaus ei varsinaisesti estä alkoholin juontia, mutta Tampereen yliopistollisen sairaalan ohje on, ettei alkoholia käytettäisi ja jos käytetään niin maltillisesti 1-2 annosta harvoin.</a:t>
          </a:r>
        </a:p>
      </dgm:t>
    </dgm:pt>
    <dgm:pt modelId="{8EFEFFE2-509E-4DA2-83E5-5980C12067D2}" type="parTrans" cxnId="{8B9824BA-3315-45C2-AD29-F779BE421A06}">
      <dgm:prSet/>
      <dgm:spPr/>
      <dgm:t>
        <a:bodyPr/>
        <a:lstStyle/>
        <a:p>
          <a:endParaRPr lang="fi-FI"/>
        </a:p>
      </dgm:t>
    </dgm:pt>
    <dgm:pt modelId="{AEE16B80-F9DA-4D1E-AA7F-EAC25704BDCF}" type="sibTrans" cxnId="{8B9824BA-3315-45C2-AD29-F779BE421A06}">
      <dgm:prSet/>
      <dgm:spPr/>
      <dgm:t>
        <a:bodyPr/>
        <a:lstStyle/>
        <a:p>
          <a:endParaRPr lang="fi-FI"/>
        </a:p>
      </dgm:t>
    </dgm:pt>
    <dgm:pt modelId="{A56AC553-5DA2-44C8-97A2-D0D5149AD3D2}">
      <dgm:prSet phldrT="[Teksti]" custT="1"/>
      <dgm:spPr/>
      <dgm:t>
        <a:bodyPr/>
        <a:lstStyle/>
        <a:p>
          <a:r>
            <a:rPr lang="fi-FI" sz="1000" dirty="0"/>
            <a:t>Kasviksia, hedelmiä ja marjoja suositellaan syömään päivittäin. Viljavalmisteista valitaan runsaskuituiset vaihtoehdot. </a:t>
          </a:r>
        </a:p>
      </dgm:t>
    </dgm:pt>
    <dgm:pt modelId="{E5155428-E1D4-47D4-9349-84FEB6071D25}" type="parTrans" cxnId="{9224F2E9-ED1D-4CCF-B1D2-20EE7873FB66}">
      <dgm:prSet/>
      <dgm:spPr/>
      <dgm:t>
        <a:bodyPr/>
        <a:lstStyle/>
        <a:p>
          <a:endParaRPr lang="fi-FI"/>
        </a:p>
      </dgm:t>
    </dgm:pt>
    <dgm:pt modelId="{686548D0-9138-4E4A-B4CF-E16EE1B862BD}" type="sibTrans" cxnId="{9224F2E9-ED1D-4CCF-B1D2-20EE7873FB66}">
      <dgm:prSet/>
      <dgm:spPr/>
      <dgm:t>
        <a:bodyPr/>
        <a:lstStyle/>
        <a:p>
          <a:endParaRPr lang="fi-FI"/>
        </a:p>
      </dgm:t>
    </dgm:pt>
    <dgm:pt modelId="{54DB424F-729C-4D40-B770-287D74A9BB50}">
      <dgm:prSet phldrT="[Teksti]"/>
      <dgm:spPr/>
      <dgm:t>
        <a:bodyPr/>
        <a:lstStyle/>
        <a:p>
          <a:r>
            <a:rPr lang="fi-FI" dirty="0"/>
            <a:t>Ruokavalio noudattaa suomalaisia ravitsemussuosituksia laadullisesti. Ensimmäisen kuukauden ajan leikkauksesta ruoka tulee olla pehmeää, sen jälkeen normaali ruoka.</a:t>
          </a:r>
        </a:p>
      </dgm:t>
    </dgm:pt>
    <dgm:pt modelId="{8FFE6BB7-8C02-43D9-B323-6B1D096B6EFC}" type="parTrans" cxnId="{65DF8367-1D51-46FF-8ABD-288C674F1E02}">
      <dgm:prSet/>
      <dgm:spPr/>
      <dgm:t>
        <a:bodyPr/>
        <a:lstStyle/>
        <a:p>
          <a:endParaRPr lang="fi-FI"/>
        </a:p>
      </dgm:t>
    </dgm:pt>
    <dgm:pt modelId="{EEF2B3E0-6E66-4C08-8386-D78524467033}" type="sibTrans" cxnId="{65DF8367-1D51-46FF-8ABD-288C674F1E02}">
      <dgm:prSet/>
      <dgm:spPr/>
      <dgm:t>
        <a:bodyPr/>
        <a:lstStyle/>
        <a:p>
          <a:endParaRPr lang="fi-FI"/>
        </a:p>
      </dgm:t>
    </dgm:pt>
    <dgm:pt modelId="{17D9AEBA-FBE6-4349-B1D7-617AFA602915}">
      <dgm:prSet phldrT="[Teksti]" custT="1"/>
      <dgm:spPr/>
      <dgm:t>
        <a:bodyPr/>
        <a:lstStyle/>
        <a:p>
          <a:r>
            <a:rPr lang="fi-FI" sz="900" dirty="0"/>
            <a:t>Määrällisesti panostetaan enemmän riittävään proteiinin saantiin, jota saadaan lihasta, kalasta, kanasta, munasta ja kasviproteiinin lähteistä, näitä 120 g kypsänä päivittäin</a:t>
          </a:r>
        </a:p>
      </dgm:t>
    </dgm:pt>
    <dgm:pt modelId="{9A11684F-9755-4765-ABF3-BDEDEC8E57AB}" type="parTrans" cxnId="{0FD9D518-4860-468F-AEE2-127C6C314B31}">
      <dgm:prSet/>
      <dgm:spPr/>
      <dgm:t>
        <a:bodyPr/>
        <a:lstStyle/>
        <a:p>
          <a:endParaRPr lang="fi-FI"/>
        </a:p>
      </dgm:t>
    </dgm:pt>
    <dgm:pt modelId="{FDEC9B38-6969-4969-A123-801D0B510FE7}" type="sibTrans" cxnId="{0FD9D518-4860-468F-AEE2-127C6C314B31}">
      <dgm:prSet/>
      <dgm:spPr/>
      <dgm:t>
        <a:bodyPr/>
        <a:lstStyle/>
        <a:p>
          <a:endParaRPr lang="fi-FI"/>
        </a:p>
      </dgm:t>
    </dgm:pt>
    <dgm:pt modelId="{95194266-A9FB-4784-A755-F7A286664DF4}">
      <dgm:prSet phldrT="[Teksti]" custT="1"/>
      <dgm:spPr/>
      <dgm:t>
        <a:bodyPr/>
        <a:lstStyle/>
        <a:p>
          <a:r>
            <a:rPr lang="fi-FI" sz="1100" dirty="0"/>
            <a:t>Pehmeän rasvan saantiin kiinnitetään huomiota. Rypsiöljyä 2 rkl päivässä ja aina leivälle runsaasti vähintään.</a:t>
          </a:r>
        </a:p>
      </dgm:t>
    </dgm:pt>
    <dgm:pt modelId="{95159D0B-A0DE-4B3E-88AE-5856C3E7FCB4}" type="parTrans" cxnId="{B3900B5A-A264-4E32-95BD-55CAFF7DBAAC}">
      <dgm:prSet/>
      <dgm:spPr/>
      <dgm:t>
        <a:bodyPr/>
        <a:lstStyle/>
        <a:p>
          <a:endParaRPr lang="fi-FI"/>
        </a:p>
      </dgm:t>
    </dgm:pt>
    <dgm:pt modelId="{9F3741AD-632D-4E02-9831-C6A20C496EC1}" type="sibTrans" cxnId="{B3900B5A-A264-4E32-95BD-55CAFF7DBAAC}">
      <dgm:prSet/>
      <dgm:spPr/>
      <dgm:t>
        <a:bodyPr/>
        <a:lstStyle/>
        <a:p>
          <a:endParaRPr lang="fi-FI"/>
        </a:p>
      </dgm:t>
    </dgm:pt>
    <dgm:pt modelId="{A50581C2-41BD-4982-A811-F00B8469A888}">
      <dgm:prSet phldrT="[Teksti]"/>
      <dgm:spPr/>
      <dgm:t>
        <a:bodyPr/>
        <a:lstStyle/>
        <a:p>
          <a:endParaRPr lang="fi-FI"/>
        </a:p>
      </dgm:t>
    </dgm:pt>
    <dgm:pt modelId="{9C5E363F-7EA7-4A63-9FEF-40A571DB8C31}" type="parTrans" cxnId="{A20DD140-2055-4B49-A852-FE2E92A85D79}">
      <dgm:prSet/>
      <dgm:spPr/>
      <dgm:t>
        <a:bodyPr/>
        <a:lstStyle/>
        <a:p>
          <a:endParaRPr lang="fi-FI"/>
        </a:p>
      </dgm:t>
    </dgm:pt>
    <dgm:pt modelId="{710DC95E-C358-4404-80DB-13820D9C6BA3}" type="sibTrans" cxnId="{A20DD140-2055-4B49-A852-FE2E92A85D79}">
      <dgm:prSet/>
      <dgm:spPr/>
      <dgm:t>
        <a:bodyPr/>
        <a:lstStyle/>
        <a:p>
          <a:endParaRPr lang="fi-FI"/>
        </a:p>
      </dgm:t>
    </dgm:pt>
    <dgm:pt modelId="{23296A38-0926-4FC6-8FFD-1A7CF3B7BCAF}" type="pres">
      <dgm:prSet presAssocID="{779DDB89-0287-4C7A-B4DE-0A3200FD924F}" presName="compositeShape" presStyleCnt="0">
        <dgm:presLayoutVars>
          <dgm:chMax val="7"/>
          <dgm:dir/>
          <dgm:resizeHandles val="exact"/>
        </dgm:presLayoutVars>
      </dgm:prSet>
      <dgm:spPr/>
    </dgm:pt>
    <dgm:pt modelId="{4E698936-3152-4AEB-B288-88F3EB6602A9}" type="pres">
      <dgm:prSet presAssocID="{779DDB89-0287-4C7A-B4DE-0A3200FD924F}" presName="wedge1" presStyleLbl="node1" presStyleIdx="0" presStyleCnt="7" custLinFactNeighborX="-2935" custLinFactNeighborY="5617"/>
      <dgm:spPr/>
    </dgm:pt>
    <dgm:pt modelId="{6ABF1229-4A43-46D3-ACC3-3897E6E6D2A6}" type="pres">
      <dgm:prSet presAssocID="{779DDB89-0287-4C7A-B4DE-0A3200FD924F}" presName="wedge1Tx" presStyleLbl="node1" presStyleIdx="0" presStyleCnt="7">
        <dgm:presLayoutVars>
          <dgm:chMax val="0"/>
          <dgm:chPref val="0"/>
          <dgm:bulletEnabled val="1"/>
        </dgm:presLayoutVars>
      </dgm:prSet>
      <dgm:spPr/>
    </dgm:pt>
    <dgm:pt modelId="{A86092DB-17CD-49F7-A536-32DCA7D5D34D}" type="pres">
      <dgm:prSet presAssocID="{779DDB89-0287-4C7A-B4DE-0A3200FD924F}" presName="wedge2" presStyleLbl="node1" presStyleIdx="1" presStyleCnt="7" custLinFactNeighborX="-252" custLinFactNeighborY="252"/>
      <dgm:spPr/>
    </dgm:pt>
    <dgm:pt modelId="{01B4BF90-C355-49D0-A5E8-61E5F7DD41ED}" type="pres">
      <dgm:prSet presAssocID="{779DDB89-0287-4C7A-B4DE-0A3200FD924F}" presName="wedge2Tx" presStyleLbl="node1" presStyleIdx="1" presStyleCnt="7">
        <dgm:presLayoutVars>
          <dgm:chMax val="0"/>
          <dgm:chPref val="0"/>
          <dgm:bulletEnabled val="1"/>
        </dgm:presLayoutVars>
      </dgm:prSet>
      <dgm:spPr/>
    </dgm:pt>
    <dgm:pt modelId="{D1B1200A-7E79-4D27-AA69-297EB3A956D3}" type="pres">
      <dgm:prSet presAssocID="{779DDB89-0287-4C7A-B4DE-0A3200FD924F}" presName="wedge3" presStyleLbl="node1" presStyleIdx="2" presStyleCnt="7"/>
      <dgm:spPr/>
    </dgm:pt>
    <dgm:pt modelId="{87A6DAB2-71E1-438C-8F68-17C2DD7EFA9C}" type="pres">
      <dgm:prSet presAssocID="{779DDB89-0287-4C7A-B4DE-0A3200FD924F}" presName="wedge3Tx" presStyleLbl="node1" presStyleIdx="2" presStyleCnt="7">
        <dgm:presLayoutVars>
          <dgm:chMax val="0"/>
          <dgm:chPref val="0"/>
          <dgm:bulletEnabled val="1"/>
        </dgm:presLayoutVars>
      </dgm:prSet>
      <dgm:spPr/>
    </dgm:pt>
    <dgm:pt modelId="{EFC34C16-F8D5-4486-AFD4-E334DB5B94AD}" type="pres">
      <dgm:prSet presAssocID="{779DDB89-0287-4C7A-B4DE-0A3200FD924F}" presName="wedge4" presStyleLbl="node1" presStyleIdx="3" presStyleCnt="7"/>
      <dgm:spPr/>
    </dgm:pt>
    <dgm:pt modelId="{AD09E823-DBE3-4215-872F-242E2B52CA18}" type="pres">
      <dgm:prSet presAssocID="{779DDB89-0287-4C7A-B4DE-0A3200FD924F}" presName="wedge4Tx" presStyleLbl="node1" presStyleIdx="3" presStyleCnt="7">
        <dgm:presLayoutVars>
          <dgm:chMax val="0"/>
          <dgm:chPref val="0"/>
          <dgm:bulletEnabled val="1"/>
        </dgm:presLayoutVars>
      </dgm:prSet>
      <dgm:spPr/>
    </dgm:pt>
    <dgm:pt modelId="{ECE94A3F-82EB-4896-86C1-CBCFE8968319}" type="pres">
      <dgm:prSet presAssocID="{779DDB89-0287-4C7A-B4DE-0A3200FD924F}" presName="wedge5" presStyleLbl="node1" presStyleIdx="4" presStyleCnt="7" custScaleX="100258" custScaleY="97452" custLinFactNeighborY="-252"/>
      <dgm:spPr/>
    </dgm:pt>
    <dgm:pt modelId="{5CED882F-A4AD-43B1-9BEE-8147E7E49C2F}" type="pres">
      <dgm:prSet presAssocID="{779DDB89-0287-4C7A-B4DE-0A3200FD924F}" presName="wedge5Tx" presStyleLbl="node1" presStyleIdx="4" presStyleCnt="7">
        <dgm:presLayoutVars>
          <dgm:chMax val="0"/>
          <dgm:chPref val="0"/>
          <dgm:bulletEnabled val="1"/>
        </dgm:presLayoutVars>
      </dgm:prSet>
      <dgm:spPr/>
    </dgm:pt>
    <dgm:pt modelId="{25E0F2B4-8C61-42AD-8916-2151C3342958}" type="pres">
      <dgm:prSet presAssocID="{779DDB89-0287-4C7A-B4DE-0A3200FD924F}" presName="wedge6" presStyleLbl="node1" presStyleIdx="5" presStyleCnt="7"/>
      <dgm:spPr/>
    </dgm:pt>
    <dgm:pt modelId="{C7A44C83-75E0-42E0-9ED4-26696BAFE046}" type="pres">
      <dgm:prSet presAssocID="{779DDB89-0287-4C7A-B4DE-0A3200FD924F}" presName="wedge6Tx" presStyleLbl="node1" presStyleIdx="5" presStyleCnt="7">
        <dgm:presLayoutVars>
          <dgm:chMax val="0"/>
          <dgm:chPref val="0"/>
          <dgm:bulletEnabled val="1"/>
        </dgm:presLayoutVars>
      </dgm:prSet>
      <dgm:spPr/>
    </dgm:pt>
    <dgm:pt modelId="{BCB60CB6-D534-4ED2-BA2D-77AC27017037}" type="pres">
      <dgm:prSet presAssocID="{779DDB89-0287-4C7A-B4DE-0A3200FD924F}" presName="wedge7" presStyleLbl="node1" presStyleIdx="6" presStyleCnt="7"/>
      <dgm:spPr/>
    </dgm:pt>
    <dgm:pt modelId="{729DB8BE-1B9C-4AA7-B3EF-99671B9966AF}" type="pres">
      <dgm:prSet presAssocID="{779DDB89-0287-4C7A-B4DE-0A3200FD924F}" presName="wedge7Tx" presStyleLbl="node1" presStyleIdx="6" presStyleCnt="7">
        <dgm:presLayoutVars>
          <dgm:chMax val="0"/>
          <dgm:chPref val="0"/>
          <dgm:bulletEnabled val="1"/>
        </dgm:presLayoutVars>
      </dgm:prSet>
      <dgm:spPr/>
    </dgm:pt>
  </dgm:ptLst>
  <dgm:cxnLst>
    <dgm:cxn modelId="{DE0C7003-2666-4363-88F1-D9C638B123BD}" type="presOf" srcId="{54DB424F-729C-4D40-B770-287D74A9BB50}" destId="{5CED882F-A4AD-43B1-9BEE-8147E7E49C2F}" srcOrd="1" destOrd="0" presId="urn:microsoft.com/office/officeart/2005/8/layout/chart3"/>
    <dgm:cxn modelId="{91D1070E-27E3-4178-9C75-20FAE7A851A5}" srcId="{779DDB89-0287-4C7A-B4DE-0A3200FD924F}" destId="{425B41CF-36F4-4DEC-A353-DDE04D1A87EF}" srcOrd="0" destOrd="0" parTransId="{D474B8BA-584A-4D81-97D2-1BFCFD09F2ED}" sibTransId="{A373A70C-0628-4B4C-9DAF-28360E593DD1}"/>
    <dgm:cxn modelId="{B3824B15-988A-43AA-9D66-ADA24EA4A017}" type="presOf" srcId="{65B9B81F-A262-4D02-AB4C-9A9B5D9DBFC9}" destId="{D1B1200A-7E79-4D27-AA69-297EB3A956D3}" srcOrd="0" destOrd="0" presId="urn:microsoft.com/office/officeart/2005/8/layout/chart3"/>
    <dgm:cxn modelId="{0FD9D518-4860-468F-AEE2-127C6C314B31}" srcId="{779DDB89-0287-4C7A-B4DE-0A3200FD924F}" destId="{17D9AEBA-FBE6-4349-B1D7-617AFA602915}" srcOrd="5" destOrd="0" parTransId="{9A11684F-9755-4765-ABF3-BDEDEC8E57AB}" sibTransId="{FDEC9B38-6969-4969-A123-801D0B510FE7}"/>
    <dgm:cxn modelId="{CACCF722-4DF9-4EB2-A2E1-B8498D8BD532}" type="presOf" srcId="{425B41CF-36F4-4DEC-A353-DDE04D1A87EF}" destId="{4E698936-3152-4AEB-B288-88F3EB6602A9}" srcOrd="0" destOrd="0" presId="urn:microsoft.com/office/officeart/2005/8/layout/chart3"/>
    <dgm:cxn modelId="{6D08B72A-D2D7-496A-B131-7C4DB2A6D6E1}" type="presOf" srcId="{54DB424F-729C-4D40-B770-287D74A9BB50}" destId="{ECE94A3F-82EB-4896-86C1-CBCFE8968319}" srcOrd="0" destOrd="0" presId="urn:microsoft.com/office/officeart/2005/8/layout/chart3"/>
    <dgm:cxn modelId="{21F6AD35-0047-47AB-BE24-0577ED141AE0}" type="presOf" srcId="{95194266-A9FB-4784-A755-F7A286664DF4}" destId="{729DB8BE-1B9C-4AA7-B3EF-99671B9966AF}" srcOrd="1" destOrd="0" presId="urn:microsoft.com/office/officeart/2005/8/layout/chart3"/>
    <dgm:cxn modelId="{2FF10437-93F4-476E-9936-BCDF1F16C7BF}" srcId="{779DDB89-0287-4C7A-B4DE-0A3200FD924F}" destId="{85E64342-C29E-4633-AFB7-F3CEF00FEE17}" srcOrd="1" destOrd="0" parTransId="{AADD248C-022B-4637-B508-C1AC6C4C2CBA}" sibTransId="{0B16FBC9-A7DA-4EA4-A002-756DB3A81405}"/>
    <dgm:cxn modelId="{82E8F43A-3F20-40F4-AE6B-0B380C0505DD}" type="presOf" srcId="{17D9AEBA-FBE6-4349-B1D7-617AFA602915}" destId="{25E0F2B4-8C61-42AD-8916-2151C3342958}" srcOrd="0" destOrd="0" presId="urn:microsoft.com/office/officeart/2005/8/layout/chart3"/>
    <dgm:cxn modelId="{A20DD140-2055-4B49-A852-FE2E92A85D79}" srcId="{779DDB89-0287-4C7A-B4DE-0A3200FD924F}" destId="{A50581C2-41BD-4982-A811-F00B8469A888}" srcOrd="7" destOrd="0" parTransId="{9C5E363F-7EA7-4A63-9FEF-40A571DB8C31}" sibTransId="{710DC95E-C358-4404-80DB-13820D9C6BA3}"/>
    <dgm:cxn modelId="{2BA89862-5E5D-4153-8A0A-9301D23F750E}" type="presOf" srcId="{95194266-A9FB-4784-A755-F7A286664DF4}" destId="{BCB60CB6-D534-4ED2-BA2D-77AC27017037}" srcOrd="0" destOrd="0" presId="urn:microsoft.com/office/officeart/2005/8/layout/chart3"/>
    <dgm:cxn modelId="{C2660C46-F383-409C-9773-0A79CE971C72}" type="presOf" srcId="{A56AC553-5DA2-44C8-97A2-D0D5149AD3D2}" destId="{AD09E823-DBE3-4215-872F-242E2B52CA18}" srcOrd="1" destOrd="0" presId="urn:microsoft.com/office/officeart/2005/8/layout/chart3"/>
    <dgm:cxn modelId="{34751D46-76A3-49EA-BA18-8B9618F99A84}" type="presOf" srcId="{425B41CF-36F4-4DEC-A353-DDE04D1A87EF}" destId="{6ABF1229-4A43-46D3-ACC3-3897E6E6D2A6}" srcOrd="1" destOrd="0" presId="urn:microsoft.com/office/officeart/2005/8/layout/chart3"/>
    <dgm:cxn modelId="{65DF8367-1D51-46FF-8ABD-288C674F1E02}" srcId="{779DDB89-0287-4C7A-B4DE-0A3200FD924F}" destId="{54DB424F-729C-4D40-B770-287D74A9BB50}" srcOrd="4" destOrd="0" parTransId="{8FFE6BB7-8C02-43D9-B323-6B1D096B6EFC}" sibTransId="{EEF2B3E0-6E66-4C08-8386-D78524467033}"/>
    <dgm:cxn modelId="{D767E46A-78CE-4198-B177-B315E93759D7}" type="presOf" srcId="{A56AC553-5DA2-44C8-97A2-D0D5149AD3D2}" destId="{EFC34C16-F8D5-4486-AFD4-E334DB5B94AD}" srcOrd="0" destOrd="0" presId="urn:microsoft.com/office/officeart/2005/8/layout/chart3"/>
    <dgm:cxn modelId="{3365B558-6126-43B8-A71F-1F9196C4E091}" type="presOf" srcId="{85E64342-C29E-4633-AFB7-F3CEF00FEE17}" destId="{A86092DB-17CD-49F7-A536-32DCA7D5D34D}" srcOrd="0" destOrd="0" presId="urn:microsoft.com/office/officeart/2005/8/layout/chart3"/>
    <dgm:cxn modelId="{B3900B5A-A264-4E32-95BD-55CAFF7DBAAC}" srcId="{779DDB89-0287-4C7A-B4DE-0A3200FD924F}" destId="{95194266-A9FB-4784-A755-F7A286664DF4}" srcOrd="6" destOrd="0" parTransId="{95159D0B-A0DE-4B3E-88AE-5856C3E7FCB4}" sibTransId="{9F3741AD-632D-4E02-9831-C6A20C496EC1}"/>
    <dgm:cxn modelId="{EF7DE75A-7F7D-41C3-84AD-04D0F1384B93}" type="presOf" srcId="{17D9AEBA-FBE6-4349-B1D7-617AFA602915}" destId="{C7A44C83-75E0-42E0-9ED4-26696BAFE046}" srcOrd="1" destOrd="0" presId="urn:microsoft.com/office/officeart/2005/8/layout/chart3"/>
    <dgm:cxn modelId="{EB3FAC7B-16DA-4520-A871-84B34F5527BB}" type="presOf" srcId="{65B9B81F-A262-4D02-AB4C-9A9B5D9DBFC9}" destId="{87A6DAB2-71E1-438C-8F68-17C2DD7EFA9C}" srcOrd="1" destOrd="0" presId="urn:microsoft.com/office/officeart/2005/8/layout/chart3"/>
    <dgm:cxn modelId="{32CA30A2-54A2-4A64-AA71-F78B29E53CEF}" type="presOf" srcId="{85E64342-C29E-4633-AFB7-F3CEF00FEE17}" destId="{01B4BF90-C355-49D0-A5E8-61E5F7DD41ED}" srcOrd="1" destOrd="0" presId="urn:microsoft.com/office/officeart/2005/8/layout/chart3"/>
    <dgm:cxn modelId="{8B9824BA-3315-45C2-AD29-F779BE421A06}" srcId="{779DDB89-0287-4C7A-B4DE-0A3200FD924F}" destId="{65B9B81F-A262-4D02-AB4C-9A9B5D9DBFC9}" srcOrd="2" destOrd="0" parTransId="{8EFEFFE2-509E-4DA2-83E5-5980C12067D2}" sibTransId="{AEE16B80-F9DA-4D1E-AA7F-EAC25704BDCF}"/>
    <dgm:cxn modelId="{B9F941C7-C1E6-4901-9329-B7B15D854125}" type="presOf" srcId="{779DDB89-0287-4C7A-B4DE-0A3200FD924F}" destId="{23296A38-0926-4FC6-8FFD-1A7CF3B7BCAF}" srcOrd="0" destOrd="0" presId="urn:microsoft.com/office/officeart/2005/8/layout/chart3"/>
    <dgm:cxn modelId="{9224F2E9-ED1D-4CCF-B1D2-20EE7873FB66}" srcId="{779DDB89-0287-4C7A-B4DE-0A3200FD924F}" destId="{A56AC553-5DA2-44C8-97A2-D0D5149AD3D2}" srcOrd="3" destOrd="0" parTransId="{E5155428-E1D4-47D4-9349-84FEB6071D25}" sibTransId="{686548D0-9138-4E4A-B4CF-E16EE1B862BD}"/>
    <dgm:cxn modelId="{DAA4F159-6E3B-4E43-8C6A-CE3D74ADF47C}" type="presParOf" srcId="{23296A38-0926-4FC6-8FFD-1A7CF3B7BCAF}" destId="{4E698936-3152-4AEB-B288-88F3EB6602A9}" srcOrd="0" destOrd="0" presId="urn:microsoft.com/office/officeart/2005/8/layout/chart3"/>
    <dgm:cxn modelId="{1E4005FA-96F9-4B7D-9A39-ECCA6E6504E7}" type="presParOf" srcId="{23296A38-0926-4FC6-8FFD-1A7CF3B7BCAF}" destId="{6ABF1229-4A43-46D3-ACC3-3897E6E6D2A6}" srcOrd="1" destOrd="0" presId="urn:microsoft.com/office/officeart/2005/8/layout/chart3"/>
    <dgm:cxn modelId="{B945D5C2-E51E-4AEF-9359-9DDB93A38ECA}" type="presParOf" srcId="{23296A38-0926-4FC6-8FFD-1A7CF3B7BCAF}" destId="{A86092DB-17CD-49F7-A536-32DCA7D5D34D}" srcOrd="2" destOrd="0" presId="urn:microsoft.com/office/officeart/2005/8/layout/chart3"/>
    <dgm:cxn modelId="{FAAB6DF8-4E50-402D-84FA-27A8AB67D266}" type="presParOf" srcId="{23296A38-0926-4FC6-8FFD-1A7CF3B7BCAF}" destId="{01B4BF90-C355-49D0-A5E8-61E5F7DD41ED}" srcOrd="3" destOrd="0" presId="urn:microsoft.com/office/officeart/2005/8/layout/chart3"/>
    <dgm:cxn modelId="{88AA5274-9E20-4657-BF1E-34BE8EB8DDC6}" type="presParOf" srcId="{23296A38-0926-4FC6-8FFD-1A7CF3B7BCAF}" destId="{D1B1200A-7E79-4D27-AA69-297EB3A956D3}" srcOrd="4" destOrd="0" presId="urn:microsoft.com/office/officeart/2005/8/layout/chart3"/>
    <dgm:cxn modelId="{D877FF8F-6573-40D5-9D1E-6130EA8FC3A4}" type="presParOf" srcId="{23296A38-0926-4FC6-8FFD-1A7CF3B7BCAF}" destId="{87A6DAB2-71E1-438C-8F68-17C2DD7EFA9C}" srcOrd="5" destOrd="0" presId="urn:microsoft.com/office/officeart/2005/8/layout/chart3"/>
    <dgm:cxn modelId="{BA6C31EC-EF66-4AE2-99EC-B2504DBF0D7A}" type="presParOf" srcId="{23296A38-0926-4FC6-8FFD-1A7CF3B7BCAF}" destId="{EFC34C16-F8D5-4486-AFD4-E334DB5B94AD}" srcOrd="6" destOrd="0" presId="urn:microsoft.com/office/officeart/2005/8/layout/chart3"/>
    <dgm:cxn modelId="{421BD394-F399-418B-BA35-7072D4842112}" type="presParOf" srcId="{23296A38-0926-4FC6-8FFD-1A7CF3B7BCAF}" destId="{AD09E823-DBE3-4215-872F-242E2B52CA18}" srcOrd="7" destOrd="0" presId="urn:microsoft.com/office/officeart/2005/8/layout/chart3"/>
    <dgm:cxn modelId="{D1B25A9A-B89B-412A-8ECD-C0CD6460B3E3}" type="presParOf" srcId="{23296A38-0926-4FC6-8FFD-1A7CF3B7BCAF}" destId="{ECE94A3F-82EB-4896-86C1-CBCFE8968319}" srcOrd="8" destOrd="0" presId="urn:microsoft.com/office/officeart/2005/8/layout/chart3"/>
    <dgm:cxn modelId="{5F6A5977-F812-40E0-94C5-C2ACB8919D29}" type="presParOf" srcId="{23296A38-0926-4FC6-8FFD-1A7CF3B7BCAF}" destId="{5CED882F-A4AD-43B1-9BEE-8147E7E49C2F}" srcOrd="9" destOrd="0" presId="urn:microsoft.com/office/officeart/2005/8/layout/chart3"/>
    <dgm:cxn modelId="{3B39F33A-FBC8-404E-A063-836AD2E8BFA3}" type="presParOf" srcId="{23296A38-0926-4FC6-8FFD-1A7CF3B7BCAF}" destId="{25E0F2B4-8C61-42AD-8916-2151C3342958}" srcOrd="10" destOrd="0" presId="urn:microsoft.com/office/officeart/2005/8/layout/chart3"/>
    <dgm:cxn modelId="{AE1819E4-A1CA-49D4-BAAB-1B896C75AE8F}" type="presParOf" srcId="{23296A38-0926-4FC6-8FFD-1A7CF3B7BCAF}" destId="{C7A44C83-75E0-42E0-9ED4-26696BAFE046}" srcOrd="11" destOrd="0" presId="urn:microsoft.com/office/officeart/2005/8/layout/chart3"/>
    <dgm:cxn modelId="{8A7E20A0-1941-4CCE-ACF6-A176557E1FCD}" type="presParOf" srcId="{23296A38-0926-4FC6-8FFD-1A7CF3B7BCAF}" destId="{BCB60CB6-D534-4ED2-BA2D-77AC27017037}" srcOrd="12" destOrd="0" presId="urn:microsoft.com/office/officeart/2005/8/layout/chart3"/>
    <dgm:cxn modelId="{1F434A23-9530-4124-89FC-4481D045E7B5}" type="presParOf" srcId="{23296A38-0926-4FC6-8FFD-1A7CF3B7BCAF}" destId="{729DB8BE-1B9C-4AA7-B3EF-99671B9966AF}" srcOrd="13"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A6572-2A2B-4190-8101-D361CAD11784}">
      <dsp:nvSpPr>
        <dsp:cNvPr id="0" name=""/>
        <dsp:cNvSpPr/>
      </dsp:nvSpPr>
      <dsp:spPr>
        <a:xfrm>
          <a:off x="0" y="3599"/>
          <a:ext cx="6683374" cy="766621"/>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606D4D4C-565F-4F87-8DDE-D857E4770341}">
      <dsp:nvSpPr>
        <dsp:cNvPr id="0" name=""/>
        <dsp:cNvSpPr/>
      </dsp:nvSpPr>
      <dsp:spPr>
        <a:xfrm>
          <a:off x="231902" y="176088"/>
          <a:ext cx="421641" cy="4216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C5B05-DD34-4A10-8CF3-A2B9D0B136E0}">
      <dsp:nvSpPr>
        <dsp:cNvPr id="0" name=""/>
        <dsp:cNvSpPr/>
      </dsp:nvSpPr>
      <dsp:spPr>
        <a:xfrm>
          <a:off x="885447" y="3599"/>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622300">
            <a:lnSpc>
              <a:spcPct val="100000"/>
            </a:lnSpc>
            <a:spcBef>
              <a:spcPct val="0"/>
            </a:spcBef>
            <a:spcAft>
              <a:spcPct val="35000"/>
            </a:spcAft>
            <a:buNone/>
          </a:pPr>
          <a:r>
            <a:rPr lang="fi-FI" sz="1400" kern="1200" dirty="0"/>
            <a:t>Pekka on kärsinyt elämänsä aikana ylipainosta aina. Hän on kokeillut useita laihdutusvalmisteita, erikoisruokavalioita sekä liikuntaa hallitsemaan painoaan ja laihduttanut näiden avulla. Alkoholia käyttää kohtuudella ja ei tupakoi.</a:t>
          </a:r>
          <a:endParaRPr lang="en-US" sz="1400" kern="1200" dirty="0"/>
        </a:p>
      </dsp:txBody>
      <dsp:txXfrm>
        <a:off x="885447" y="3599"/>
        <a:ext cx="5797927" cy="766621"/>
      </dsp:txXfrm>
    </dsp:sp>
    <dsp:sp modelId="{8FD75576-3387-4275-949B-D6435BD747F9}">
      <dsp:nvSpPr>
        <dsp:cNvPr id="0" name=""/>
        <dsp:cNvSpPr/>
      </dsp:nvSpPr>
      <dsp:spPr>
        <a:xfrm>
          <a:off x="0" y="961875"/>
          <a:ext cx="6683374" cy="766621"/>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83D4F78E-F7D4-4358-B8A1-F1EB972648A8}">
      <dsp:nvSpPr>
        <dsp:cNvPr id="0" name=""/>
        <dsp:cNvSpPr/>
      </dsp:nvSpPr>
      <dsp:spPr>
        <a:xfrm>
          <a:off x="231902" y="1134365"/>
          <a:ext cx="421641" cy="4216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AB13AA-F0EB-481F-ABE6-161E162DD131}">
      <dsp:nvSpPr>
        <dsp:cNvPr id="0" name=""/>
        <dsp:cNvSpPr/>
      </dsp:nvSpPr>
      <dsp:spPr>
        <a:xfrm>
          <a:off x="885447" y="961875"/>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622300">
            <a:lnSpc>
              <a:spcPct val="100000"/>
            </a:lnSpc>
            <a:spcBef>
              <a:spcPct val="0"/>
            </a:spcBef>
            <a:spcAft>
              <a:spcPct val="35000"/>
            </a:spcAft>
            <a:buNone/>
          </a:pPr>
          <a:r>
            <a:rPr lang="fi-FI" sz="1400" kern="1200" dirty="0"/>
            <a:t>Pekka kärsii lihavuuden aiheuttamista liitännäissairauksista.</a:t>
          </a:r>
          <a:endParaRPr lang="en-US" sz="1400" kern="1200" dirty="0"/>
        </a:p>
      </dsp:txBody>
      <dsp:txXfrm>
        <a:off x="885447" y="961875"/>
        <a:ext cx="5797927" cy="766621"/>
      </dsp:txXfrm>
    </dsp:sp>
    <dsp:sp modelId="{80A0D0F2-114B-4172-AC9B-7DD9138C445E}">
      <dsp:nvSpPr>
        <dsp:cNvPr id="0" name=""/>
        <dsp:cNvSpPr/>
      </dsp:nvSpPr>
      <dsp:spPr>
        <a:xfrm>
          <a:off x="0" y="1920151"/>
          <a:ext cx="6683374" cy="766621"/>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06B1EABB-1F33-45BA-92DA-DF092EC7C195}">
      <dsp:nvSpPr>
        <dsp:cNvPr id="0" name=""/>
        <dsp:cNvSpPr/>
      </dsp:nvSpPr>
      <dsp:spPr>
        <a:xfrm>
          <a:off x="231902" y="2092641"/>
          <a:ext cx="421641" cy="4216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5573B-1ED7-4B07-9CBE-05F1F519EE19}">
      <dsp:nvSpPr>
        <dsp:cNvPr id="0" name=""/>
        <dsp:cNvSpPr/>
      </dsp:nvSpPr>
      <dsp:spPr>
        <a:xfrm>
          <a:off x="885447" y="1920151"/>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622300">
            <a:lnSpc>
              <a:spcPct val="100000"/>
            </a:lnSpc>
            <a:spcBef>
              <a:spcPct val="0"/>
            </a:spcBef>
            <a:spcAft>
              <a:spcPct val="35000"/>
            </a:spcAft>
            <a:buNone/>
          </a:pPr>
          <a:r>
            <a:rPr lang="fi-FI" sz="1400" kern="1200" dirty="0"/>
            <a:t>Pekka on päättänyt tehdä asialle jotain ja ottanut yhteyden avoterveydenhuoltoon ja saanut ajan lääkärille. </a:t>
          </a:r>
          <a:endParaRPr lang="en-US" sz="1400" kern="1200" dirty="0"/>
        </a:p>
      </dsp:txBody>
      <dsp:txXfrm>
        <a:off x="885447" y="1920151"/>
        <a:ext cx="5797927" cy="766621"/>
      </dsp:txXfrm>
    </dsp:sp>
    <dsp:sp modelId="{853BC760-C747-4AE4-9123-FDB034BB6AAD}">
      <dsp:nvSpPr>
        <dsp:cNvPr id="0" name=""/>
        <dsp:cNvSpPr/>
      </dsp:nvSpPr>
      <dsp:spPr>
        <a:xfrm>
          <a:off x="0" y="2878428"/>
          <a:ext cx="6683374" cy="766621"/>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C6C69828-9906-4D74-AEDD-E01C0130DBBF}">
      <dsp:nvSpPr>
        <dsp:cNvPr id="0" name=""/>
        <dsp:cNvSpPr/>
      </dsp:nvSpPr>
      <dsp:spPr>
        <a:xfrm>
          <a:off x="231902" y="3050918"/>
          <a:ext cx="421641" cy="4216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F180EC-E834-49E2-AB86-E1E60B6C9E43}">
      <dsp:nvSpPr>
        <dsp:cNvPr id="0" name=""/>
        <dsp:cNvSpPr/>
      </dsp:nvSpPr>
      <dsp:spPr>
        <a:xfrm>
          <a:off x="885447" y="2878428"/>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622300">
            <a:lnSpc>
              <a:spcPct val="100000"/>
            </a:lnSpc>
            <a:spcBef>
              <a:spcPct val="0"/>
            </a:spcBef>
            <a:spcAft>
              <a:spcPct val="35000"/>
            </a:spcAft>
            <a:buNone/>
          </a:pPr>
          <a:r>
            <a:rPr lang="fi-FI" sz="1400" kern="1200" dirty="0"/>
            <a:t>Pekka tapasi lääkärin ja lääkäri on arvoinut Pekan sopivuuden lihavuusleikkaukseen sekä aiemmat Pekan laihdutusyritykset.</a:t>
          </a:r>
          <a:endParaRPr lang="en-US" sz="1400" kern="1200" dirty="0"/>
        </a:p>
      </dsp:txBody>
      <dsp:txXfrm>
        <a:off x="885447" y="2878428"/>
        <a:ext cx="5797927" cy="766621"/>
      </dsp:txXfrm>
    </dsp:sp>
    <dsp:sp modelId="{7AFD0011-D1C9-48EB-9FA9-8E574CC90780}">
      <dsp:nvSpPr>
        <dsp:cNvPr id="0" name=""/>
        <dsp:cNvSpPr/>
      </dsp:nvSpPr>
      <dsp:spPr>
        <a:xfrm>
          <a:off x="0" y="3836704"/>
          <a:ext cx="6683374" cy="766621"/>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A082F7C9-639F-444E-A5CB-0BBDC791ED4C}">
      <dsp:nvSpPr>
        <dsp:cNvPr id="0" name=""/>
        <dsp:cNvSpPr/>
      </dsp:nvSpPr>
      <dsp:spPr>
        <a:xfrm>
          <a:off x="221964" y="3894874"/>
          <a:ext cx="421641" cy="42164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1B0F-5725-4C2A-9B43-71DD843139E2}">
      <dsp:nvSpPr>
        <dsp:cNvPr id="0" name=""/>
        <dsp:cNvSpPr/>
      </dsp:nvSpPr>
      <dsp:spPr>
        <a:xfrm>
          <a:off x="885447" y="3836704"/>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622300">
            <a:lnSpc>
              <a:spcPct val="100000"/>
            </a:lnSpc>
            <a:spcBef>
              <a:spcPct val="0"/>
            </a:spcBef>
            <a:spcAft>
              <a:spcPct val="35000"/>
            </a:spcAft>
            <a:buNone/>
          </a:pPr>
          <a:r>
            <a:rPr lang="fi-FI" sz="1400" kern="1200" dirty="0"/>
            <a:t>Lääkäri laittoi Pekasta lähetteen leikkausharkintaan erikoissairaanhoitoon. Lähete käsitellään </a:t>
          </a:r>
          <a:r>
            <a:rPr lang="fi-FI" sz="1400" kern="1200" dirty="0" err="1"/>
            <a:t>Tays</a:t>
          </a:r>
          <a:r>
            <a:rPr lang="fi-FI" sz="1400" kern="1200" dirty="0"/>
            <a:t> sisätautien poliklinikalla.</a:t>
          </a:r>
          <a:endParaRPr lang="en-US" sz="1400" kern="1200" dirty="0"/>
        </a:p>
      </dsp:txBody>
      <dsp:txXfrm>
        <a:off x="885447" y="3836704"/>
        <a:ext cx="5797927" cy="7666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A6572-2A2B-4190-8101-D361CAD11784}">
      <dsp:nvSpPr>
        <dsp:cNvPr id="0" name=""/>
        <dsp:cNvSpPr/>
      </dsp:nvSpPr>
      <dsp:spPr>
        <a:xfrm>
          <a:off x="0" y="38980"/>
          <a:ext cx="6683374" cy="628107"/>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606D4D4C-565F-4F87-8DDE-D857E4770341}">
      <dsp:nvSpPr>
        <dsp:cNvPr id="0" name=""/>
        <dsp:cNvSpPr/>
      </dsp:nvSpPr>
      <dsp:spPr>
        <a:xfrm>
          <a:off x="190002" y="180305"/>
          <a:ext cx="332027" cy="3454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C5B05-DD34-4A10-8CF3-A2B9D0B136E0}">
      <dsp:nvSpPr>
        <dsp:cNvPr id="0" name=""/>
        <dsp:cNvSpPr/>
      </dsp:nvSpPr>
      <dsp:spPr>
        <a:xfrm>
          <a:off x="712032" y="38980"/>
          <a:ext cx="5939843" cy="686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07" tIns="72707" rIns="72707" bIns="72707" numCol="1" spcCol="1270" anchor="ctr" anchorCtr="0">
          <a:noAutofit/>
        </a:bodyPr>
        <a:lstStyle/>
        <a:p>
          <a:pPr marL="0" lvl="0" indent="0" algn="l" defTabSz="622300">
            <a:lnSpc>
              <a:spcPct val="100000"/>
            </a:lnSpc>
            <a:spcBef>
              <a:spcPct val="0"/>
            </a:spcBef>
            <a:spcAft>
              <a:spcPct val="35000"/>
            </a:spcAft>
            <a:buNone/>
          </a:pPr>
          <a:r>
            <a:rPr lang="en-US" sz="1400" kern="1200" dirty="0" err="1"/>
            <a:t>Pekka</a:t>
          </a:r>
          <a:r>
            <a:rPr lang="en-US" sz="1400" kern="1200" dirty="0"/>
            <a:t> </a:t>
          </a:r>
          <a:r>
            <a:rPr lang="en-US" sz="1400" kern="1200" dirty="0" err="1"/>
            <a:t>saa</a:t>
          </a:r>
          <a:r>
            <a:rPr lang="en-US" sz="1400" kern="1200" dirty="0"/>
            <a:t> </a:t>
          </a:r>
          <a:r>
            <a:rPr lang="en-US" sz="1400" kern="1200" dirty="0" err="1"/>
            <a:t>kutsun</a:t>
          </a:r>
          <a:r>
            <a:rPr lang="en-US" sz="1400" kern="1200" dirty="0"/>
            <a:t> </a:t>
          </a:r>
          <a:r>
            <a:rPr lang="en-US" sz="1400" kern="1200" dirty="0" err="1"/>
            <a:t>sisätautien</a:t>
          </a:r>
          <a:r>
            <a:rPr lang="en-US" sz="1400" kern="1200" dirty="0"/>
            <a:t> </a:t>
          </a:r>
          <a:r>
            <a:rPr lang="en-US" sz="1400" kern="1200" dirty="0" err="1"/>
            <a:t>poliklinikalle</a:t>
          </a:r>
          <a:r>
            <a:rPr lang="en-US" sz="1400" kern="1200" dirty="0"/>
            <a:t>.</a:t>
          </a:r>
        </a:p>
      </dsp:txBody>
      <dsp:txXfrm>
        <a:off x="712032" y="38980"/>
        <a:ext cx="5939843" cy="686992"/>
      </dsp:txXfrm>
    </dsp:sp>
    <dsp:sp modelId="{8FD75576-3387-4275-949B-D6435BD747F9}">
      <dsp:nvSpPr>
        <dsp:cNvPr id="0" name=""/>
        <dsp:cNvSpPr/>
      </dsp:nvSpPr>
      <dsp:spPr>
        <a:xfrm>
          <a:off x="0" y="897722"/>
          <a:ext cx="6683374" cy="628107"/>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83D4F78E-F7D4-4358-B8A1-F1EB972648A8}">
      <dsp:nvSpPr>
        <dsp:cNvPr id="0" name=""/>
        <dsp:cNvSpPr/>
      </dsp:nvSpPr>
      <dsp:spPr>
        <a:xfrm>
          <a:off x="190002" y="1039046"/>
          <a:ext cx="332027" cy="3454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AB13AA-F0EB-481F-ABE6-161E162DD131}">
      <dsp:nvSpPr>
        <dsp:cNvPr id="0" name=""/>
        <dsp:cNvSpPr/>
      </dsp:nvSpPr>
      <dsp:spPr>
        <a:xfrm>
          <a:off x="712032" y="897722"/>
          <a:ext cx="5939843" cy="686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07" tIns="72707" rIns="72707" bIns="72707" numCol="1" spcCol="1270" anchor="ctr" anchorCtr="0">
          <a:noAutofit/>
        </a:bodyPr>
        <a:lstStyle/>
        <a:p>
          <a:pPr marL="0" lvl="0" indent="0" algn="l" defTabSz="622300">
            <a:lnSpc>
              <a:spcPct val="100000"/>
            </a:lnSpc>
            <a:spcBef>
              <a:spcPct val="0"/>
            </a:spcBef>
            <a:spcAft>
              <a:spcPct val="35000"/>
            </a:spcAft>
            <a:buNone/>
          </a:pPr>
          <a:r>
            <a:rPr lang="fi-FI" sz="1400" kern="1200" dirty="0"/>
            <a:t>Pekka tapaa sairaanhoitajan ja sairaanhoitaja käy läpi Pekan potilastiedot sekä tausta- ja pitkäisaikaissairauksien hoitotilanteen. Sairaanhoitaja arvioi onko Pekka näiltä osin soveltuva leikkaukseen.</a:t>
          </a:r>
          <a:endParaRPr lang="en-US" sz="1400" kern="1200" dirty="0"/>
        </a:p>
      </dsp:txBody>
      <dsp:txXfrm>
        <a:off x="712032" y="897722"/>
        <a:ext cx="5939843" cy="686992"/>
      </dsp:txXfrm>
    </dsp:sp>
    <dsp:sp modelId="{80A0D0F2-114B-4172-AC9B-7DD9138C445E}">
      <dsp:nvSpPr>
        <dsp:cNvPr id="0" name=""/>
        <dsp:cNvSpPr/>
      </dsp:nvSpPr>
      <dsp:spPr>
        <a:xfrm>
          <a:off x="0" y="1756463"/>
          <a:ext cx="6683374" cy="628107"/>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06B1EABB-1F33-45BA-92DA-DF092EC7C195}">
      <dsp:nvSpPr>
        <dsp:cNvPr id="0" name=""/>
        <dsp:cNvSpPr/>
      </dsp:nvSpPr>
      <dsp:spPr>
        <a:xfrm>
          <a:off x="190002" y="1897787"/>
          <a:ext cx="332027" cy="3454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5573B-1ED7-4B07-9CBE-05F1F519EE19}">
      <dsp:nvSpPr>
        <dsp:cNvPr id="0" name=""/>
        <dsp:cNvSpPr/>
      </dsp:nvSpPr>
      <dsp:spPr>
        <a:xfrm>
          <a:off x="712032" y="1756463"/>
          <a:ext cx="5939843" cy="686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07" tIns="72707" rIns="72707" bIns="72707" numCol="1" spcCol="1270" anchor="ctr" anchorCtr="0">
          <a:noAutofit/>
        </a:bodyPr>
        <a:lstStyle/>
        <a:p>
          <a:pPr marL="0" lvl="0" indent="0" algn="l" defTabSz="622300">
            <a:lnSpc>
              <a:spcPct val="100000"/>
            </a:lnSpc>
            <a:spcBef>
              <a:spcPct val="0"/>
            </a:spcBef>
            <a:spcAft>
              <a:spcPct val="35000"/>
            </a:spcAft>
            <a:buNone/>
          </a:pPr>
          <a:r>
            <a:rPr lang="fi-FI" sz="1400" kern="1200" dirty="0"/>
            <a:t>Pekka tapaa sisätautien lääkärin ja lääkäri arvioi Pekan tilanteen. Käynnillä käydään läpi leikkausmenetelmät, mahdolliset komplikaatiot ja yleiset odotetut tulokset leikkauksen jälkeen.</a:t>
          </a:r>
          <a:endParaRPr lang="en-US" sz="1400" kern="1200" dirty="0"/>
        </a:p>
      </dsp:txBody>
      <dsp:txXfrm>
        <a:off x="712032" y="1756463"/>
        <a:ext cx="5939843" cy="686992"/>
      </dsp:txXfrm>
    </dsp:sp>
    <dsp:sp modelId="{853BC760-C747-4AE4-9123-FDB034BB6AAD}">
      <dsp:nvSpPr>
        <dsp:cNvPr id="0" name=""/>
        <dsp:cNvSpPr/>
      </dsp:nvSpPr>
      <dsp:spPr>
        <a:xfrm>
          <a:off x="0" y="2655364"/>
          <a:ext cx="6683374" cy="854848"/>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C6C69828-9906-4D74-AEDD-E01C0130DBBF}">
      <dsp:nvSpPr>
        <dsp:cNvPr id="0" name=""/>
        <dsp:cNvSpPr/>
      </dsp:nvSpPr>
      <dsp:spPr>
        <a:xfrm>
          <a:off x="196613" y="2916704"/>
          <a:ext cx="318806" cy="3454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F180EC-E834-49E2-AB86-E1E60B6C9E43}">
      <dsp:nvSpPr>
        <dsp:cNvPr id="0" name=""/>
        <dsp:cNvSpPr/>
      </dsp:nvSpPr>
      <dsp:spPr>
        <a:xfrm>
          <a:off x="712032" y="2615204"/>
          <a:ext cx="5939843" cy="1007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07" tIns="72707" rIns="72707" bIns="72707" numCol="1" spcCol="1270" anchor="ctr" anchorCtr="0">
          <a:noAutofit/>
        </a:bodyPr>
        <a:lstStyle/>
        <a:p>
          <a:pPr marL="0" lvl="0" indent="0" algn="l" defTabSz="622300">
            <a:lnSpc>
              <a:spcPct val="100000"/>
            </a:lnSpc>
            <a:spcBef>
              <a:spcPct val="0"/>
            </a:spcBef>
            <a:spcAft>
              <a:spcPct val="35000"/>
            </a:spcAft>
            <a:buNone/>
          </a:pPr>
          <a:r>
            <a:rPr lang="fi-FI" sz="1400" kern="1200" dirty="0"/>
            <a:t>Pekasta otetaan verikokeita (</a:t>
          </a:r>
          <a:r>
            <a:rPr lang="fi-FI" sz="1400" kern="1200" dirty="0" err="1"/>
            <a:t>pvk</a:t>
          </a:r>
          <a:r>
            <a:rPr lang="fi-FI" sz="1400" kern="1200" dirty="0"/>
            <a:t>, k, </a:t>
          </a:r>
          <a:r>
            <a:rPr lang="fi-FI" sz="1400" kern="1200" dirty="0" err="1"/>
            <a:t>na</a:t>
          </a:r>
          <a:r>
            <a:rPr lang="fi-FI" sz="1400" kern="1200" dirty="0"/>
            <a:t>, </a:t>
          </a:r>
          <a:r>
            <a:rPr lang="fi-FI" sz="1400" kern="1200" dirty="0" err="1"/>
            <a:t>krea</a:t>
          </a:r>
          <a:r>
            <a:rPr lang="fi-FI" sz="1400" kern="1200" dirty="0"/>
            <a:t>, veriryhmä, ekg, HBa1c, b12vit) erotusdiagnostiikkaa varten. Potilaille joilla on astma, tehdään spirometria. Potilailla joilla on astma huonossa hoitotasapainossa, voidaan lääkitystä joutua tehostamaan, jotta leikkaushoito on mahdollista. Pekalta tutkitaan myös </a:t>
          </a:r>
          <a:r>
            <a:rPr lang="fi-FI" sz="1400" kern="1200" dirty="0" err="1"/>
            <a:t>helikobakteeri</a:t>
          </a:r>
          <a:r>
            <a:rPr lang="fi-FI" sz="1400" kern="1200" dirty="0"/>
            <a:t>.</a:t>
          </a:r>
          <a:endParaRPr lang="en-US" sz="1400" kern="1200" dirty="0"/>
        </a:p>
      </dsp:txBody>
      <dsp:txXfrm>
        <a:off x="712032" y="2615204"/>
        <a:ext cx="5939843" cy="1007344"/>
      </dsp:txXfrm>
    </dsp:sp>
    <dsp:sp modelId="{7AFD0011-D1C9-48EB-9FA9-8E574CC90780}">
      <dsp:nvSpPr>
        <dsp:cNvPr id="0" name=""/>
        <dsp:cNvSpPr/>
      </dsp:nvSpPr>
      <dsp:spPr>
        <a:xfrm>
          <a:off x="0" y="3736109"/>
          <a:ext cx="6683374" cy="77364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A082F7C9-639F-444E-A5CB-0BBDC791ED4C}">
      <dsp:nvSpPr>
        <dsp:cNvPr id="0" name=""/>
        <dsp:cNvSpPr/>
      </dsp:nvSpPr>
      <dsp:spPr>
        <a:xfrm>
          <a:off x="182176" y="3914726"/>
          <a:ext cx="332027" cy="3454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1B0F-5725-4C2A-9B43-71DD843139E2}">
      <dsp:nvSpPr>
        <dsp:cNvPr id="0" name=""/>
        <dsp:cNvSpPr/>
      </dsp:nvSpPr>
      <dsp:spPr>
        <a:xfrm>
          <a:off x="712032" y="3867066"/>
          <a:ext cx="5939843" cy="686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07" tIns="72707" rIns="72707" bIns="72707" numCol="1" spcCol="1270" anchor="ctr" anchorCtr="0">
          <a:noAutofit/>
        </a:bodyPr>
        <a:lstStyle/>
        <a:p>
          <a:pPr marL="0" lvl="0" indent="0" algn="l" defTabSz="622300">
            <a:lnSpc>
              <a:spcPct val="100000"/>
            </a:lnSpc>
            <a:spcBef>
              <a:spcPct val="0"/>
            </a:spcBef>
            <a:spcAft>
              <a:spcPct val="35000"/>
            </a:spcAft>
            <a:buNone/>
          </a:pPr>
          <a:r>
            <a:rPr lang="fi-FI" sz="1400" kern="1200" dirty="0"/>
            <a:t>Pekan kanssa keskustellaan myös tupakoinnista, koska jos Pekka tupakoisi, niin se olisi este leikkaukselle. Ennen siirtymistä kirurgiselle vastaanotolle, tulee tupakointi lopettaa.</a:t>
          </a:r>
          <a:endParaRPr lang="en-US" sz="1400" kern="1200" dirty="0"/>
        </a:p>
      </dsp:txBody>
      <dsp:txXfrm>
        <a:off x="712032" y="3867066"/>
        <a:ext cx="5939843" cy="686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F3F25-EEB1-4120-902E-D52C48CF87A7}">
      <dsp:nvSpPr>
        <dsp:cNvPr id="0" name=""/>
        <dsp:cNvSpPr/>
      </dsp:nvSpPr>
      <dsp:spPr>
        <a:xfrm rot="10800000">
          <a:off x="1916091" y="626"/>
          <a:ext cx="6891944" cy="720600"/>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765" tIns="45720" rIns="85344" bIns="45720" numCol="1" spcCol="1270" anchor="ctr" anchorCtr="0">
          <a:noAutofit/>
        </a:bodyPr>
        <a:lstStyle/>
        <a:p>
          <a:pPr marL="0" lvl="0" indent="0" algn="ctr" defTabSz="533400">
            <a:lnSpc>
              <a:spcPct val="90000"/>
            </a:lnSpc>
            <a:spcBef>
              <a:spcPct val="0"/>
            </a:spcBef>
            <a:spcAft>
              <a:spcPct val="35000"/>
            </a:spcAft>
            <a:buNone/>
          </a:pPr>
          <a:r>
            <a:rPr lang="fi-FI" sz="1200" kern="1200" dirty="0"/>
            <a:t> Pekkaa on pyydetty täyttämään ennen ravitsemusterapeutin tapaamista ruokapäiväkirjaa sekä syömistapakysely (BES).</a:t>
          </a:r>
        </a:p>
      </dsp:txBody>
      <dsp:txXfrm rot="10800000">
        <a:off x="2096241" y="626"/>
        <a:ext cx="6711794" cy="720600"/>
      </dsp:txXfrm>
    </dsp:sp>
    <dsp:sp modelId="{C77B0007-313F-49F4-B984-63CCDEA1D46D}">
      <dsp:nvSpPr>
        <dsp:cNvPr id="0" name=""/>
        <dsp:cNvSpPr/>
      </dsp:nvSpPr>
      <dsp:spPr>
        <a:xfrm>
          <a:off x="1555790" y="626"/>
          <a:ext cx="720600" cy="72060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BB1EC3-4782-4645-95F4-4F268FF4A6ED}">
      <dsp:nvSpPr>
        <dsp:cNvPr id="0" name=""/>
        <dsp:cNvSpPr/>
      </dsp:nvSpPr>
      <dsp:spPr>
        <a:xfrm rot="10800000">
          <a:off x="1916091" y="901377"/>
          <a:ext cx="6891944" cy="720600"/>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765" tIns="45720" rIns="85344"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Pekalle teetetään AUDIT-</a:t>
          </a:r>
          <a:r>
            <a:rPr lang="fi-FI" sz="1200" kern="1200" dirty="0" err="1"/>
            <a:t>test</a:t>
          </a:r>
          <a:r>
            <a:rPr lang="fi-FI" sz="1200" kern="1200" dirty="0"/>
            <a:t>, millä saadaan viitteitä Pekan alkoholin käytöstä.</a:t>
          </a:r>
        </a:p>
      </dsp:txBody>
      <dsp:txXfrm rot="10800000">
        <a:off x="2096241" y="901377"/>
        <a:ext cx="6711794" cy="720600"/>
      </dsp:txXfrm>
    </dsp:sp>
    <dsp:sp modelId="{E223D62E-8482-4A60-8D6C-29118A4DA7EB}">
      <dsp:nvSpPr>
        <dsp:cNvPr id="0" name=""/>
        <dsp:cNvSpPr/>
      </dsp:nvSpPr>
      <dsp:spPr>
        <a:xfrm>
          <a:off x="1555790" y="901377"/>
          <a:ext cx="720600" cy="72060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DE410B-A7F7-45D3-AAE6-CC325EE53951}">
      <dsp:nvSpPr>
        <dsp:cNvPr id="0" name=""/>
        <dsp:cNvSpPr/>
      </dsp:nvSpPr>
      <dsp:spPr>
        <a:xfrm rot="10800000">
          <a:off x="1925601" y="1811654"/>
          <a:ext cx="6891944" cy="720600"/>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765" tIns="45720" rIns="85344" bIns="45720" numCol="1" spcCol="1270" anchor="ctr" anchorCtr="0">
          <a:noAutofit/>
        </a:bodyPr>
        <a:lstStyle/>
        <a:p>
          <a:pPr marL="0" lvl="0" indent="0" algn="ctr" defTabSz="533400">
            <a:lnSpc>
              <a:spcPct val="90000"/>
            </a:lnSpc>
            <a:spcBef>
              <a:spcPct val="0"/>
            </a:spcBef>
            <a:spcAft>
              <a:spcPct val="35000"/>
            </a:spcAft>
            <a:buNone/>
          </a:pPr>
          <a:r>
            <a:rPr lang="fi-FI" sz="1200" kern="1200" dirty="0"/>
            <a:t>Ravitsemusterapeutti arvio Pekan sitoutumista elämäntapamuutokseen , kykyä hallita oikeaoppista syömistä ja rytmiä. Anamneesin sekä kyselyn perusteella ravitsemusterapeutti arvio Pekan syömiskäyttäytymistä, mahdollista ahmintaa, tunnesyömistä ja ruokavalion laatua. Ravitsemusterapeutti käy Pekan kanssa myös läpi leikkauksen jälkeisen ruokavalion.</a:t>
          </a:r>
        </a:p>
      </dsp:txBody>
      <dsp:txXfrm rot="10800000">
        <a:off x="2105751" y="1811654"/>
        <a:ext cx="6711794" cy="720600"/>
      </dsp:txXfrm>
    </dsp:sp>
    <dsp:sp modelId="{0FB21BEA-7401-4CA7-AFEA-E2346945E22C}">
      <dsp:nvSpPr>
        <dsp:cNvPr id="0" name=""/>
        <dsp:cNvSpPr/>
      </dsp:nvSpPr>
      <dsp:spPr>
        <a:xfrm>
          <a:off x="1555790" y="1802128"/>
          <a:ext cx="720600" cy="72060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237062-50D0-4D98-8EEA-EC3C553A744B}">
      <dsp:nvSpPr>
        <dsp:cNvPr id="0" name=""/>
        <dsp:cNvSpPr/>
      </dsp:nvSpPr>
      <dsp:spPr>
        <a:xfrm rot="10800000">
          <a:off x="1916091" y="2702879"/>
          <a:ext cx="6891944" cy="720600"/>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765" tIns="45720" rIns="85344" bIns="45720" numCol="1" spcCol="1270" anchor="ctr" anchorCtr="0">
          <a:noAutofit/>
        </a:bodyPr>
        <a:lstStyle/>
        <a:p>
          <a:pPr marL="0" lvl="0" indent="0" algn="ctr" defTabSz="533400">
            <a:lnSpc>
              <a:spcPct val="90000"/>
            </a:lnSpc>
            <a:spcBef>
              <a:spcPct val="0"/>
            </a:spcBef>
            <a:spcAft>
              <a:spcPct val="35000"/>
            </a:spcAft>
            <a:buNone/>
          </a:pPr>
          <a:r>
            <a:rPr lang="fi-FI" sz="1200" kern="1200" dirty="0"/>
            <a:t>Jos leikkaushoito on mahdollinen tekee ravitsemusterapeutti lähetteen kirurgiselle poliklinikalle. Jos Pekka ei täyttäisi sairaalan asettamia kriteereitä leikkaukselle tai hän kieltäytyisi leikkauksesta, mietittäisiin Pekan kohdalla muita vaihtoehtoja painon pudotukselle.</a:t>
          </a:r>
        </a:p>
      </dsp:txBody>
      <dsp:txXfrm rot="10800000">
        <a:off x="2096241" y="2702879"/>
        <a:ext cx="6711794" cy="720600"/>
      </dsp:txXfrm>
    </dsp:sp>
    <dsp:sp modelId="{F29781EE-F94D-4BCC-94E9-05CD10CAF43E}">
      <dsp:nvSpPr>
        <dsp:cNvPr id="0" name=""/>
        <dsp:cNvSpPr/>
      </dsp:nvSpPr>
      <dsp:spPr>
        <a:xfrm>
          <a:off x="1555790" y="2702879"/>
          <a:ext cx="720600" cy="72060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16998-A449-4446-B4BE-67D73512EEF0}">
      <dsp:nvSpPr>
        <dsp:cNvPr id="0" name=""/>
        <dsp:cNvSpPr/>
      </dsp:nvSpPr>
      <dsp:spPr>
        <a:xfrm>
          <a:off x="2653768" y="-25328"/>
          <a:ext cx="4810178" cy="4810178"/>
        </a:xfrm>
        <a:prstGeom prst="circularArrow">
          <a:avLst>
            <a:gd name="adj1" fmla="val 5274"/>
            <a:gd name="adj2" fmla="val 312630"/>
            <a:gd name="adj3" fmla="val 14205687"/>
            <a:gd name="adj4" fmla="val 17140164"/>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C0D1D2-4128-46D5-AE38-DF442A282C1B}">
      <dsp:nvSpPr>
        <dsp:cNvPr id="0" name=""/>
        <dsp:cNvSpPr/>
      </dsp:nvSpPr>
      <dsp:spPr>
        <a:xfrm>
          <a:off x="4132848" y="-19760"/>
          <a:ext cx="1852017" cy="9260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saapuu kirurgiselle poliklinikalle</a:t>
          </a:r>
        </a:p>
      </dsp:txBody>
      <dsp:txXfrm>
        <a:off x="4178052" y="25444"/>
        <a:ext cx="1761609" cy="835600"/>
      </dsp:txXfrm>
    </dsp:sp>
    <dsp:sp modelId="{14611370-4950-41FD-A77A-820D7236057D}">
      <dsp:nvSpPr>
        <dsp:cNvPr id="0" name=""/>
        <dsp:cNvSpPr/>
      </dsp:nvSpPr>
      <dsp:spPr>
        <a:xfrm>
          <a:off x="1726242" y="961815"/>
          <a:ext cx="2735966" cy="115939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tapaa kirurgin. Käynnillä sovitaan leikkausmenetelmä. Pekalle voidaan teettää tarpeen vaatiessa gastroskopia sekä vatsan ultraäänitutkimus. Gastroskopia tehdään, kun halutaan tarkistaa mahalaukun ja pohjukaissuolen limakalvon vaurioita tai mahahaava Nämä tutkimukset voidaan tehdä myös muussa yksikössä.  Tämän jälkeen Pekka asetetaan leikkausjonoon</a:t>
          </a:r>
        </a:p>
      </dsp:txBody>
      <dsp:txXfrm>
        <a:off x="1782839" y="1018412"/>
        <a:ext cx="2622772" cy="1046205"/>
      </dsp:txXfrm>
    </dsp:sp>
    <dsp:sp modelId="{BBE20DA5-933B-4003-B155-DA44A33AB780}">
      <dsp:nvSpPr>
        <dsp:cNvPr id="0" name=""/>
        <dsp:cNvSpPr/>
      </dsp:nvSpPr>
      <dsp:spPr>
        <a:xfrm>
          <a:off x="5972306" y="863635"/>
          <a:ext cx="2968839" cy="135884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Sairaanhoitaja tarkistaa Pekan perustiedot, helikobakteeri häätöhoidon, ottaa perus mittaukset. Pekalta tiedustellaan myös tupakoiko ja jos Pekka tupakoi, motivoi sairaanhoitaja Pekkaa lopettamaan tupakoinnin. Pekalta tiedustellaan myös mahdolliset sappivaivat, närästys ja aiemmat leikkaukset vatsan alueelle</a:t>
          </a:r>
        </a:p>
      </dsp:txBody>
      <dsp:txXfrm>
        <a:off x="6038639" y="929968"/>
        <a:ext cx="2836173" cy="1226177"/>
      </dsp:txXfrm>
    </dsp:sp>
    <dsp:sp modelId="{4BB4F783-9C47-4CC1-969D-D9ABBBFB680A}">
      <dsp:nvSpPr>
        <dsp:cNvPr id="0" name=""/>
        <dsp:cNvSpPr/>
      </dsp:nvSpPr>
      <dsp:spPr>
        <a:xfrm>
          <a:off x="6073216" y="2566308"/>
          <a:ext cx="2464312" cy="100703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Sairaanhoitaja kirjoittaa lyhyen selvityksen kirurgille Pekan tilasta</a:t>
          </a:r>
        </a:p>
      </dsp:txBody>
      <dsp:txXfrm>
        <a:off x="6122375" y="2615467"/>
        <a:ext cx="2365994" cy="908716"/>
      </dsp:txXfrm>
    </dsp:sp>
    <dsp:sp modelId="{F678FF2A-DB19-4E60-87A0-AF2E884104FE}">
      <dsp:nvSpPr>
        <dsp:cNvPr id="0" name=""/>
        <dsp:cNvSpPr/>
      </dsp:nvSpPr>
      <dsp:spPr>
        <a:xfrm>
          <a:off x="4367289" y="3903773"/>
          <a:ext cx="1852017" cy="9260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osallistuu neljän muun potilaan kanssa sairaanhoitajan vetämälle ryhmävastaanotolle</a:t>
          </a:r>
          <a:endParaRPr lang="fi-FI" sz="1000" kern="1200" dirty="0"/>
        </a:p>
      </dsp:txBody>
      <dsp:txXfrm>
        <a:off x="4412493" y="3948977"/>
        <a:ext cx="1761609" cy="835600"/>
      </dsp:txXfrm>
    </dsp:sp>
    <dsp:sp modelId="{A1C62E86-3F5C-4B10-BF9D-3C0C403C1A14}">
      <dsp:nvSpPr>
        <dsp:cNvPr id="0" name=""/>
        <dsp:cNvSpPr/>
      </dsp:nvSpPr>
      <dsp:spPr>
        <a:xfrm>
          <a:off x="1842078" y="2678456"/>
          <a:ext cx="2477869" cy="13057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Kirurgi liittyy mukaan ryhmätapaamiseen ja kertoo osallistujille leikkausmenetelmistä, mahdollisista komplikaatioista ja mihin painon putoaminen perustuu</a:t>
          </a:r>
        </a:p>
      </dsp:txBody>
      <dsp:txXfrm>
        <a:off x="1905821" y="2742199"/>
        <a:ext cx="2350383" cy="11782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C7D2B-E34E-4112-9F1B-1B5A1ECC25C5}">
      <dsp:nvSpPr>
        <dsp:cNvPr id="0" name=""/>
        <dsp:cNvSpPr/>
      </dsp:nvSpPr>
      <dsp:spPr>
        <a:xfrm>
          <a:off x="2974026" y="-534436"/>
          <a:ext cx="7020339" cy="4912523"/>
        </a:xfrm>
        <a:prstGeom prst="circularArrow">
          <a:avLst>
            <a:gd name="adj1" fmla="val 5274"/>
            <a:gd name="adj2" fmla="val 312630"/>
            <a:gd name="adj3" fmla="val 12373472"/>
            <a:gd name="adj4" fmla="val 18324473"/>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CFB50F-DD9F-4674-B452-27EEB37303CB}">
      <dsp:nvSpPr>
        <dsp:cNvPr id="0" name=""/>
        <dsp:cNvSpPr/>
      </dsp:nvSpPr>
      <dsp:spPr>
        <a:xfrm>
          <a:off x="4712163" y="-99495"/>
          <a:ext cx="3544064" cy="146144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osallistuu vielä ennen leikkausta ravintoterapeutin vetämään ryhmätapaamiseen, missä kerrataan leikkausta edeltävä ENE-dieetti sekä leikkauksen jälkeinen ruokavalio. Tätä käyntiä ennen Pekkaa on voitu tavata 1-5 kertaa, jos hänellä olisi ongelmia esimerkiksi tunnesyömisen kanssa. Joitakin potilaita voidaan tavata useamminkin. </a:t>
          </a:r>
          <a:r>
            <a:rPr lang="fi-FI" sz="1050" kern="1200" dirty="0" err="1"/>
            <a:t>Ene-dietin</a:t>
          </a:r>
          <a:r>
            <a:rPr lang="fi-FI" sz="1050" kern="1200" dirty="0"/>
            <a:t> sijasta Pekka voi vaihtoehtoisesti myös noudattaa ruokavalion keinoin. Tällöin Pekka syö määrätyn määrän hiilihydraatteja puuron tai näkkileivän muodossa, noin kilon verran kasviksia, proteiinia sekä pehmeää rasvaa. Energia jää tässäkin noin 1000 kcal päivässä </a:t>
          </a:r>
        </a:p>
      </dsp:txBody>
      <dsp:txXfrm>
        <a:off x="4783505" y="-28153"/>
        <a:ext cx="3401380" cy="1318759"/>
      </dsp:txXfrm>
    </dsp:sp>
    <dsp:sp modelId="{A182024E-FB50-47FC-983B-748F9F59C91A}">
      <dsp:nvSpPr>
        <dsp:cNvPr id="0" name=""/>
        <dsp:cNvSpPr/>
      </dsp:nvSpPr>
      <dsp:spPr>
        <a:xfrm>
          <a:off x="7205131" y="1447769"/>
          <a:ext cx="2865086" cy="100523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noudattaa ENE-dieettiä ennen leikkausta 4-6 viikkoa. Lääkäri määrittää Pekan dieetin pituuden, sen perusteella mitä Pekan BMI on sillä hetkellä. Jos BMI on lähellä 40, Pekan tulee noudattaa dieettiä 6 viikkoa ja jos BMI on alle 40, niin 4 viikkoa</a:t>
          </a:r>
        </a:p>
      </dsp:txBody>
      <dsp:txXfrm>
        <a:off x="7254203" y="1496841"/>
        <a:ext cx="2766942" cy="907091"/>
      </dsp:txXfrm>
    </dsp:sp>
    <dsp:sp modelId="{89A6D925-E889-45E0-9AED-264787096198}">
      <dsp:nvSpPr>
        <dsp:cNvPr id="0" name=""/>
        <dsp:cNvSpPr/>
      </dsp:nvSpPr>
      <dsp:spPr>
        <a:xfrm>
          <a:off x="7462033" y="3244779"/>
          <a:ext cx="2526392" cy="94792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Joskus potilas on voinut laihtua hyvin ja ENE-dieettiä ei tarvitse ennen leikkausta. Tällöin BMI on selvästi pienempi kuin 35</a:t>
          </a:r>
        </a:p>
      </dsp:txBody>
      <dsp:txXfrm>
        <a:off x="7508307" y="3291053"/>
        <a:ext cx="2433844" cy="855379"/>
      </dsp:txXfrm>
    </dsp:sp>
    <dsp:sp modelId="{4C5FD7B3-C295-4DE6-9275-8F0AE09BF9EB}">
      <dsp:nvSpPr>
        <dsp:cNvPr id="0" name=""/>
        <dsp:cNvSpPr/>
      </dsp:nvSpPr>
      <dsp:spPr>
        <a:xfrm>
          <a:off x="1984959" y="2253713"/>
          <a:ext cx="2242543" cy="9912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Leikkaukseen pääsyn edellytyksenä on myös maksan pienentyminen. Jos maksa on liian suuri, niin leikkaus peruuntuu. Maksaa pyritään pienentämään laihdutusvalmisteilla</a:t>
          </a:r>
        </a:p>
      </dsp:txBody>
      <dsp:txXfrm>
        <a:off x="2033349" y="2302103"/>
        <a:ext cx="2145763" cy="894493"/>
      </dsp:txXfrm>
    </dsp:sp>
    <dsp:sp modelId="{DDE1D1AD-7BC6-489B-BB9A-3508F777D31E}">
      <dsp:nvSpPr>
        <dsp:cNvPr id="0" name=""/>
        <dsp:cNvSpPr/>
      </dsp:nvSpPr>
      <dsp:spPr>
        <a:xfrm>
          <a:off x="1615546" y="1153131"/>
          <a:ext cx="2559564" cy="82359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Pekan tulee lopettaa viikkoa ennen leikkausta Omega-3 valmisteiden käyttö, jotta vältytään verenvuotoriskiltä, verenohennuslääkkeiden tauotus päätetään potilaskohtaisesti ennen leikkausta</a:t>
          </a:r>
        </a:p>
      </dsp:txBody>
      <dsp:txXfrm>
        <a:off x="1655750" y="1193335"/>
        <a:ext cx="2479156" cy="743185"/>
      </dsp:txXfrm>
    </dsp:sp>
    <dsp:sp modelId="{46949890-8F9E-48B4-ACB5-CC098D38DCEA}">
      <dsp:nvSpPr>
        <dsp:cNvPr id="0" name=""/>
        <dsp:cNvSpPr/>
      </dsp:nvSpPr>
      <dsp:spPr>
        <a:xfrm>
          <a:off x="3353551" y="3572761"/>
          <a:ext cx="3450705" cy="132072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käy vielä 2 viikkoa ennen leikkausta esikäynnillä </a:t>
          </a:r>
          <a:r>
            <a:rPr lang="fi-FI" sz="1050" kern="1200" dirty="0" err="1"/>
            <a:t>leikossa</a:t>
          </a:r>
          <a:r>
            <a:rPr lang="fi-FI" sz="1050" kern="1200" dirty="0"/>
            <a:t> jossa häneltä kartoitetaan miten paino on lähtenyt tippumaan. Pekalle annetaan tässä käynnillä ohjeet miten valmistautuu leikkaukseen kotona. Pekka saa myös mukaansa </a:t>
          </a:r>
          <a:r>
            <a:rPr lang="fi-FI" sz="1050" kern="1200" dirty="0" err="1"/>
            <a:t>Pre</a:t>
          </a:r>
          <a:r>
            <a:rPr lang="fi-FI" sz="1050" kern="1200" dirty="0"/>
            <a:t> </a:t>
          </a:r>
          <a:r>
            <a:rPr lang="fi-FI" sz="1050" kern="1200" dirty="0" err="1"/>
            <a:t>op-</a:t>
          </a:r>
          <a:r>
            <a:rPr lang="fi-FI" sz="1050" kern="1200" dirty="0"/>
            <a:t> juoman, </a:t>
          </a:r>
          <a:r>
            <a:rPr lang="fi-FI" sz="1050" kern="1200" dirty="0" err="1"/>
            <a:t>Somac</a:t>
          </a:r>
          <a:r>
            <a:rPr lang="fi-FI" sz="1050" kern="1200" dirty="0"/>
            <a:t>- ja </a:t>
          </a:r>
          <a:r>
            <a:rPr lang="fi-FI" sz="1050" kern="1200" dirty="0" err="1"/>
            <a:t>Histec</a:t>
          </a:r>
          <a:r>
            <a:rPr lang="fi-FI" sz="1050" kern="1200" dirty="0"/>
            <a:t> lääkkeen. Pekalta otetut verikokeet tarkistetaan jos näissä ongelmia, niin otetaan yhteys lääkäriin. Pekan reiden ympärys mitataan, jotta leikkaukseen voidaan varata oikean kokoinen pumppaussetti, mikä parantaa Pekan verenkiertoa</a:t>
          </a:r>
        </a:p>
      </dsp:txBody>
      <dsp:txXfrm>
        <a:off x="3418023" y="3637233"/>
        <a:ext cx="3321761" cy="11917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24D15-849C-4340-8B41-F215418C8426}">
      <dsp:nvSpPr>
        <dsp:cNvPr id="0" name=""/>
        <dsp:cNvSpPr/>
      </dsp:nvSpPr>
      <dsp:spPr>
        <a:xfrm rot="5087978">
          <a:off x="807932" y="1070153"/>
          <a:ext cx="1419012"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DABA2D-F6DB-4DFE-8E19-A328DB43CAE9}">
      <dsp:nvSpPr>
        <dsp:cNvPr id="0" name=""/>
        <dsp:cNvSpPr/>
      </dsp:nvSpPr>
      <dsp:spPr>
        <a:xfrm>
          <a:off x="0" y="152706"/>
          <a:ext cx="4109417"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Pekka valmistautuu kotona leikkaukseen käymällä suihkussa edeltävänä iltana. Pekka huolehtii myös että leikkausalue on siisti ja siinä ei ole ihottumaa eikä ihorikkoa.  </a:t>
          </a:r>
        </a:p>
      </dsp:txBody>
      <dsp:txXfrm>
        <a:off x="36444" y="189150"/>
        <a:ext cx="4036529" cy="1171396"/>
      </dsp:txXfrm>
    </dsp:sp>
    <dsp:sp modelId="{BEF0D518-F8BA-413B-9783-78BDC37667A9}">
      <dsp:nvSpPr>
        <dsp:cNvPr id="0" name=""/>
        <dsp:cNvSpPr/>
      </dsp:nvSpPr>
      <dsp:spPr>
        <a:xfrm rot="5251231">
          <a:off x="903532" y="2518047"/>
          <a:ext cx="1484004"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7738F7-2A10-4FC1-B12F-0B69DBA31A1C}">
      <dsp:nvSpPr>
        <dsp:cNvPr id="0" name=""/>
        <dsp:cNvSpPr/>
      </dsp:nvSpPr>
      <dsp:spPr>
        <a:xfrm>
          <a:off x="0" y="1565878"/>
          <a:ext cx="4424615"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Puolen yön jälkeen Pekan täytyy olla ravinnotta. Leikkausaamuna Pekka saa ottaa kotilääkkeet, mitkä anestesialääkäri on katsonut ja antanut Pekalle niistä ohjeet. Pekka ottaa myös klo 6 </a:t>
          </a:r>
          <a:r>
            <a:rPr lang="fi-FI" sz="1300" kern="1200" dirty="0" err="1"/>
            <a:t>Somacin</a:t>
          </a:r>
          <a:r>
            <a:rPr lang="fi-FI" sz="1300" kern="1200" dirty="0"/>
            <a:t> ja </a:t>
          </a:r>
          <a:r>
            <a:rPr lang="fi-FI" sz="1300" kern="1200" dirty="0" err="1"/>
            <a:t>Histecin</a:t>
          </a:r>
          <a:r>
            <a:rPr lang="fi-FI" sz="1300" kern="1200" dirty="0"/>
            <a:t>. Pekka juo </a:t>
          </a:r>
          <a:r>
            <a:rPr lang="fi-FI" sz="1300" kern="1200" dirty="0" err="1"/>
            <a:t>Preop</a:t>
          </a:r>
          <a:r>
            <a:rPr lang="fi-FI" sz="1300" kern="1200" dirty="0"/>
            <a:t>- juoman 2h ennen leikkaukseen tuloa.</a:t>
          </a:r>
        </a:p>
      </dsp:txBody>
      <dsp:txXfrm>
        <a:off x="36444" y="1602322"/>
        <a:ext cx="4351727" cy="1171396"/>
      </dsp:txXfrm>
    </dsp:sp>
    <dsp:sp modelId="{D3FC49F8-0039-4FCC-AF43-007883BFBEF5}">
      <dsp:nvSpPr>
        <dsp:cNvPr id="0" name=""/>
        <dsp:cNvSpPr/>
      </dsp:nvSpPr>
      <dsp:spPr>
        <a:xfrm rot="21591344">
          <a:off x="1712155" y="3254595"/>
          <a:ext cx="3780422"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85B091-C381-4FD3-82BC-27ED60ED96BE}">
      <dsp:nvSpPr>
        <dsp:cNvPr id="0" name=""/>
        <dsp:cNvSpPr/>
      </dsp:nvSpPr>
      <dsp:spPr>
        <a:xfrm>
          <a:off x="0" y="3048493"/>
          <a:ext cx="4618578"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Pekka saapuu </a:t>
          </a:r>
          <a:r>
            <a:rPr lang="fi-FI" sz="1300" kern="1200" dirty="0" err="1"/>
            <a:t>tulomoon</a:t>
          </a:r>
          <a:r>
            <a:rPr lang="fi-FI" sz="1300" kern="1200" dirty="0"/>
            <a:t>, missä hänet vastaanottaa sihteeri ja kirjaa Pekan tulleeksi. Hoitajat ohjaavat Pekan pukuhuoneeseen vaihtamaan sairaalavaatteet päälle ja tarkistavat että Pekka on noudattanut ravinnotta oloa, ottanut määrätyt lääkkeet sekä juonut </a:t>
          </a:r>
          <a:r>
            <a:rPr lang="fi-FI" sz="1300" kern="1200" dirty="0" err="1"/>
            <a:t>Preop</a:t>
          </a:r>
          <a:r>
            <a:rPr lang="fi-FI" sz="1300" kern="1200" dirty="0"/>
            <a:t> juoman. Pekalle laitetaan jalkaan </a:t>
          </a:r>
          <a:r>
            <a:rPr lang="fi-FI" sz="1300" kern="1200" dirty="0" err="1"/>
            <a:t>antiemboliasukat</a:t>
          </a:r>
          <a:r>
            <a:rPr lang="fi-FI" sz="1300" kern="1200" dirty="0"/>
            <a:t> ja ne ovat paikoillaan seuraavaan aamuun asti.</a:t>
          </a:r>
        </a:p>
      </dsp:txBody>
      <dsp:txXfrm>
        <a:off x="36444" y="3084937"/>
        <a:ext cx="4545690" cy="1171396"/>
      </dsp:txXfrm>
    </dsp:sp>
    <dsp:sp modelId="{2E122394-A221-453E-B98D-670036EAAA48}">
      <dsp:nvSpPr>
        <dsp:cNvPr id="0" name=""/>
        <dsp:cNvSpPr/>
      </dsp:nvSpPr>
      <dsp:spPr>
        <a:xfrm rot="16156789">
          <a:off x="4775325" y="2534508"/>
          <a:ext cx="1423805"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23FAD3-F9DA-46D0-B0A3-53D0A744A18A}">
      <dsp:nvSpPr>
        <dsp:cNvPr id="0" name=""/>
        <dsp:cNvSpPr/>
      </dsp:nvSpPr>
      <dsp:spPr>
        <a:xfrm>
          <a:off x="5059529" y="3038974"/>
          <a:ext cx="2110493"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Pekka punnitaan ja paino merkitään anestesiakaavakkeeseen sekä Pekan potilastietoihin.</a:t>
          </a:r>
        </a:p>
      </dsp:txBody>
      <dsp:txXfrm>
        <a:off x="5095973" y="3075418"/>
        <a:ext cx="2037605" cy="1171396"/>
      </dsp:txXfrm>
    </dsp:sp>
    <dsp:sp modelId="{056E449D-E63B-4D55-9B4C-7CD5CF92B11D}">
      <dsp:nvSpPr>
        <dsp:cNvPr id="0" name=""/>
        <dsp:cNvSpPr/>
      </dsp:nvSpPr>
      <dsp:spPr>
        <a:xfrm rot="16177990">
          <a:off x="4730128" y="1072324"/>
          <a:ext cx="1486783"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C4C81B-60F6-4385-8C7F-6346D5EC45B2}">
      <dsp:nvSpPr>
        <dsp:cNvPr id="0" name=""/>
        <dsp:cNvSpPr/>
      </dsp:nvSpPr>
      <dsp:spPr>
        <a:xfrm>
          <a:off x="5060037" y="1608320"/>
          <a:ext cx="2073808"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Pekka odottelee rauhassa </a:t>
          </a:r>
          <a:r>
            <a:rPr lang="fi-FI" sz="1300" kern="1200" dirty="0" err="1"/>
            <a:t>tuloomossa</a:t>
          </a:r>
          <a:r>
            <a:rPr lang="fi-FI" sz="1300" kern="1200" dirty="0"/>
            <a:t>, josta leikkaushenkilökunta hänet hakee. Pekka kävelee itse leikkaussaliin.</a:t>
          </a:r>
        </a:p>
      </dsp:txBody>
      <dsp:txXfrm>
        <a:off x="5096481" y="1644764"/>
        <a:ext cx="2000920" cy="1171396"/>
      </dsp:txXfrm>
    </dsp:sp>
    <dsp:sp modelId="{7918C18B-07CE-4299-9C6A-C19D666217B3}">
      <dsp:nvSpPr>
        <dsp:cNvPr id="0" name=""/>
        <dsp:cNvSpPr/>
      </dsp:nvSpPr>
      <dsp:spPr>
        <a:xfrm rot="35803">
          <a:off x="5468670" y="346257"/>
          <a:ext cx="3324192"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BF7BBE-0B05-4707-B498-C921338A79C7}">
      <dsp:nvSpPr>
        <dsp:cNvPr id="0" name=""/>
        <dsp:cNvSpPr/>
      </dsp:nvSpPr>
      <dsp:spPr>
        <a:xfrm>
          <a:off x="5050518" y="114606"/>
          <a:ext cx="2073808"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Pekalle siirtyy leikkauspöydälle selälleen haarat levälleen. Hänelle laitetaan seurantalaitte</a:t>
          </a:r>
          <a:r>
            <a:rPr lang="fi-FI" sz="1300" i="1" kern="1200" dirty="0"/>
            <a:t>et ja kanyyli.</a:t>
          </a:r>
          <a:endParaRPr lang="fi-FI" sz="1300" kern="1200" dirty="0"/>
        </a:p>
      </dsp:txBody>
      <dsp:txXfrm>
        <a:off x="5086962" y="151050"/>
        <a:ext cx="2000920" cy="1171396"/>
      </dsp:txXfrm>
    </dsp:sp>
    <dsp:sp modelId="{EC1F98AD-DAD8-413F-BB4B-6E17F99593FD}">
      <dsp:nvSpPr>
        <dsp:cNvPr id="0" name=""/>
        <dsp:cNvSpPr/>
      </dsp:nvSpPr>
      <dsp:spPr>
        <a:xfrm rot="5395865">
          <a:off x="8081706" y="1086598"/>
          <a:ext cx="1446062"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ABCBEA-7C27-4804-B4CE-D08F9AFD5A99}">
      <dsp:nvSpPr>
        <dsp:cNvPr id="0" name=""/>
        <dsp:cNvSpPr/>
      </dsp:nvSpPr>
      <dsp:spPr>
        <a:xfrm>
          <a:off x="8106987" y="152706"/>
          <a:ext cx="2618162"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b="0" i="0" kern="1200" dirty="0"/>
            <a:t> Leikkaussalissa käydään läpi potilaan kanssa </a:t>
          </a:r>
          <a:r>
            <a:rPr lang="fi-FI" sz="1300" b="0" i="0" kern="1200" dirty="0" err="1"/>
            <a:t>check</a:t>
          </a:r>
          <a:r>
            <a:rPr lang="fi-FI" sz="1300" b="0" i="0" kern="1200" dirty="0"/>
            <a:t>- lista kaikista leikkaukseen liittyvistä asioista ja potilaan identifioinniksi.</a:t>
          </a:r>
          <a:endParaRPr lang="fi-FI" sz="1300" kern="1200" dirty="0"/>
        </a:p>
      </dsp:txBody>
      <dsp:txXfrm>
        <a:off x="8143431" y="189150"/>
        <a:ext cx="2545274" cy="1171396"/>
      </dsp:txXfrm>
    </dsp:sp>
    <dsp:sp modelId="{0C0AAECD-9E40-4E0A-AB08-A26123FDEF83}">
      <dsp:nvSpPr>
        <dsp:cNvPr id="0" name=""/>
        <dsp:cNvSpPr/>
      </dsp:nvSpPr>
      <dsp:spPr>
        <a:xfrm rot="5427025">
          <a:off x="8025299" y="2590787"/>
          <a:ext cx="1548443" cy="18664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E4AC7A-5152-45AA-A6DE-782521FD6A00}">
      <dsp:nvSpPr>
        <dsp:cNvPr id="0" name=""/>
        <dsp:cNvSpPr/>
      </dsp:nvSpPr>
      <dsp:spPr>
        <a:xfrm>
          <a:off x="8187257" y="1602248"/>
          <a:ext cx="2472684"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Aloitetaan nukutus.</a:t>
          </a:r>
        </a:p>
      </dsp:txBody>
      <dsp:txXfrm>
        <a:off x="8223701" y="1638692"/>
        <a:ext cx="2399796" cy="1171396"/>
      </dsp:txXfrm>
    </dsp:sp>
    <dsp:sp modelId="{DCAFB869-7D42-47F1-829C-BE0FC9F28707}">
      <dsp:nvSpPr>
        <dsp:cNvPr id="0" name=""/>
        <dsp:cNvSpPr/>
      </dsp:nvSpPr>
      <dsp:spPr>
        <a:xfrm>
          <a:off x="8187257" y="3157604"/>
          <a:ext cx="2448421" cy="12442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dirty="0"/>
            <a:t>Kirurgi saapuu leikkaussaliin, kun Pekka on nukutettu ja leikkaus voi alkaa. Pekka siirtyy heräämöön, kun leikkaus on päättynyt.</a:t>
          </a:r>
        </a:p>
      </dsp:txBody>
      <dsp:txXfrm>
        <a:off x="8223701" y="3194048"/>
        <a:ext cx="2375533" cy="11713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22F17-6949-4383-8A7A-8F799DB29A58}">
      <dsp:nvSpPr>
        <dsp:cNvPr id="0" name=""/>
        <dsp:cNvSpPr/>
      </dsp:nvSpPr>
      <dsp:spPr>
        <a:xfrm rot="5193439">
          <a:off x="58660" y="1063163"/>
          <a:ext cx="1330626"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82FD7F-748B-4190-9C57-77447D1F5DE3}">
      <dsp:nvSpPr>
        <dsp:cNvPr id="0" name=""/>
        <dsp:cNvSpPr/>
      </dsp:nvSpPr>
      <dsp:spPr>
        <a:xfrm>
          <a:off x="150928" y="220156"/>
          <a:ext cx="2107799"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Pekka siirretään heräämöstä vuodeosastolle.</a:t>
          </a:r>
        </a:p>
      </dsp:txBody>
      <dsp:txXfrm>
        <a:off x="181829" y="251057"/>
        <a:ext cx="2045997" cy="993240"/>
      </dsp:txXfrm>
    </dsp:sp>
    <dsp:sp modelId="{C5DADE1E-6A6D-4671-AA41-59A6D5EAB09F}">
      <dsp:nvSpPr>
        <dsp:cNvPr id="0" name=""/>
        <dsp:cNvSpPr/>
      </dsp:nvSpPr>
      <dsp:spPr>
        <a:xfrm rot="5399510">
          <a:off x="141745" y="2357091"/>
          <a:ext cx="1253522"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EE1C82-C3D5-4AE5-8437-2F6EBC686475}">
      <dsp:nvSpPr>
        <dsp:cNvPr id="0" name=""/>
        <dsp:cNvSpPr/>
      </dsp:nvSpPr>
      <dsp:spPr>
        <a:xfrm>
          <a:off x="0" y="1548381"/>
          <a:ext cx="2585768"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Pekan verenkiertoa, hengitystä, pahoinvointia, kipuja, lämpöä ja leikkaushaavan vuotoja seurataan säännöllisesti.</a:t>
          </a:r>
        </a:p>
      </dsp:txBody>
      <dsp:txXfrm>
        <a:off x="30901" y="1579282"/>
        <a:ext cx="2523966" cy="993240"/>
      </dsp:txXfrm>
    </dsp:sp>
    <dsp:sp modelId="{4A2B1142-1FEE-4AC2-A55F-9874C415A6DF}">
      <dsp:nvSpPr>
        <dsp:cNvPr id="0" name=""/>
        <dsp:cNvSpPr/>
      </dsp:nvSpPr>
      <dsp:spPr>
        <a:xfrm rot="38927">
          <a:off x="777508" y="3001946"/>
          <a:ext cx="3195946"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568072-9E52-4457-A8ED-7621E4C9DF31}">
      <dsp:nvSpPr>
        <dsp:cNvPr id="0" name=""/>
        <dsp:cNvSpPr/>
      </dsp:nvSpPr>
      <dsp:spPr>
        <a:xfrm>
          <a:off x="0" y="2804958"/>
          <a:ext cx="2595140"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Pekka saa nauttia leikkauspäivänä pieniä määriä nesteitä.</a:t>
          </a:r>
        </a:p>
      </dsp:txBody>
      <dsp:txXfrm>
        <a:off x="30901" y="2835859"/>
        <a:ext cx="2533338" cy="993240"/>
      </dsp:txXfrm>
    </dsp:sp>
    <dsp:sp modelId="{BBB463E7-68E6-4F2F-AF9D-C98FED35BCED}">
      <dsp:nvSpPr>
        <dsp:cNvPr id="0" name=""/>
        <dsp:cNvSpPr/>
      </dsp:nvSpPr>
      <dsp:spPr>
        <a:xfrm rot="16571007">
          <a:off x="3327942" y="2291312"/>
          <a:ext cx="1465985"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6B5708-8599-4E5B-AFFE-010F2683EE86}">
      <dsp:nvSpPr>
        <dsp:cNvPr id="0" name=""/>
        <dsp:cNvSpPr/>
      </dsp:nvSpPr>
      <dsp:spPr>
        <a:xfrm>
          <a:off x="3259839" y="2841145"/>
          <a:ext cx="2484590"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Pekka saa syödä nyt liemiruokia ja lisäravinteita, jos hänen vointinsa on kohtuullinen.</a:t>
          </a:r>
        </a:p>
      </dsp:txBody>
      <dsp:txXfrm>
        <a:off x="3290740" y="2872046"/>
        <a:ext cx="2422788" cy="993240"/>
      </dsp:txXfrm>
    </dsp:sp>
    <dsp:sp modelId="{8CF7017D-7E21-4FA8-B7DB-960029951CAC}">
      <dsp:nvSpPr>
        <dsp:cNvPr id="0" name=""/>
        <dsp:cNvSpPr/>
      </dsp:nvSpPr>
      <dsp:spPr>
        <a:xfrm rot="15792267">
          <a:off x="3464893" y="955485"/>
          <a:ext cx="1216634"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5249F5-26D3-4677-A394-D70FBC61980A}">
      <dsp:nvSpPr>
        <dsp:cNvPr id="0" name=""/>
        <dsp:cNvSpPr/>
      </dsp:nvSpPr>
      <dsp:spPr>
        <a:xfrm>
          <a:off x="3143125" y="1383689"/>
          <a:ext cx="3053064"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Pekka on nukkunut yhden yön osastolla leikkauksen jälkeen ja nyt häneltä otetaan pois </a:t>
          </a:r>
          <a:r>
            <a:rPr lang="fi-FI" sz="1200" kern="1200" dirty="0" err="1"/>
            <a:t>antiemboliasukat</a:t>
          </a:r>
          <a:r>
            <a:rPr lang="fi-FI" sz="1200" kern="1200" dirty="0"/>
            <a:t> ja Pekka saa nousta ylös. Mobilisointi alkaa.</a:t>
          </a:r>
        </a:p>
      </dsp:txBody>
      <dsp:txXfrm>
        <a:off x="3174026" y="1414590"/>
        <a:ext cx="2991262" cy="993240"/>
      </dsp:txXfrm>
    </dsp:sp>
    <dsp:sp modelId="{E947B6F3-6FF2-4795-9AB7-A1CF6EE23879}">
      <dsp:nvSpPr>
        <dsp:cNvPr id="0" name=""/>
        <dsp:cNvSpPr/>
      </dsp:nvSpPr>
      <dsp:spPr>
        <a:xfrm rot="21584533">
          <a:off x="4005758" y="339264"/>
          <a:ext cx="4055771"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6897BF-92DC-4F7B-8760-5071818C5D1B}">
      <dsp:nvSpPr>
        <dsp:cNvPr id="0" name=""/>
        <dsp:cNvSpPr/>
      </dsp:nvSpPr>
      <dsp:spPr>
        <a:xfrm>
          <a:off x="3216328" y="169493"/>
          <a:ext cx="2618738"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Jos Pekalla olisi tromboosiriski, saisi hän 6 h leikkauksen jälkeen </a:t>
          </a:r>
          <a:r>
            <a:rPr lang="fi-FI" sz="1200" kern="1200" dirty="0" err="1"/>
            <a:t>Klexane</a:t>
          </a:r>
          <a:r>
            <a:rPr lang="fi-FI" sz="1200" kern="1200" dirty="0"/>
            <a:t> 40mg injektion.</a:t>
          </a:r>
        </a:p>
      </dsp:txBody>
      <dsp:txXfrm>
        <a:off x="3247229" y="200394"/>
        <a:ext cx="2556936" cy="993240"/>
      </dsp:txXfrm>
    </dsp:sp>
    <dsp:sp modelId="{8F558FA6-63FA-4B2F-AC6F-C04F1B5E8FF9}">
      <dsp:nvSpPr>
        <dsp:cNvPr id="0" name=""/>
        <dsp:cNvSpPr/>
      </dsp:nvSpPr>
      <dsp:spPr>
        <a:xfrm rot="5400000">
          <a:off x="7405161" y="986488"/>
          <a:ext cx="1312694"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E13C27-B0C2-4291-89E4-64338DE88747}">
      <dsp:nvSpPr>
        <dsp:cNvPr id="0" name=""/>
        <dsp:cNvSpPr/>
      </dsp:nvSpPr>
      <dsp:spPr>
        <a:xfrm>
          <a:off x="7706774" y="148191"/>
          <a:ext cx="1758404"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Jos Pekan juominen sujuu, voi hän ottaa suun kautta kipulääkkeet ja </a:t>
          </a:r>
          <a:r>
            <a:rPr lang="fi-FI" sz="1200" kern="1200" dirty="0" err="1"/>
            <a:t>Somacin</a:t>
          </a:r>
          <a:r>
            <a:rPr lang="fi-FI" sz="1200" kern="1200" dirty="0"/>
            <a:t>.</a:t>
          </a:r>
        </a:p>
      </dsp:txBody>
      <dsp:txXfrm>
        <a:off x="7737675" y="179092"/>
        <a:ext cx="1696602" cy="993240"/>
      </dsp:txXfrm>
    </dsp:sp>
    <dsp:sp modelId="{D820ADDC-F5B7-41DE-8566-662D0EDB4108}">
      <dsp:nvSpPr>
        <dsp:cNvPr id="0" name=""/>
        <dsp:cNvSpPr/>
      </dsp:nvSpPr>
      <dsp:spPr>
        <a:xfrm rot="5400000">
          <a:off x="7405161" y="2305291"/>
          <a:ext cx="1312694" cy="15825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861568-BAE5-485E-AE72-D5530994D310}">
      <dsp:nvSpPr>
        <dsp:cNvPr id="0" name=""/>
        <dsp:cNvSpPr/>
      </dsp:nvSpPr>
      <dsp:spPr>
        <a:xfrm>
          <a:off x="7706774" y="1466995"/>
          <a:ext cx="1758404"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Pekasta otetaan verikokeita. </a:t>
          </a:r>
          <a:r>
            <a:rPr lang="fi-FI" sz="1200" kern="1200" dirty="0" err="1"/>
            <a:t>Pvk</a:t>
          </a:r>
          <a:r>
            <a:rPr lang="fi-FI" sz="1200" kern="1200" dirty="0"/>
            <a:t>, Na, </a:t>
          </a:r>
          <a:r>
            <a:rPr lang="fi-FI" sz="1200" kern="1200" dirty="0" err="1"/>
            <a:t>Krea</a:t>
          </a:r>
          <a:r>
            <a:rPr lang="fi-FI" sz="1200" kern="1200" dirty="0"/>
            <a:t> ja K.</a:t>
          </a:r>
        </a:p>
      </dsp:txBody>
      <dsp:txXfrm>
        <a:off x="7737675" y="1497896"/>
        <a:ext cx="1696602" cy="993240"/>
      </dsp:txXfrm>
    </dsp:sp>
    <dsp:sp modelId="{6CACC303-DAFA-4352-B1B8-18C361639D1D}">
      <dsp:nvSpPr>
        <dsp:cNvPr id="0" name=""/>
        <dsp:cNvSpPr/>
      </dsp:nvSpPr>
      <dsp:spPr>
        <a:xfrm>
          <a:off x="6813214" y="2785798"/>
          <a:ext cx="3545523" cy="10550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Pekka on pystynyt juomaan nestettä 1-1,5l vuorokauden aikana ja hän voi hyvin, joten hänen kotiuttamistaan voidaan harkita. Jokaisen potilaan kotiutuminen on yksilöllistä. Pekalle määrätään  kotiin 3kk resepti </a:t>
          </a:r>
          <a:r>
            <a:rPr lang="fi-FI" sz="1200" kern="1200" dirty="0" err="1"/>
            <a:t>Somac</a:t>
          </a:r>
          <a:r>
            <a:rPr lang="fi-FI" sz="1200" kern="1200" dirty="0"/>
            <a:t>- lääkettä ja </a:t>
          </a:r>
          <a:r>
            <a:rPr lang="fi-FI" sz="1200" kern="1200" dirty="0" err="1"/>
            <a:t>Paracetamolia</a:t>
          </a:r>
          <a:r>
            <a:rPr lang="fi-FI" sz="1200" kern="1200" dirty="0"/>
            <a:t> kipuun. Pekka saa loppuiäksi reseptin  </a:t>
          </a:r>
          <a:r>
            <a:rPr lang="fi-FI" sz="1200" kern="1200" dirty="0" err="1"/>
            <a:t>Multi</a:t>
          </a:r>
          <a:r>
            <a:rPr lang="fi-FI" sz="1200" kern="1200" dirty="0"/>
            <a:t> Vita Plus x1/vrk sekä Kalkki-D-vitamiinin x2/vrk.</a:t>
          </a:r>
        </a:p>
      </dsp:txBody>
      <dsp:txXfrm>
        <a:off x="6844115" y="2816699"/>
        <a:ext cx="3483721" cy="9932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A4C0B-F9F1-406F-A3E5-E5D49E270670}">
      <dsp:nvSpPr>
        <dsp:cNvPr id="0" name=""/>
        <dsp:cNvSpPr/>
      </dsp:nvSpPr>
      <dsp:spPr>
        <a:xfrm>
          <a:off x="5004341" y="-128850"/>
          <a:ext cx="1287120" cy="8366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Kirurgi soittaa Pekalle </a:t>
          </a:r>
          <a:r>
            <a:rPr lang="fi-FI" sz="1200" kern="1200" dirty="0">
              <a:solidFill>
                <a:schemeClr val="tx1"/>
              </a:solidFill>
            </a:rPr>
            <a:t>4-6</a:t>
          </a:r>
          <a:r>
            <a:rPr lang="fi-FI" sz="1200" kern="1200" dirty="0"/>
            <a:t> viikkoa leikkauksesta.</a:t>
          </a:r>
        </a:p>
      </dsp:txBody>
      <dsp:txXfrm>
        <a:off x="5045182" y="-88009"/>
        <a:ext cx="1205438" cy="754946"/>
      </dsp:txXfrm>
    </dsp:sp>
    <dsp:sp modelId="{6203F877-AE40-4C5F-85C6-2FA81828C4B3}">
      <dsp:nvSpPr>
        <dsp:cNvPr id="0" name=""/>
        <dsp:cNvSpPr/>
      </dsp:nvSpPr>
      <dsp:spPr>
        <a:xfrm>
          <a:off x="4135575" y="388749"/>
          <a:ext cx="3939570" cy="3939570"/>
        </a:xfrm>
        <a:custGeom>
          <a:avLst/>
          <a:gdLst/>
          <a:ahLst/>
          <a:cxnLst/>
          <a:rect l="0" t="0" r="0" b="0"/>
          <a:pathLst>
            <a:path>
              <a:moveTo>
                <a:pt x="2272408" y="23385"/>
              </a:moveTo>
              <a:arcTo wR="1969785" hR="1969785" stAng="16730249" swAng="61875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FC1012B-F72C-4E34-8B82-5B5FAFCC7784}">
      <dsp:nvSpPr>
        <dsp:cNvPr id="0" name=""/>
        <dsp:cNvSpPr/>
      </dsp:nvSpPr>
      <dsp:spPr>
        <a:xfrm>
          <a:off x="6353784" y="539562"/>
          <a:ext cx="2211658" cy="12971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kern="1200" dirty="0"/>
            <a:t>Pekka tapaa ravitsemusterapeutin. Pekan kanssa käydään läpi leikkauksen jälkeisen ruokavalion toteutuminen, mahdolliset ongelmat syömisessä, kysytään ravintolisien käytöstä, liikunnasta, unesta, stressistä, alkoholinkäytöstä. Lisäksi tehdään kehonkoostumusmittaus.</a:t>
          </a:r>
        </a:p>
      </dsp:txBody>
      <dsp:txXfrm>
        <a:off x="6417106" y="602884"/>
        <a:ext cx="2085014" cy="1170506"/>
      </dsp:txXfrm>
    </dsp:sp>
    <dsp:sp modelId="{3F01F027-57CB-4BBF-A81B-05AFAAC14AEA}">
      <dsp:nvSpPr>
        <dsp:cNvPr id="0" name=""/>
        <dsp:cNvSpPr/>
      </dsp:nvSpPr>
      <dsp:spPr>
        <a:xfrm>
          <a:off x="3878770" y="512037"/>
          <a:ext cx="3939570" cy="3939570"/>
        </a:xfrm>
        <a:custGeom>
          <a:avLst/>
          <a:gdLst/>
          <a:ahLst/>
          <a:cxnLst/>
          <a:rect l="0" t="0" r="0" b="0"/>
          <a:pathLst>
            <a:path>
              <a:moveTo>
                <a:pt x="3879149" y="1485654"/>
              </a:moveTo>
              <a:arcTo wR="1969785" hR="1969785" stAng="20746329" swAng="89145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E857D2C-9333-4CEE-8EAA-2B319C592021}">
      <dsp:nvSpPr>
        <dsp:cNvPr id="0" name=""/>
        <dsp:cNvSpPr/>
      </dsp:nvSpPr>
      <dsp:spPr>
        <a:xfrm>
          <a:off x="7041876" y="2671275"/>
          <a:ext cx="1287120" cy="8366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Seuranta jatkuu sisätautien poliklinikalla</a:t>
          </a:r>
        </a:p>
      </dsp:txBody>
      <dsp:txXfrm>
        <a:off x="7082717" y="2712116"/>
        <a:ext cx="1205438" cy="754946"/>
      </dsp:txXfrm>
    </dsp:sp>
    <dsp:sp modelId="{1187DA4A-41BE-48B9-9011-002A6824CC6B}">
      <dsp:nvSpPr>
        <dsp:cNvPr id="0" name=""/>
        <dsp:cNvSpPr/>
      </dsp:nvSpPr>
      <dsp:spPr>
        <a:xfrm>
          <a:off x="4077589" y="164812"/>
          <a:ext cx="3939570" cy="3939570"/>
        </a:xfrm>
        <a:custGeom>
          <a:avLst/>
          <a:gdLst/>
          <a:ahLst/>
          <a:cxnLst/>
          <a:rect l="0" t="0" r="0" b="0"/>
          <a:pathLst>
            <a:path>
              <a:moveTo>
                <a:pt x="3209131" y="3500823"/>
              </a:moveTo>
              <a:arcTo wR="1969785" hR="1969785" stAng="3060629" swAng="125690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B9DB550-A8D4-431C-9FB9-413C579DA778}">
      <dsp:nvSpPr>
        <dsp:cNvPr id="0" name=""/>
        <dsp:cNvSpPr/>
      </dsp:nvSpPr>
      <dsp:spPr>
        <a:xfrm>
          <a:off x="4864740" y="3549085"/>
          <a:ext cx="1566322" cy="13598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kern="1200" dirty="0"/>
            <a:t>Pekka tapaa fysioterapeutin. Fysioterapeutit osallistuvat ryhmämuotoiseen liikunnanohjaukseen ja määrittävät leikatuilta rasvaprosentin ihopoimuista</a:t>
          </a:r>
        </a:p>
      </dsp:txBody>
      <dsp:txXfrm>
        <a:off x="4931125" y="3615470"/>
        <a:ext cx="1433552" cy="1227127"/>
      </dsp:txXfrm>
    </dsp:sp>
    <dsp:sp modelId="{8D9D4F3F-D6DA-482B-88CF-CEB8A6CF0C47}">
      <dsp:nvSpPr>
        <dsp:cNvPr id="0" name=""/>
        <dsp:cNvSpPr/>
      </dsp:nvSpPr>
      <dsp:spPr>
        <a:xfrm>
          <a:off x="3107790" y="138615"/>
          <a:ext cx="3939570" cy="3939570"/>
        </a:xfrm>
        <a:custGeom>
          <a:avLst/>
          <a:gdLst/>
          <a:ahLst/>
          <a:cxnLst/>
          <a:rect l="0" t="0" r="0" b="0"/>
          <a:pathLst>
            <a:path>
              <a:moveTo>
                <a:pt x="1598004" y="3904167"/>
              </a:moveTo>
              <a:arcTo wR="1969785" hR="1969785" stAng="6052761" swAng="85168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F0AC6C8-649C-4AD0-84C7-B27597DFD0A6}">
      <dsp:nvSpPr>
        <dsp:cNvPr id="0" name=""/>
        <dsp:cNvSpPr/>
      </dsp:nvSpPr>
      <dsp:spPr>
        <a:xfrm>
          <a:off x="2991609" y="2772462"/>
          <a:ext cx="1437932" cy="10460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Laboratorio kokeet. </a:t>
          </a:r>
          <a:r>
            <a:rPr lang="fi-FI" sz="1200" kern="1200" dirty="0" err="1"/>
            <a:t>Alb</a:t>
          </a:r>
          <a:r>
            <a:rPr lang="fi-FI" sz="1200" kern="1200" dirty="0"/>
            <a:t>, </a:t>
          </a:r>
          <a:r>
            <a:rPr lang="fi-FI" sz="1200" kern="1200" dirty="0" err="1"/>
            <a:t>prealb</a:t>
          </a:r>
          <a:r>
            <a:rPr lang="fi-FI" sz="1200" kern="1200" dirty="0"/>
            <a:t>, D-vitamiini, </a:t>
          </a:r>
          <a:r>
            <a:rPr lang="fi-FI" sz="1200" kern="1200" dirty="0" err="1"/>
            <a:t>kol</a:t>
          </a:r>
          <a:r>
            <a:rPr lang="fi-FI" sz="1200" kern="1200" dirty="0"/>
            <a:t>, HDL, LDL, </a:t>
          </a:r>
          <a:r>
            <a:rPr lang="fi-FI" sz="1200" kern="1200" dirty="0" err="1"/>
            <a:t>Ferrit</a:t>
          </a:r>
          <a:r>
            <a:rPr lang="fi-FI" sz="1200" kern="1200" dirty="0"/>
            <a:t>, Hb, </a:t>
          </a:r>
          <a:r>
            <a:rPr lang="fi-FI" sz="1200" kern="1200" dirty="0" err="1"/>
            <a:t>fP-Gluk</a:t>
          </a:r>
          <a:r>
            <a:rPr lang="fi-FI" sz="1200" kern="1200" dirty="0"/>
            <a:t>, HbA1c</a:t>
          </a:r>
        </a:p>
      </dsp:txBody>
      <dsp:txXfrm>
        <a:off x="3042675" y="2823528"/>
        <a:ext cx="1335800" cy="943962"/>
      </dsp:txXfrm>
    </dsp:sp>
    <dsp:sp modelId="{EBF195B3-A65B-4CDD-87F0-85DD9A72135F}">
      <dsp:nvSpPr>
        <dsp:cNvPr id="0" name=""/>
        <dsp:cNvSpPr/>
      </dsp:nvSpPr>
      <dsp:spPr>
        <a:xfrm>
          <a:off x="3331301" y="-20657"/>
          <a:ext cx="3939570" cy="3939570"/>
        </a:xfrm>
        <a:custGeom>
          <a:avLst/>
          <a:gdLst/>
          <a:ahLst/>
          <a:cxnLst/>
          <a:rect l="0" t="0" r="0" b="0"/>
          <a:pathLst>
            <a:path>
              <a:moveTo>
                <a:pt x="112460" y="2625834"/>
              </a:moveTo>
              <a:arcTo wR="1969785" hR="1969785" stAng="9632738" swAng="95965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64DDCE0-3F72-4F10-B5A9-03095A6DAFC2}">
      <dsp:nvSpPr>
        <dsp:cNvPr id="0" name=""/>
        <dsp:cNvSpPr/>
      </dsp:nvSpPr>
      <dsp:spPr>
        <a:xfrm>
          <a:off x="2437508" y="583437"/>
          <a:ext cx="2200718" cy="130406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dirty="0"/>
            <a:t>. Seurantaa tulisi olla jatkossa vuosittain vielä perusterveydenhuollossa vähintään viiteen vuoteen asti, potilas huolehtii itse ajanvarauksesta ja poikkeustapauksissa hänet ilmoitetaan jonoon </a:t>
          </a:r>
        </a:p>
      </dsp:txBody>
      <dsp:txXfrm>
        <a:off x="2501167" y="647096"/>
        <a:ext cx="2073400" cy="1176750"/>
      </dsp:txXfrm>
    </dsp:sp>
    <dsp:sp modelId="{27E58074-B40A-470A-9117-F382445785ED}">
      <dsp:nvSpPr>
        <dsp:cNvPr id="0" name=""/>
        <dsp:cNvSpPr/>
      </dsp:nvSpPr>
      <dsp:spPr>
        <a:xfrm>
          <a:off x="2884754" y="391855"/>
          <a:ext cx="3939570" cy="3939570"/>
        </a:xfrm>
        <a:custGeom>
          <a:avLst/>
          <a:gdLst/>
          <a:ahLst/>
          <a:cxnLst/>
          <a:rect l="0" t="0" r="0" b="0"/>
          <a:pathLst>
            <a:path>
              <a:moveTo>
                <a:pt x="1309715" y="113886"/>
              </a:moveTo>
              <a:arcTo wR="1969785" hR="1969785" stAng="15025292" swAng="108234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98936-3152-4AEB-B288-88F3EB6602A9}">
      <dsp:nvSpPr>
        <dsp:cNvPr id="0" name=""/>
        <dsp:cNvSpPr/>
      </dsp:nvSpPr>
      <dsp:spPr>
        <a:xfrm>
          <a:off x="3109635" y="558532"/>
          <a:ext cx="4481803" cy="4481803"/>
        </a:xfrm>
        <a:prstGeom prst="pie">
          <a:avLst>
            <a:gd name="adj1" fmla="val 16200000"/>
            <a:gd name="adj2" fmla="val 19285716"/>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i-FI" sz="1100" kern="1200" dirty="0"/>
            <a:t>Leikkauksen jälkeen syödään 2-3 h välein, 2 dl annoksia 6-8 kertaa päivässä. Juomat juodaan aterioiden välillä, ei siis syömisen kanssa samaan aikaan. </a:t>
          </a:r>
        </a:p>
      </dsp:txBody>
      <dsp:txXfrm>
        <a:off x="5394821" y="985371"/>
        <a:ext cx="1227160" cy="773644"/>
      </dsp:txXfrm>
    </dsp:sp>
    <dsp:sp modelId="{A86092DB-17CD-49F7-A536-32DCA7D5D34D}">
      <dsp:nvSpPr>
        <dsp:cNvPr id="0" name=""/>
        <dsp:cNvSpPr/>
      </dsp:nvSpPr>
      <dsp:spPr>
        <a:xfrm>
          <a:off x="3114102" y="558180"/>
          <a:ext cx="4481803" cy="4481803"/>
        </a:xfrm>
        <a:prstGeom prst="pie">
          <a:avLst>
            <a:gd name="adj1" fmla="val 19285716"/>
            <a:gd name="adj2" fmla="val 771428"/>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i-FI" sz="1100" kern="1200" dirty="0"/>
            <a:t>Maitovalmisteita 4 annosta päivässä. Juustoa ja/tai lihaleikkelettä 4 siivua. </a:t>
          </a:r>
        </a:p>
      </dsp:txBody>
      <dsp:txXfrm>
        <a:off x="6182003" y="2158824"/>
        <a:ext cx="1301857" cy="826999"/>
      </dsp:txXfrm>
    </dsp:sp>
    <dsp:sp modelId="{D1B1200A-7E79-4D27-AA69-297EB3A956D3}">
      <dsp:nvSpPr>
        <dsp:cNvPr id="0" name=""/>
        <dsp:cNvSpPr/>
      </dsp:nvSpPr>
      <dsp:spPr>
        <a:xfrm>
          <a:off x="3125396" y="546886"/>
          <a:ext cx="4481803" cy="4481803"/>
        </a:xfrm>
        <a:prstGeom prst="pie">
          <a:avLst>
            <a:gd name="adj1" fmla="val 771428"/>
            <a:gd name="adj2" fmla="val 3857143"/>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i-FI" sz="900" kern="1200" dirty="0"/>
            <a:t>Energiattomia juomia 1,5-2 litraa päivässä. Leikkaus ei varsinaisesti estä alkoholin juontia, mutta Tampereen yliopistollisen sairaalan ohje on, ettei alkoholia käytettäisi ja jos käytetään niin maltillisesti 1-2 annosta harvoin.</a:t>
          </a:r>
        </a:p>
      </dsp:txBody>
      <dsp:txXfrm>
        <a:off x="6006555" y="3214626"/>
        <a:ext cx="1173805" cy="853676"/>
      </dsp:txXfrm>
    </dsp:sp>
    <dsp:sp modelId="{EFC34C16-F8D5-4486-AFD4-E334DB5B94AD}">
      <dsp:nvSpPr>
        <dsp:cNvPr id="0" name=""/>
        <dsp:cNvSpPr/>
      </dsp:nvSpPr>
      <dsp:spPr>
        <a:xfrm>
          <a:off x="3125396" y="546886"/>
          <a:ext cx="4481803" cy="4481803"/>
        </a:xfrm>
        <a:prstGeom prst="pie">
          <a:avLst>
            <a:gd name="adj1" fmla="val 3857226"/>
            <a:gd name="adj2" fmla="val 6942858"/>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i-FI" sz="1000" kern="1200" dirty="0"/>
            <a:t>Kasviksia, hedelmiä ja marjoja suositellaan syömään päivittäin. Viljavalmisteista valitaan runsaskuituiset vaihtoehdot. </a:t>
          </a:r>
        </a:p>
      </dsp:txBody>
      <dsp:txXfrm>
        <a:off x="4766056" y="4068303"/>
        <a:ext cx="1200483" cy="853676"/>
      </dsp:txXfrm>
    </dsp:sp>
    <dsp:sp modelId="{ECE94A3F-82EB-4896-86C1-CBCFE8968319}">
      <dsp:nvSpPr>
        <dsp:cNvPr id="0" name=""/>
        <dsp:cNvSpPr/>
      </dsp:nvSpPr>
      <dsp:spPr>
        <a:xfrm>
          <a:off x="3119614" y="592690"/>
          <a:ext cx="4493366" cy="4367606"/>
        </a:xfrm>
        <a:prstGeom prst="pie">
          <a:avLst>
            <a:gd name="adj1" fmla="val 6942858"/>
            <a:gd name="adj2" fmla="val 10028574"/>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fi-FI" sz="800" kern="1200" dirty="0"/>
            <a:t>Ruokavalio noudattaa suomalaisia ravitsemussuosituksia laadullisesti. Ensimmäisen kuukauden ajan leikkauksesta ruoka tulee olla pehmeää, sen jälkeen normaali ruoka.</a:t>
          </a:r>
        </a:p>
      </dsp:txBody>
      <dsp:txXfrm>
        <a:off x="3547554" y="3192456"/>
        <a:ext cx="1176834" cy="831925"/>
      </dsp:txXfrm>
    </dsp:sp>
    <dsp:sp modelId="{25E0F2B4-8C61-42AD-8916-2151C3342958}">
      <dsp:nvSpPr>
        <dsp:cNvPr id="0" name=""/>
        <dsp:cNvSpPr/>
      </dsp:nvSpPr>
      <dsp:spPr>
        <a:xfrm>
          <a:off x="3125396" y="546886"/>
          <a:ext cx="4481803" cy="4481803"/>
        </a:xfrm>
        <a:prstGeom prst="pie">
          <a:avLst>
            <a:gd name="adj1" fmla="val 10028574"/>
            <a:gd name="adj2" fmla="val 13114284"/>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i-FI" sz="900" kern="1200" dirty="0"/>
            <a:t>Määrällisesti panostetaan enemmän riittävään proteiinin saantiin, jota saadaan lihasta, kalasta, kanasta, munasta ja kasviproteiinin lähteistä, näitä 120 g kypsänä päivittäin</a:t>
          </a:r>
        </a:p>
      </dsp:txBody>
      <dsp:txXfrm>
        <a:off x="3237441" y="2147530"/>
        <a:ext cx="1301857" cy="826999"/>
      </dsp:txXfrm>
    </dsp:sp>
    <dsp:sp modelId="{BCB60CB6-D534-4ED2-BA2D-77AC27017037}">
      <dsp:nvSpPr>
        <dsp:cNvPr id="0" name=""/>
        <dsp:cNvSpPr/>
      </dsp:nvSpPr>
      <dsp:spPr>
        <a:xfrm>
          <a:off x="3125396" y="546886"/>
          <a:ext cx="4481803" cy="4481803"/>
        </a:xfrm>
        <a:prstGeom prst="pie">
          <a:avLst>
            <a:gd name="adj1" fmla="val 13114284"/>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i-FI" sz="1100" kern="1200" dirty="0"/>
            <a:t>Pehmeän rasvan saantiin kiinnitetään huomiota. Rypsiöljyä 2 rkl päivässä ja aina leivälle runsaasti vähintään.</a:t>
          </a:r>
        </a:p>
      </dsp:txBody>
      <dsp:txXfrm>
        <a:off x="4096453" y="973725"/>
        <a:ext cx="1227160" cy="77364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E1618-7574-4376-9B3F-7C1195D25F0A}" type="datetimeFigureOut">
              <a:rPr lang="fi-FI" smtClean="0"/>
              <a:t>9.6.2020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66268-529B-4EDD-A40F-434A7B5FD28F}" type="slidenum">
              <a:rPr lang="fi-FI" smtClean="0"/>
              <a:t>‹#›</a:t>
            </a:fld>
            <a:endParaRPr lang="fi-FI"/>
          </a:p>
        </p:txBody>
      </p:sp>
    </p:spTree>
    <p:extLst>
      <p:ext uri="{BB962C8B-B14F-4D97-AF65-F5344CB8AC3E}">
        <p14:creationId xmlns:p14="http://schemas.microsoft.com/office/powerpoint/2010/main" val="2090497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78366268-529B-4EDD-A40F-434A7B5FD28F}" type="slidenum">
              <a:rPr lang="fi-FI" smtClean="0"/>
              <a:t>1</a:t>
            </a:fld>
            <a:endParaRPr lang="fi-FI"/>
          </a:p>
        </p:txBody>
      </p:sp>
    </p:spTree>
    <p:extLst>
      <p:ext uri="{BB962C8B-B14F-4D97-AF65-F5344CB8AC3E}">
        <p14:creationId xmlns:p14="http://schemas.microsoft.com/office/powerpoint/2010/main" val="2363090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i-FI"/>
              <a:t>Muokkaa ots. perustyyl. napsautt.</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i-FI"/>
              <a:t>Muokkaa ots. perustyyl. napsautt.</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i-FI"/>
              <a:t>Muokkaa ots. perustyyl. napsautt.</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i-FI"/>
              <a:t>Muokkaa ots. perustyyl. napsautt.</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i-FI"/>
              <a:t>Muokkaa ots. perustyyl. napsautt.</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Content Placeholder 3"/>
          <p:cNvSpPr>
            <a:spLocks noGrp="1"/>
          </p:cNvSpPr>
          <p:nvPr>
            <p:ph sz="quarter" idx="13"/>
          </p:nvPr>
        </p:nvSpPr>
        <p:spPr>
          <a:xfrm>
            <a:off x="913774" y="3051012"/>
            <a:ext cx="5106027" cy="274018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Content Placeholder 5"/>
          <p:cNvSpPr>
            <a:spLocks noGrp="1"/>
          </p:cNvSpPr>
          <p:nvPr>
            <p:ph sz="quarter" idx="14"/>
          </p:nvPr>
        </p:nvSpPr>
        <p:spPr>
          <a:xfrm>
            <a:off x="6172200" y="3051012"/>
            <a:ext cx="5105401" cy="274018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i-FI"/>
              <a:t>Muokkaa ots. perustyyl. napsautt.</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i-FI"/>
              <a:t>Muokkaa ots. perustyyl. napsautt.</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i-FI"/>
              <a:t>Muokkaa ots. perustyyl. napsautt.</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i-FI"/>
              <a:t>Muokkaa ots. perustyyl. napsautt.</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i-FI"/>
              <a:t>Muokkaa ots. perustyyl. napsautt.</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i-FI"/>
              <a:t>Muokkaa ots. perustyyl. napsautt.</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i-FI"/>
              <a:t>Muokkaa ots. perustyyl. napsautt.</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i-FI"/>
              <a:t>Muokkaa ots. perustyyl. napsautt.</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6/9/2020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9DAAB2-8665-4682-8693-06044AC39FEB}"/>
              </a:ext>
            </a:extLst>
          </p:cNvPr>
          <p:cNvSpPr>
            <a:spLocks noGrp="1"/>
          </p:cNvSpPr>
          <p:nvPr>
            <p:ph type="ctrTitle"/>
          </p:nvPr>
        </p:nvSpPr>
        <p:spPr/>
        <p:txBody>
          <a:bodyPr/>
          <a:lstStyle/>
          <a:p>
            <a:r>
              <a:rPr lang="fi-FI" dirty="0"/>
              <a:t>Lihavuusleikkaus </a:t>
            </a:r>
            <a:r>
              <a:rPr lang="fi-FI" dirty="0" err="1"/>
              <a:t>pirkanmaan</a:t>
            </a:r>
            <a:r>
              <a:rPr lang="fi-FI" dirty="0"/>
              <a:t> sairaanhoitopiirissä</a:t>
            </a:r>
          </a:p>
        </p:txBody>
      </p:sp>
      <p:sp>
        <p:nvSpPr>
          <p:cNvPr id="3" name="Alaotsikko 2">
            <a:extLst>
              <a:ext uri="{FF2B5EF4-FFF2-40B4-BE49-F238E27FC236}">
                <a16:creationId xmlns:a16="http://schemas.microsoft.com/office/drawing/2014/main" id="{5C9CBF57-CF36-47AF-A79E-E526BC8FD9F4}"/>
              </a:ext>
            </a:extLst>
          </p:cNvPr>
          <p:cNvSpPr>
            <a:spLocks noGrp="1"/>
          </p:cNvSpPr>
          <p:nvPr>
            <p:ph type="subTitle" idx="1"/>
          </p:nvPr>
        </p:nvSpPr>
        <p:spPr/>
        <p:txBody>
          <a:bodyPr/>
          <a:lstStyle/>
          <a:p>
            <a:r>
              <a:rPr lang="fi-FI" dirty="0"/>
              <a:t>Laurea ammattikorkeakoulu</a:t>
            </a:r>
          </a:p>
          <a:p>
            <a:r>
              <a:rPr lang="fi-FI" dirty="0"/>
              <a:t>Karoliina kilpi-niemi, </a:t>
            </a:r>
            <a:r>
              <a:rPr lang="fi-FI" dirty="0" err="1"/>
              <a:t>milla</a:t>
            </a:r>
            <a:r>
              <a:rPr lang="fi-FI" dirty="0"/>
              <a:t> </a:t>
            </a:r>
            <a:r>
              <a:rPr lang="fi-FI" dirty="0" err="1"/>
              <a:t>nousiainen</a:t>
            </a:r>
            <a:r>
              <a:rPr lang="fi-FI" dirty="0"/>
              <a:t> &amp; </a:t>
            </a:r>
            <a:r>
              <a:rPr lang="fi-FI" dirty="0" err="1"/>
              <a:t>ida</a:t>
            </a:r>
            <a:r>
              <a:rPr lang="fi-FI" dirty="0"/>
              <a:t> välimaa</a:t>
            </a:r>
          </a:p>
        </p:txBody>
      </p:sp>
    </p:spTree>
    <p:extLst>
      <p:ext uri="{BB962C8B-B14F-4D97-AF65-F5344CB8AC3E}">
        <p14:creationId xmlns:p14="http://schemas.microsoft.com/office/powerpoint/2010/main" val="1094596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0E5B523-7C02-42B3-ADA7-166B38613674}"/>
              </a:ext>
            </a:extLst>
          </p:cNvPr>
          <p:cNvSpPr>
            <a:spLocks noGrp="1"/>
          </p:cNvSpPr>
          <p:nvPr>
            <p:ph type="title"/>
          </p:nvPr>
        </p:nvSpPr>
        <p:spPr>
          <a:xfrm>
            <a:off x="641074" y="1314450"/>
            <a:ext cx="2844002" cy="3680244"/>
          </a:xfrm>
        </p:spPr>
        <p:txBody>
          <a:bodyPr>
            <a:normAutofit/>
          </a:bodyPr>
          <a:lstStyle/>
          <a:p>
            <a:pPr algn="l"/>
            <a:r>
              <a:rPr lang="fi-FI" sz="3700"/>
              <a:t>Pekka 60 vuotta tampereelta</a:t>
            </a:r>
          </a:p>
        </p:txBody>
      </p:sp>
      <p:pic>
        <p:nvPicPr>
          <p:cNvPr id="20"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21"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22" name="Sisällön paikkamerkki 2">
            <a:extLst>
              <a:ext uri="{FF2B5EF4-FFF2-40B4-BE49-F238E27FC236}">
                <a16:creationId xmlns:a16="http://schemas.microsoft.com/office/drawing/2014/main" id="{5395348D-663A-4658-8F1A-FAB73B2A2E35}"/>
              </a:ext>
            </a:extLst>
          </p:cNvPr>
          <p:cNvGraphicFramePr>
            <a:graphicFrameLocks noGrp="1"/>
          </p:cNvGraphicFramePr>
          <p:nvPr>
            <p:ph sz="quarter" idx="13"/>
            <p:extLst>
              <p:ext uri="{D42A27DB-BD31-4B8C-83A1-F6EECF244321}">
                <p14:modId xmlns:p14="http://schemas.microsoft.com/office/powerpoint/2010/main" val="746763060"/>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2324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isällön paikkamerkki 2">
            <a:extLst>
              <a:ext uri="{FF2B5EF4-FFF2-40B4-BE49-F238E27FC236}">
                <a16:creationId xmlns:a16="http://schemas.microsoft.com/office/drawing/2014/main" id="{E5674657-F004-4170-BBAA-F5727AC5B93A}"/>
              </a:ext>
            </a:extLst>
          </p:cNvPr>
          <p:cNvGraphicFramePr>
            <a:graphicFrameLocks/>
          </p:cNvGraphicFramePr>
          <p:nvPr>
            <p:extLst>
              <p:ext uri="{D42A27DB-BD31-4B8C-83A1-F6EECF244321}">
                <p14:modId xmlns:p14="http://schemas.microsoft.com/office/powerpoint/2010/main" val="535433063"/>
              </p:ext>
            </p:extLst>
          </p:nvPr>
        </p:nvGraphicFramePr>
        <p:xfrm>
          <a:off x="2632259" y="844612"/>
          <a:ext cx="6683375" cy="4606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orakulmio: Pyöristetyt kulmat 2">
            <a:extLst>
              <a:ext uri="{FF2B5EF4-FFF2-40B4-BE49-F238E27FC236}">
                <a16:creationId xmlns:a16="http://schemas.microsoft.com/office/drawing/2014/main" id="{F5A1F383-37D8-4145-AE0A-10803B55A16A}"/>
              </a:ext>
            </a:extLst>
          </p:cNvPr>
          <p:cNvSpPr/>
          <p:nvPr/>
        </p:nvSpPr>
        <p:spPr>
          <a:xfrm>
            <a:off x="2632259" y="5465864"/>
            <a:ext cx="6683374" cy="766621"/>
          </a:xfrm>
          <a:prstGeom prst="roundRect">
            <a:avLst>
              <a:gd name="adj" fmla="val 10000"/>
            </a:avLst>
          </a:prstGeom>
          <a:solidFill>
            <a:schemeClr val="accent1"/>
          </a:solidFill>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pPr algn="ctr"/>
            <a:endParaRPr lang="fi-FI" sz="1400" dirty="0"/>
          </a:p>
          <a:p>
            <a:pPr algn="ctr"/>
            <a:r>
              <a:rPr lang="fi-FI" sz="1400" dirty="0"/>
              <a:t>Sisätautien lääkäri varaa Pekalle ravitsemusterapeutinvastaanoton.</a:t>
            </a:r>
          </a:p>
        </p:txBody>
      </p:sp>
      <p:sp>
        <p:nvSpPr>
          <p:cNvPr id="4" name="Suorakulmio 3" descr="Lääkäri">
            <a:extLst>
              <a:ext uri="{FF2B5EF4-FFF2-40B4-BE49-F238E27FC236}">
                <a16:creationId xmlns:a16="http://schemas.microsoft.com/office/drawing/2014/main" id="{AF2BA8D1-BADA-4D84-A940-CE4DEF03AF1C}"/>
              </a:ext>
            </a:extLst>
          </p:cNvPr>
          <p:cNvSpPr/>
          <p:nvPr/>
        </p:nvSpPr>
        <p:spPr>
          <a:xfrm>
            <a:off x="2876366" y="5638355"/>
            <a:ext cx="337351" cy="375033"/>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solidFill>
              <a:schemeClr val="tx1"/>
            </a:solidFill>
          </a:ln>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sp>
    </p:spTree>
    <p:extLst>
      <p:ext uri="{BB962C8B-B14F-4D97-AF65-F5344CB8AC3E}">
        <p14:creationId xmlns:p14="http://schemas.microsoft.com/office/powerpoint/2010/main" val="53693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0D0821-34DB-467F-A8D3-1B5B8FA3F312}"/>
              </a:ext>
            </a:extLst>
          </p:cNvPr>
          <p:cNvSpPr>
            <a:spLocks noGrp="1"/>
          </p:cNvSpPr>
          <p:nvPr>
            <p:ph type="title"/>
          </p:nvPr>
        </p:nvSpPr>
        <p:spPr/>
        <p:txBody>
          <a:bodyPr/>
          <a:lstStyle/>
          <a:p>
            <a:r>
              <a:rPr lang="fi-FI" dirty="0"/>
              <a:t>Muuta huomioitavaa sisätautien poliklinikalla</a:t>
            </a:r>
          </a:p>
        </p:txBody>
      </p:sp>
      <p:sp>
        <p:nvSpPr>
          <p:cNvPr id="3" name="Sisällön paikkamerkki 2">
            <a:extLst>
              <a:ext uri="{FF2B5EF4-FFF2-40B4-BE49-F238E27FC236}">
                <a16:creationId xmlns:a16="http://schemas.microsoft.com/office/drawing/2014/main" id="{4BC8C082-3FBC-43F1-8FB8-417091278B84}"/>
              </a:ext>
            </a:extLst>
          </p:cNvPr>
          <p:cNvSpPr>
            <a:spLocks noGrp="1"/>
          </p:cNvSpPr>
          <p:nvPr>
            <p:ph sz="quarter" idx="13"/>
          </p:nvPr>
        </p:nvSpPr>
        <p:spPr/>
        <p:txBody>
          <a:bodyPr/>
          <a:lstStyle/>
          <a:p>
            <a:r>
              <a:rPr lang="fi-FI" dirty="0"/>
              <a:t>Jos </a:t>
            </a:r>
            <a:r>
              <a:rPr lang="fi-FI" dirty="0" err="1"/>
              <a:t>pekka</a:t>
            </a:r>
            <a:r>
              <a:rPr lang="fi-FI" dirty="0"/>
              <a:t> kärsii leikkauspelosta ja muista haasteista, selvitetään ne sisätautisella poliklinikalla. Tarvittaessa voidaan teettää Psykiatrista konsultaatiota</a:t>
            </a:r>
          </a:p>
          <a:p>
            <a:r>
              <a:rPr lang="fi-FI" dirty="0"/>
              <a:t>Varsinaista psykologin tukea potilailla ei ole</a:t>
            </a:r>
          </a:p>
          <a:p>
            <a:r>
              <a:rPr lang="fi-FI" dirty="0"/>
              <a:t>Pekka voi tavata tarvittaessa psykiatrisen sairaanhoitajan vastaanotolla tai oman  terveyskeskuksen kautta</a:t>
            </a:r>
          </a:p>
          <a:p>
            <a:endParaRPr lang="fi-FI" dirty="0"/>
          </a:p>
        </p:txBody>
      </p:sp>
    </p:spTree>
    <p:extLst>
      <p:ext uri="{BB962C8B-B14F-4D97-AF65-F5344CB8AC3E}">
        <p14:creationId xmlns:p14="http://schemas.microsoft.com/office/powerpoint/2010/main" val="1034465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A4F6E8-A1E7-42F3-BCFA-E227C5537B1E}"/>
              </a:ext>
            </a:extLst>
          </p:cNvPr>
          <p:cNvSpPr>
            <a:spLocks noGrp="1"/>
          </p:cNvSpPr>
          <p:nvPr>
            <p:ph type="title"/>
          </p:nvPr>
        </p:nvSpPr>
        <p:spPr>
          <a:xfrm>
            <a:off x="913775" y="618518"/>
            <a:ext cx="10364451" cy="926198"/>
          </a:xfrm>
        </p:spPr>
        <p:txBody>
          <a:bodyPr/>
          <a:lstStyle/>
          <a:p>
            <a:r>
              <a:rPr lang="fi-FI" dirty="0"/>
              <a:t>Pekka tapaa ravitsemusterapeutin</a:t>
            </a:r>
          </a:p>
        </p:txBody>
      </p:sp>
      <p:graphicFrame>
        <p:nvGraphicFramePr>
          <p:cNvPr id="4" name="Sisällön paikkamerkki 3">
            <a:extLst>
              <a:ext uri="{FF2B5EF4-FFF2-40B4-BE49-F238E27FC236}">
                <a16:creationId xmlns:a16="http://schemas.microsoft.com/office/drawing/2014/main" id="{9BB0EE33-D958-46D3-B969-EBFC47B4B1F4}"/>
              </a:ext>
            </a:extLst>
          </p:cNvPr>
          <p:cNvGraphicFramePr>
            <a:graphicFrameLocks noGrp="1"/>
          </p:cNvGraphicFramePr>
          <p:nvPr>
            <p:ph sz="quarter" idx="13"/>
            <p:extLst>
              <p:ext uri="{D42A27DB-BD31-4B8C-83A1-F6EECF244321}">
                <p14:modId xmlns:p14="http://schemas.microsoft.com/office/powerpoint/2010/main" val="1450591873"/>
              </p:ext>
            </p:extLst>
          </p:nvPr>
        </p:nvGraphicFramePr>
        <p:xfrm>
          <a:off x="913774" y="2367092"/>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259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C59B5A-C0E7-4FCE-8E2F-36F43EC36FAB}"/>
              </a:ext>
            </a:extLst>
          </p:cNvPr>
          <p:cNvSpPr>
            <a:spLocks noGrp="1"/>
          </p:cNvSpPr>
          <p:nvPr>
            <p:ph type="title"/>
          </p:nvPr>
        </p:nvSpPr>
        <p:spPr>
          <a:xfrm>
            <a:off x="913775" y="618518"/>
            <a:ext cx="10364451" cy="908442"/>
          </a:xfrm>
        </p:spPr>
        <p:txBody>
          <a:bodyPr>
            <a:normAutofit/>
          </a:bodyPr>
          <a:lstStyle/>
          <a:p>
            <a:r>
              <a:rPr lang="fi-FI" dirty="0" err="1"/>
              <a:t>Preoperatiivinen</a:t>
            </a:r>
            <a:r>
              <a:rPr lang="fi-FI" dirty="0"/>
              <a:t> vaihe </a:t>
            </a:r>
          </a:p>
        </p:txBody>
      </p:sp>
      <p:graphicFrame>
        <p:nvGraphicFramePr>
          <p:cNvPr id="4" name="Sisällön paikkamerkki 3">
            <a:extLst>
              <a:ext uri="{FF2B5EF4-FFF2-40B4-BE49-F238E27FC236}">
                <a16:creationId xmlns:a16="http://schemas.microsoft.com/office/drawing/2014/main" id="{73902D57-F96E-4824-B3CD-04842EBD03F3}"/>
              </a:ext>
            </a:extLst>
          </p:cNvPr>
          <p:cNvGraphicFramePr>
            <a:graphicFrameLocks noGrp="1"/>
          </p:cNvGraphicFramePr>
          <p:nvPr>
            <p:ph sz="quarter" idx="13"/>
            <p:extLst>
              <p:ext uri="{D42A27DB-BD31-4B8C-83A1-F6EECF244321}">
                <p14:modId xmlns:p14="http://schemas.microsoft.com/office/powerpoint/2010/main" val="3570059353"/>
              </p:ext>
            </p:extLst>
          </p:nvPr>
        </p:nvGraphicFramePr>
        <p:xfrm>
          <a:off x="809625" y="1409700"/>
          <a:ext cx="10363200" cy="4829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orakulmio 2">
            <a:extLst>
              <a:ext uri="{FF2B5EF4-FFF2-40B4-BE49-F238E27FC236}">
                <a16:creationId xmlns:a16="http://schemas.microsoft.com/office/drawing/2014/main" id="{0500B1E6-1856-4C36-9821-5F43F869FBFD}"/>
              </a:ext>
            </a:extLst>
          </p:cNvPr>
          <p:cNvSpPr/>
          <p:nvPr/>
        </p:nvSpPr>
        <p:spPr>
          <a:xfrm>
            <a:off x="522623" y="1574585"/>
            <a:ext cx="1819275" cy="7093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Roux-en-Y</a:t>
            </a:r>
            <a:endParaRPr lang="fi-FI" sz="1200" dirty="0"/>
          </a:p>
          <a:p>
            <a:pPr algn="ctr"/>
            <a:r>
              <a:rPr lang="fi-FI" sz="1200" dirty="0"/>
              <a:t>Mahalaukun ohitusleikkaus</a:t>
            </a:r>
          </a:p>
        </p:txBody>
      </p:sp>
      <p:sp>
        <p:nvSpPr>
          <p:cNvPr id="5" name="Suorakulmio 4">
            <a:extLst>
              <a:ext uri="{FF2B5EF4-FFF2-40B4-BE49-F238E27FC236}">
                <a16:creationId xmlns:a16="http://schemas.microsoft.com/office/drawing/2014/main" id="{D621CF37-BF22-46D8-AC7B-BC4AA01F1C6E}"/>
              </a:ext>
            </a:extLst>
          </p:cNvPr>
          <p:cNvSpPr/>
          <p:nvPr/>
        </p:nvSpPr>
        <p:spPr>
          <a:xfrm>
            <a:off x="522623" y="2533650"/>
            <a:ext cx="1819901" cy="895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err="1"/>
              <a:t>Sleeve-gastrektomiaa</a:t>
            </a:r>
            <a:endParaRPr lang="fi-FI" dirty="0"/>
          </a:p>
          <a:p>
            <a:pPr algn="ctr"/>
            <a:r>
              <a:rPr lang="fi-FI" sz="1200" dirty="0"/>
              <a:t>Mahalaukun kavennus </a:t>
            </a:r>
          </a:p>
        </p:txBody>
      </p:sp>
      <p:sp>
        <p:nvSpPr>
          <p:cNvPr id="6" name="Suorakulmio 5">
            <a:extLst>
              <a:ext uri="{FF2B5EF4-FFF2-40B4-BE49-F238E27FC236}">
                <a16:creationId xmlns:a16="http://schemas.microsoft.com/office/drawing/2014/main" id="{BD902099-567A-41C2-BEF4-6079CCD82104}"/>
              </a:ext>
            </a:extLst>
          </p:cNvPr>
          <p:cNvSpPr/>
          <p:nvPr/>
        </p:nvSpPr>
        <p:spPr>
          <a:xfrm>
            <a:off x="247650" y="3624477"/>
            <a:ext cx="2094249" cy="895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err="1"/>
              <a:t>Biliopankreaattinen</a:t>
            </a:r>
            <a:r>
              <a:rPr lang="fi-FI" dirty="0"/>
              <a:t> </a:t>
            </a:r>
            <a:r>
              <a:rPr lang="fi-FI" dirty="0" err="1"/>
              <a:t>diversio</a:t>
            </a:r>
            <a:r>
              <a:rPr lang="fi-FI" dirty="0"/>
              <a:t> </a:t>
            </a:r>
          </a:p>
          <a:p>
            <a:pPr algn="ctr"/>
            <a:r>
              <a:rPr lang="fi-FI" sz="1200" dirty="0"/>
              <a:t>Laajemmin </a:t>
            </a:r>
            <a:r>
              <a:rPr lang="fi-FI" sz="1200" dirty="0" err="1"/>
              <a:t>ohutssuolta</a:t>
            </a:r>
            <a:r>
              <a:rPr lang="fi-FI" sz="1200" dirty="0"/>
              <a:t> ohittava leikkaus</a:t>
            </a:r>
          </a:p>
        </p:txBody>
      </p:sp>
      <p:cxnSp>
        <p:nvCxnSpPr>
          <p:cNvPr id="8" name="Suora yhdysviiva 7">
            <a:extLst>
              <a:ext uri="{FF2B5EF4-FFF2-40B4-BE49-F238E27FC236}">
                <a16:creationId xmlns:a16="http://schemas.microsoft.com/office/drawing/2014/main" id="{B879CD4C-07C0-4E3E-B0D7-35E63625F128}"/>
              </a:ext>
            </a:extLst>
          </p:cNvPr>
          <p:cNvCxnSpPr/>
          <p:nvPr/>
        </p:nvCxnSpPr>
        <p:spPr>
          <a:xfrm>
            <a:off x="2342524" y="2047875"/>
            <a:ext cx="905501"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uora yhdysviiva 9">
            <a:extLst>
              <a:ext uri="{FF2B5EF4-FFF2-40B4-BE49-F238E27FC236}">
                <a16:creationId xmlns:a16="http://schemas.microsoft.com/office/drawing/2014/main" id="{DD2D7FB2-AA9D-4878-86FC-F725DC491F77}"/>
              </a:ext>
            </a:extLst>
          </p:cNvPr>
          <p:cNvCxnSpPr/>
          <p:nvPr/>
        </p:nvCxnSpPr>
        <p:spPr>
          <a:xfrm flipV="1">
            <a:off x="2342524" y="2762250"/>
            <a:ext cx="905501"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uora yhdysviiva 11">
            <a:extLst>
              <a:ext uri="{FF2B5EF4-FFF2-40B4-BE49-F238E27FC236}">
                <a16:creationId xmlns:a16="http://schemas.microsoft.com/office/drawing/2014/main" id="{FF327FCE-59AD-446F-99A1-FFBACBFB0981}"/>
              </a:ext>
            </a:extLst>
          </p:cNvPr>
          <p:cNvCxnSpPr/>
          <p:nvPr/>
        </p:nvCxnSpPr>
        <p:spPr>
          <a:xfrm>
            <a:off x="2609850" y="324802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uora yhdysviiva 13">
            <a:extLst>
              <a:ext uri="{FF2B5EF4-FFF2-40B4-BE49-F238E27FC236}">
                <a16:creationId xmlns:a16="http://schemas.microsoft.com/office/drawing/2014/main" id="{D19B6719-A9C1-40D6-A13B-18510180BDB6}"/>
              </a:ext>
            </a:extLst>
          </p:cNvPr>
          <p:cNvCxnSpPr>
            <a:cxnSpLocks/>
          </p:cNvCxnSpPr>
          <p:nvPr/>
        </p:nvCxnSpPr>
        <p:spPr>
          <a:xfrm flipV="1">
            <a:off x="2342210" y="2781300"/>
            <a:ext cx="905815" cy="8472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75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76633-1170-47B3-9830-5263059F486F}"/>
              </a:ext>
            </a:extLst>
          </p:cNvPr>
          <p:cNvSpPr>
            <a:spLocks noGrp="1"/>
          </p:cNvSpPr>
          <p:nvPr>
            <p:ph type="title"/>
          </p:nvPr>
        </p:nvSpPr>
        <p:spPr>
          <a:xfrm>
            <a:off x="913775" y="618517"/>
            <a:ext cx="10364451" cy="1254671"/>
          </a:xfrm>
        </p:spPr>
        <p:txBody>
          <a:bodyPr/>
          <a:lstStyle/>
          <a:p>
            <a:r>
              <a:rPr lang="fi-FI" dirty="0" err="1"/>
              <a:t>Preoperatiivinen</a:t>
            </a:r>
            <a:r>
              <a:rPr lang="fi-FI" dirty="0"/>
              <a:t> vaihe</a:t>
            </a:r>
          </a:p>
        </p:txBody>
      </p:sp>
      <p:graphicFrame>
        <p:nvGraphicFramePr>
          <p:cNvPr id="4" name="Sisällön paikkamerkki 3">
            <a:extLst>
              <a:ext uri="{FF2B5EF4-FFF2-40B4-BE49-F238E27FC236}">
                <a16:creationId xmlns:a16="http://schemas.microsoft.com/office/drawing/2014/main" id="{C3338299-4FF8-4B83-91D9-DBA6FD6BB834}"/>
              </a:ext>
            </a:extLst>
          </p:cNvPr>
          <p:cNvGraphicFramePr>
            <a:graphicFrameLocks noGrp="1"/>
          </p:cNvGraphicFramePr>
          <p:nvPr>
            <p:ph sz="quarter" idx="13"/>
            <p:extLst>
              <p:ext uri="{D42A27DB-BD31-4B8C-83A1-F6EECF244321}">
                <p14:modId xmlns:p14="http://schemas.microsoft.com/office/powerpoint/2010/main" val="2219648582"/>
              </p:ext>
            </p:extLst>
          </p:nvPr>
        </p:nvGraphicFramePr>
        <p:xfrm>
          <a:off x="355107" y="1740023"/>
          <a:ext cx="10457895" cy="4935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7690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06321D2-CCC6-4290-9623-FAFC7B303237}"/>
              </a:ext>
            </a:extLst>
          </p:cNvPr>
          <p:cNvSpPr>
            <a:spLocks noGrp="1"/>
          </p:cNvSpPr>
          <p:nvPr>
            <p:ph type="title"/>
          </p:nvPr>
        </p:nvSpPr>
        <p:spPr/>
        <p:txBody>
          <a:bodyPr/>
          <a:lstStyle/>
          <a:p>
            <a:r>
              <a:rPr lang="fi-FI" dirty="0"/>
              <a:t>Intraoperatiivinen vaihe</a:t>
            </a:r>
            <a:br>
              <a:rPr lang="fi-FI" dirty="0"/>
            </a:br>
            <a:endParaRPr lang="fi-FI" dirty="0"/>
          </a:p>
        </p:txBody>
      </p:sp>
      <p:graphicFrame>
        <p:nvGraphicFramePr>
          <p:cNvPr id="4" name="Sisällön paikkamerkki 3">
            <a:extLst>
              <a:ext uri="{FF2B5EF4-FFF2-40B4-BE49-F238E27FC236}">
                <a16:creationId xmlns:a16="http://schemas.microsoft.com/office/drawing/2014/main" id="{BCFC2925-CC1C-4134-A6E8-60DDF36B6274}"/>
              </a:ext>
            </a:extLst>
          </p:cNvPr>
          <p:cNvGraphicFramePr>
            <a:graphicFrameLocks noGrp="1"/>
          </p:cNvGraphicFramePr>
          <p:nvPr>
            <p:ph sz="quarter" idx="13"/>
            <p:extLst>
              <p:ext uri="{D42A27DB-BD31-4B8C-83A1-F6EECF244321}">
                <p14:modId xmlns:p14="http://schemas.microsoft.com/office/powerpoint/2010/main" val="2901338532"/>
              </p:ext>
            </p:extLst>
          </p:nvPr>
        </p:nvGraphicFramePr>
        <p:xfrm>
          <a:off x="552450" y="1790701"/>
          <a:ext cx="10725150" cy="4448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4985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207356C-948B-481B-AB6D-055AEBAFE344}"/>
              </a:ext>
            </a:extLst>
          </p:cNvPr>
          <p:cNvSpPr>
            <a:spLocks noGrp="1"/>
          </p:cNvSpPr>
          <p:nvPr>
            <p:ph type="title"/>
          </p:nvPr>
        </p:nvSpPr>
        <p:spPr/>
        <p:txBody>
          <a:bodyPr/>
          <a:lstStyle/>
          <a:p>
            <a:r>
              <a:rPr lang="fi-FI" dirty="0"/>
              <a:t>Intraoperatiivinen vaihe</a:t>
            </a:r>
          </a:p>
        </p:txBody>
      </p:sp>
      <p:sp>
        <p:nvSpPr>
          <p:cNvPr id="3" name="Sisällön paikkamerkki 2">
            <a:extLst>
              <a:ext uri="{FF2B5EF4-FFF2-40B4-BE49-F238E27FC236}">
                <a16:creationId xmlns:a16="http://schemas.microsoft.com/office/drawing/2014/main" id="{6611D3DB-9577-454D-A71B-8F8AA3EDC4AE}"/>
              </a:ext>
            </a:extLst>
          </p:cNvPr>
          <p:cNvSpPr>
            <a:spLocks noGrp="1"/>
          </p:cNvSpPr>
          <p:nvPr>
            <p:ph sz="quarter" idx="13"/>
          </p:nvPr>
        </p:nvSpPr>
        <p:spPr/>
        <p:txBody>
          <a:bodyPr/>
          <a:lstStyle/>
          <a:p>
            <a:r>
              <a:rPr lang="fi-FI" dirty="0"/>
              <a:t>Lihavuusleikkauksien kesto on yksilöllistä. Aikaa leikkaukseen menee noin 100-120 min valmisteluineen</a:t>
            </a:r>
          </a:p>
          <a:p>
            <a:r>
              <a:rPr lang="fi-FI" dirty="0"/>
              <a:t>Leikkauksen aikana Pekka saa suonensisäisesti </a:t>
            </a:r>
            <a:r>
              <a:rPr lang="fi-FI" dirty="0" err="1"/>
              <a:t>Zinacef</a:t>
            </a:r>
            <a:r>
              <a:rPr lang="fi-FI" dirty="0"/>
              <a:t> 1,5g antibioottia</a:t>
            </a:r>
          </a:p>
          <a:p>
            <a:r>
              <a:rPr lang="fi-FI" dirty="0"/>
              <a:t>Potilaalle laitetaan </a:t>
            </a:r>
            <a:r>
              <a:rPr lang="fi-FI" dirty="0" err="1"/>
              <a:t>antiemboliasukat</a:t>
            </a:r>
            <a:r>
              <a:rPr lang="fi-FI" dirty="0"/>
              <a:t> ennen leikkausta ja ne ovat jaloissa seuraavaan aamuun asti</a:t>
            </a:r>
          </a:p>
        </p:txBody>
      </p:sp>
    </p:spTree>
    <p:extLst>
      <p:ext uri="{BB962C8B-B14F-4D97-AF65-F5344CB8AC3E}">
        <p14:creationId xmlns:p14="http://schemas.microsoft.com/office/powerpoint/2010/main" val="86104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328169-C483-41A4-AFC1-15425B5F731E}"/>
              </a:ext>
            </a:extLst>
          </p:cNvPr>
          <p:cNvSpPr>
            <a:spLocks noGrp="1"/>
          </p:cNvSpPr>
          <p:nvPr>
            <p:ph type="title"/>
          </p:nvPr>
        </p:nvSpPr>
        <p:spPr/>
        <p:txBody>
          <a:bodyPr/>
          <a:lstStyle/>
          <a:p>
            <a:r>
              <a:rPr lang="fi-FI" dirty="0" err="1"/>
              <a:t>postperatiivinen</a:t>
            </a:r>
            <a:r>
              <a:rPr lang="fi-FI" dirty="0"/>
              <a:t> vaihe</a:t>
            </a:r>
          </a:p>
        </p:txBody>
      </p:sp>
      <p:graphicFrame>
        <p:nvGraphicFramePr>
          <p:cNvPr id="6" name="Sisällön paikkamerkki 5">
            <a:extLst>
              <a:ext uri="{FF2B5EF4-FFF2-40B4-BE49-F238E27FC236}">
                <a16:creationId xmlns:a16="http://schemas.microsoft.com/office/drawing/2014/main" id="{0A919E54-5E47-48A1-B688-151C9616FD69}"/>
              </a:ext>
            </a:extLst>
          </p:cNvPr>
          <p:cNvGraphicFramePr>
            <a:graphicFrameLocks noGrp="1"/>
          </p:cNvGraphicFramePr>
          <p:nvPr>
            <p:ph sz="quarter" idx="13"/>
            <p:extLst>
              <p:ext uri="{D42A27DB-BD31-4B8C-83A1-F6EECF244321}">
                <p14:modId xmlns:p14="http://schemas.microsoft.com/office/powerpoint/2010/main" val="3754360888"/>
              </p:ext>
            </p:extLst>
          </p:nvPr>
        </p:nvGraphicFramePr>
        <p:xfrm>
          <a:off x="914400" y="1802167"/>
          <a:ext cx="10363200" cy="3989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5266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CF7D8B-B238-47A4-B034-7A752747A970}"/>
              </a:ext>
            </a:extLst>
          </p:cNvPr>
          <p:cNvSpPr>
            <a:spLocks noGrp="1"/>
          </p:cNvSpPr>
          <p:nvPr>
            <p:ph type="title"/>
          </p:nvPr>
        </p:nvSpPr>
        <p:spPr/>
        <p:txBody>
          <a:bodyPr/>
          <a:lstStyle/>
          <a:p>
            <a:r>
              <a:rPr lang="fi-FI" dirty="0"/>
              <a:t>Pekan seuranta kotiuttamisen jälkeen</a:t>
            </a:r>
          </a:p>
        </p:txBody>
      </p:sp>
      <p:graphicFrame>
        <p:nvGraphicFramePr>
          <p:cNvPr id="8" name="Sisällön paikkamerkki 7">
            <a:extLst>
              <a:ext uri="{FF2B5EF4-FFF2-40B4-BE49-F238E27FC236}">
                <a16:creationId xmlns:a16="http://schemas.microsoft.com/office/drawing/2014/main" id="{D9DB9DDE-EBC7-4EC2-9F0D-35CE08B837A1}"/>
              </a:ext>
            </a:extLst>
          </p:cNvPr>
          <p:cNvGraphicFramePr>
            <a:graphicFrameLocks noGrp="1"/>
          </p:cNvGraphicFramePr>
          <p:nvPr>
            <p:ph sz="quarter" idx="13"/>
            <p:extLst>
              <p:ext uri="{D42A27DB-BD31-4B8C-83A1-F6EECF244321}">
                <p14:modId xmlns:p14="http://schemas.microsoft.com/office/powerpoint/2010/main" val="1054466340"/>
              </p:ext>
            </p:extLst>
          </p:nvPr>
        </p:nvGraphicFramePr>
        <p:xfrm>
          <a:off x="355107" y="1722268"/>
          <a:ext cx="11301274" cy="4780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kstiruutu 8">
            <a:extLst>
              <a:ext uri="{FF2B5EF4-FFF2-40B4-BE49-F238E27FC236}">
                <a16:creationId xmlns:a16="http://schemas.microsoft.com/office/drawing/2014/main" id="{78A5E4C2-E8F8-4BFF-8D80-8927CAA3ED74}"/>
              </a:ext>
            </a:extLst>
          </p:cNvPr>
          <p:cNvSpPr txBox="1"/>
          <p:nvPr/>
        </p:nvSpPr>
        <p:spPr>
          <a:xfrm>
            <a:off x="9316006" y="1978898"/>
            <a:ext cx="513282" cy="369332"/>
          </a:xfrm>
          <a:prstGeom prst="rect">
            <a:avLst/>
          </a:prstGeom>
          <a:noFill/>
        </p:spPr>
        <p:txBody>
          <a:bodyPr wrap="none" rtlCol="0">
            <a:spAutoFit/>
          </a:bodyPr>
          <a:lstStyle/>
          <a:p>
            <a:r>
              <a:rPr lang="fi-FI" dirty="0"/>
              <a:t>2kk</a:t>
            </a:r>
          </a:p>
        </p:txBody>
      </p:sp>
      <p:sp>
        <p:nvSpPr>
          <p:cNvPr id="10" name="Tekstiruutu 9">
            <a:extLst>
              <a:ext uri="{FF2B5EF4-FFF2-40B4-BE49-F238E27FC236}">
                <a16:creationId xmlns:a16="http://schemas.microsoft.com/office/drawing/2014/main" id="{1C1D353B-A253-4C49-AA77-AB3FCD6DB9DE}"/>
              </a:ext>
            </a:extLst>
          </p:cNvPr>
          <p:cNvSpPr txBox="1"/>
          <p:nvPr/>
        </p:nvSpPr>
        <p:spPr>
          <a:xfrm>
            <a:off x="9135122" y="3429000"/>
            <a:ext cx="184731" cy="369332"/>
          </a:xfrm>
          <a:prstGeom prst="rect">
            <a:avLst/>
          </a:prstGeom>
          <a:noFill/>
        </p:spPr>
        <p:txBody>
          <a:bodyPr wrap="none" rtlCol="0">
            <a:spAutoFit/>
          </a:bodyPr>
          <a:lstStyle/>
          <a:p>
            <a:endParaRPr lang="fi-FI" dirty="0"/>
          </a:p>
        </p:txBody>
      </p:sp>
      <p:sp>
        <p:nvSpPr>
          <p:cNvPr id="11" name="Tekstiruutu 10">
            <a:extLst>
              <a:ext uri="{FF2B5EF4-FFF2-40B4-BE49-F238E27FC236}">
                <a16:creationId xmlns:a16="http://schemas.microsoft.com/office/drawing/2014/main" id="{02F5D821-71F5-482E-A7AF-384129DCA429}"/>
              </a:ext>
            </a:extLst>
          </p:cNvPr>
          <p:cNvSpPr txBox="1"/>
          <p:nvPr/>
        </p:nvSpPr>
        <p:spPr>
          <a:xfrm>
            <a:off x="9731100" y="2580509"/>
            <a:ext cx="821059" cy="369332"/>
          </a:xfrm>
          <a:prstGeom prst="rect">
            <a:avLst/>
          </a:prstGeom>
          <a:noFill/>
        </p:spPr>
        <p:txBody>
          <a:bodyPr wrap="none" rtlCol="0">
            <a:spAutoFit/>
          </a:bodyPr>
          <a:lstStyle/>
          <a:p>
            <a:r>
              <a:rPr lang="fi-FI" dirty="0"/>
              <a:t>1 vuosi</a:t>
            </a:r>
          </a:p>
        </p:txBody>
      </p:sp>
      <p:sp>
        <p:nvSpPr>
          <p:cNvPr id="12" name="Tekstiruutu 11">
            <a:extLst>
              <a:ext uri="{FF2B5EF4-FFF2-40B4-BE49-F238E27FC236}">
                <a16:creationId xmlns:a16="http://schemas.microsoft.com/office/drawing/2014/main" id="{64696399-B020-46A6-9ED8-B70525734BAF}"/>
              </a:ext>
            </a:extLst>
          </p:cNvPr>
          <p:cNvSpPr txBox="1"/>
          <p:nvPr/>
        </p:nvSpPr>
        <p:spPr>
          <a:xfrm>
            <a:off x="9607670" y="3082649"/>
            <a:ext cx="944489" cy="369332"/>
          </a:xfrm>
          <a:prstGeom prst="rect">
            <a:avLst/>
          </a:prstGeom>
          <a:noFill/>
        </p:spPr>
        <p:txBody>
          <a:bodyPr wrap="none" rtlCol="0">
            <a:spAutoFit/>
          </a:bodyPr>
          <a:lstStyle/>
          <a:p>
            <a:r>
              <a:rPr lang="fi-FI" dirty="0"/>
              <a:t>2 vuotta</a:t>
            </a:r>
          </a:p>
        </p:txBody>
      </p:sp>
      <p:cxnSp>
        <p:nvCxnSpPr>
          <p:cNvPr id="14" name="Suora yhdysviiva 13">
            <a:extLst>
              <a:ext uri="{FF2B5EF4-FFF2-40B4-BE49-F238E27FC236}">
                <a16:creationId xmlns:a16="http://schemas.microsoft.com/office/drawing/2014/main" id="{54CE0D3A-F95E-4694-A17C-51A20E4273A1}"/>
              </a:ext>
            </a:extLst>
          </p:cNvPr>
          <p:cNvCxnSpPr/>
          <p:nvPr/>
        </p:nvCxnSpPr>
        <p:spPr>
          <a:xfrm flipV="1">
            <a:off x="8739769" y="2208036"/>
            <a:ext cx="576237" cy="346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uora yhdysviiva 15">
            <a:extLst>
              <a:ext uri="{FF2B5EF4-FFF2-40B4-BE49-F238E27FC236}">
                <a16:creationId xmlns:a16="http://schemas.microsoft.com/office/drawing/2014/main" id="{D8B0E6ED-9545-4641-A164-EA3F4845D3A2}"/>
              </a:ext>
            </a:extLst>
          </p:cNvPr>
          <p:cNvCxnSpPr>
            <a:cxnSpLocks/>
          </p:cNvCxnSpPr>
          <p:nvPr/>
        </p:nvCxnSpPr>
        <p:spPr>
          <a:xfrm flipV="1">
            <a:off x="8847003" y="2795338"/>
            <a:ext cx="982285" cy="2223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uora yhdysviiva 19">
            <a:extLst>
              <a:ext uri="{FF2B5EF4-FFF2-40B4-BE49-F238E27FC236}">
                <a16:creationId xmlns:a16="http://schemas.microsoft.com/office/drawing/2014/main" id="{A14D33FB-A51A-4D51-98D7-4B9B58E08F9D}"/>
              </a:ext>
            </a:extLst>
          </p:cNvPr>
          <p:cNvCxnSpPr>
            <a:cxnSpLocks/>
            <a:endCxn id="12" idx="1"/>
          </p:cNvCxnSpPr>
          <p:nvPr/>
        </p:nvCxnSpPr>
        <p:spPr>
          <a:xfrm flipV="1">
            <a:off x="8847003" y="3267315"/>
            <a:ext cx="760667" cy="5113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kstiruutu 20">
            <a:extLst>
              <a:ext uri="{FF2B5EF4-FFF2-40B4-BE49-F238E27FC236}">
                <a16:creationId xmlns:a16="http://schemas.microsoft.com/office/drawing/2014/main" id="{99790B47-68A5-49E4-BF13-DDACA5B21B2B}"/>
              </a:ext>
            </a:extLst>
          </p:cNvPr>
          <p:cNvSpPr txBox="1"/>
          <p:nvPr/>
        </p:nvSpPr>
        <p:spPr>
          <a:xfrm>
            <a:off x="9316006" y="4208094"/>
            <a:ext cx="513282" cy="369332"/>
          </a:xfrm>
          <a:prstGeom prst="rect">
            <a:avLst/>
          </a:prstGeom>
          <a:noFill/>
        </p:spPr>
        <p:txBody>
          <a:bodyPr wrap="none" rtlCol="0">
            <a:spAutoFit/>
          </a:bodyPr>
          <a:lstStyle/>
          <a:p>
            <a:r>
              <a:rPr lang="fi-FI" dirty="0"/>
              <a:t>2kk</a:t>
            </a:r>
          </a:p>
        </p:txBody>
      </p:sp>
      <p:sp>
        <p:nvSpPr>
          <p:cNvPr id="22" name="Tekstiruutu 21">
            <a:extLst>
              <a:ext uri="{FF2B5EF4-FFF2-40B4-BE49-F238E27FC236}">
                <a16:creationId xmlns:a16="http://schemas.microsoft.com/office/drawing/2014/main" id="{D76296C8-A679-4EAB-96E0-42142940BD9F}"/>
              </a:ext>
            </a:extLst>
          </p:cNvPr>
          <p:cNvSpPr txBox="1"/>
          <p:nvPr/>
        </p:nvSpPr>
        <p:spPr>
          <a:xfrm>
            <a:off x="9260574" y="4656254"/>
            <a:ext cx="821059" cy="369332"/>
          </a:xfrm>
          <a:prstGeom prst="rect">
            <a:avLst/>
          </a:prstGeom>
          <a:noFill/>
        </p:spPr>
        <p:txBody>
          <a:bodyPr wrap="none" rtlCol="0">
            <a:spAutoFit/>
          </a:bodyPr>
          <a:lstStyle/>
          <a:p>
            <a:r>
              <a:rPr lang="fi-FI" dirty="0"/>
              <a:t>1 vuosi</a:t>
            </a:r>
          </a:p>
        </p:txBody>
      </p:sp>
      <p:sp>
        <p:nvSpPr>
          <p:cNvPr id="23" name="Tekstiruutu 22">
            <a:extLst>
              <a:ext uri="{FF2B5EF4-FFF2-40B4-BE49-F238E27FC236}">
                <a16:creationId xmlns:a16="http://schemas.microsoft.com/office/drawing/2014/main" id="{F29AF498-D279-49A6-81F8-733075692F02}"/>
              </a:ext>
            </a:extLst>
          </p:cNvPr>
          <p:cNvSpPr txBox="1"/>
          <p:nvPr/>
        </p:nvSpPr>
        <p:spPr>
          <a:xfrm>
            <a:off x="9260574" y="5251427"/>
            <a:ext cx="944489" cy="369332"/>
          </a:xfrm>
          <a:prstGeom prst="rect">
            <a:avLst/>
          </a:prstGeom>
          <a:noFill/>
        </p:spPr>
        <p:txBody>
          <a:bodyPr wrap="none" rtlCol="0">
            <a:spAutoFit/>
          </a:bodyPr>
          <a:lstStyle/>
          <a:p>
            <a:r>
              <a:rPr lang="fi-FI" dirty="0"/>
              <a:t>2 vuotta</a:t>
            </a:r>
          </a:p>
        </p:txBody>
      </p:sp>
      <p:cxnSp>
        <p:nvCxnSpPr>
          <p:cNvPr id="25" name="Suora yhdysviiva 24">
            <a:extLst>
              <a:ext uri="{FF2B5EF4-FFF2-40B4-BE49-F238E27FC236}">
                <a16:creationId xmlns:a16="http://schemas.microsoft.com/office/drawing/2014/main" id="{71AF7D66-29C0-4301-8769-F3D5128B972C}"/>
              </a:ext>
            </a:extLst>
          </p:cNvPr>
          <p:cNvCxnSpPr>
            <a:endCxn id="21" idx="1"/>
          </p:cNvCxnSpPr>
          <p:nvPr/>
        </p:nvCxnSpPr>
        <p:spPr>
          <a:xfrm flipV="1">
            <a:off x="8623548" y="4392760"/>
            <a:ext cx="692458" cy="129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C88C0E03-286E-43F8-8ED3-6FA64E6E51DF}"/>
              </a:ext>
            </a:extLst>
          </p:cNvPr>
          <p:cNvCxnSpPr>
            <a:endCxn id="22" idx="1"/>
          </p:cNvCxnSpPr>
          <p:nvPr/>
        </p:nvCxnSpPr>
        <p:spPr>
          <a:xfrm>
            <a:off x="8616818" y="4840920"/>
            <a:ext cx="6437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uora yhdysviiva 28">
            <a:extLst>
              <a:ext uri="{FF2B5EF4-FFF2-40B4-BE49-F238E27FC236}">
                <a16:creationId xmlns:a16="http://schemas.microsoft.com/office/drawing/2014/main" id="{FEFC9BFD-580B-4DDB-BF0A-B9ADFD21996A}"/>
              </a:ext>
            </a:extLst>
          </p:cNvPr>
          <p:cNvCxnSpPr>
            <a:endCxn id="23" idx="1"/>
          </p:cNvCxnSpPr>
          <p:nvPr/>
        </p:nvCxnSpPr>
        <p:spPr>
          <a:xfrm>
            <a:off x="8568116" y="5251427"/>
            <a:ext cx="692458" cy="184666"/>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kstiruutu 31">
            <a:extLst>
              <a:ext uri="{FF2B5EF4-FFF2-40B4-BE49-F238E27FC236}">
                <a16:creationId xmlns:a16="http://schemas.microsoft.com/office/drawing/2014/main" id="{0C290949-EAB0-4CDA-8E29-4B0AB6515375}"/>
              </a:ext>
            </a:extLst>
          </p:cNvPr>
          <p:cNvSpPr txBox="1"/>
          <p:nvPr/>
        </p:nvSpPr>
        <p:spPr>
          <a:xfrm>
            <a:off x="5086905" y="4643307"/>
            <a:ext cx="1736116" cy="369332"/>
          </a:xfrm>
          <a:prstGeom prst="rect">
            <a:avLst/>
          </a:prstGeom>
          <a:noFill/>
        </p:spPr>
        <p:txBody>
          <a:bodyPr wrap="none" rtlCol="0">
            <a:spAutoFit/>
          </a:bodyPr>
          <a:lstStyle/>
          <a:p>
            <a:r>
              <a:rPr lang="fi-FI" dirty="0"/>
              <a:t>Ryhmäkäynti 6kk</a:t>
            </a:r>
          </a:p>
        </p:txBody>
      </p:sp>
      <p:cxnSp>
        <p:nvCxnSpPr>
          <p:cNvPr id="34" name="Suora yhdysviiva 33">
            <a:extLst>
              <a:ext uri="{FF2B5EF4-FFF2-40B4-BE49-F238E27FC236}">
                <a16:creationId xmlns:a16="http://schemas.microsoft.com/office/drawing/2014/main" id="{CF188384-A37F-4975-83DC-14AB8F54ED29}"/>
              </a:ext>
            </a:extLst>
          </p:cNvPr>
          <p:cNvCxnSpPr>
            <a:cxnSpLocks/>
          </p:cNvCxnSpPr>
          <p:nvPr/>
        </p:nvCxnSpPr>
        <p:spPr>
          <a:xfrm flipV="1">
            <a:off x="5393135" y="5042518"/>
            <a:ext cx="288574" cy="4751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uora yhdysviiva 35">
            <a:extLst>
              <a:ext uri="{FF2B5EF4-FFF2-40B4-BE49-F238E27FC236}">
                <a16:creationId xmlns:a16="http://schemas.microsoft.com/office/drawing/2014/main" id="{81BB79F9-4410-47A1-9CFF-14C81AF3D93A}"/>
              </a:ext>
            </a:extLst>
          </p:cNvPr>
          <p:cNvCxnSpPr>
            <a:cxnSpLocks/>
          </p:cNvCxnSpPr>
          <p:nvPr/>
        </p:nvCxnSpPr>
        <p:spPr>
          <a:xfrm flipH="1" flipV="1">
            <a:off x="6027939" y="5042518"/>
            <a:ext cx="497731" cy="509316"/>
          </a:xfrm>
          <a:prstGeom prst="line">
            <a:avLst/>
          </a:prstGeom>
        </p:spPr>
        <p:style>
          <a:lnRef idx="1">
            <a:schemeClr val="accent1"/>
          </a:lnRef>
          <a:fillRef idx="0">
            <a:schemeClr val="accent1"/>
          </a:fillRef>
          <a:effectRef idx="0">
            <a:schemeClr val="accent1"/>
          </a:effectRef>
          <a:fontRef idx="minor">
            <a:schemeClr val="tx1"/>
          </a:fontRef>
        </p:style>
      </p:cxnSp>
      <p:sp>
        <p:nvSpPr>
          <p:cNvPr id="37" name="Suorakulmio: Pyöristetyt kulmat 36">
            <a:extLst>
              <a:ext uri="{FF2B5EF4-FFF2-40B4-BE49-F238E27FC236}">
                <a16:creationId xmlns:a16="http://schemas.microsoft.com/office/drawing/2014/main" id="{BB98F854-916E-4EA7-A883-321BF509E19B}"/>
              </a:ext>
            </a:extLst>
          </p:cNvPr>
          <p:cNvSpPr/>
          <p:nvPr/>
        </p:nvSpPr>
        <p:spPr>
          <a:xfrm>
            <a:off x="5024761" y="4643307"/>
            <a:ext cx="1660124" cy="3992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200" dirty="0"/>
              <a:t>Ryhmäkäynti </a:t>
            </a:r>
            <a:r>
              <a:rPr lang="fi-FI" sz="1200" dirty="0">
                <a:solidFill>
                  <a:schemeClr val="tx1"/>
                </a:solidFill>
              </a:rPr>
              <a:t>6 kk</a:t>
            </a:r>
          </a:p>
        </p:txBody>
      </p:sp>
      <p:cxnSp>
        <p:nvCxnSpPr>
          <p:cNvPr id="39" name="Suora yhdysviiva 38">
            <a:extLst>
              <a:ext uri="{FF2B5EF4-FFF2-40B4-BE49-F238E27FC236}">
                <a16:creationId xmlns:a16="http://schemas.microsoft.com/office/drawing/2014/main" id="{224274F9-867E-419D-98C6-2C781623D4ED}"/>
              </a:ext>
            </a:extLst>
          </p:cNvPr>
          <p:cNvCxnSpPr/>
          <p:nvPr/>
        </p:nvCxnSpPr>
        <p:spPr>
          <a:xfrm flipH="1" flipV="1">
            <a:off x="2863048" y="4494730"/>
            <a:ext cx="683581" cy="346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uora yhdysviiva 40">
            <a:extLst>
              <a:ext uri="{FF2B5EF4-FFF2-40B4-BE49-F238E27FC236}">
                <a16:creationId xmlns:a16="http://schemas.microsoft.com/office/drawing/2014/main" id="{792599C9-B377-4C48-8ED0-7E9FF48CB325}"/>
              </a:ext>
            </a:extLst>
          </p:cNvPr>
          <p:cNvCxnSpPr/>
          <p:nvPr/>
        </p:nvCxnSpPr>
        <p:spPr>
          <a:xfrm flipH="1">
            <a:off x="2727355" y="5142233"/>
            <a:ext cx="8192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uora yhdysviiva 42">
            <a:extLst>
              <a:ext uri="{FF2B5EF4-FFF2-40B4-BE49-F238E27FC236}">
                <a16:creationId xmlns:a16="http://schemas.microsoft.com/office/drawing/2014/main" id="{8079931E-8769-47BC-9B5C-7ADDE535649F}"/>
              </a:ext>
            </a:extLst>
          </p:cNvPr>
          <p:cNvCxnSpPr/>
          <p:nvPr/>
        </p:nvCxnSpPr>
        <p:spPr>
          <a:xfrm flipH="1">
            <a:off x="2875101" y="5376149"/>
            <a:ext cx="612559" cy="141505"/>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kstiruutu 43">
            <a:extLst>
              <a:ext uri="{FF2B5EF4-FFF2-40B4-BE49-F238E27FC236}">
                <a16:creationId xmlns:a16="http://schemas.microsoft.com/office/drawing/2014/main" id="{04D6156F-B215-409D-9D1A-221A82FCC28F}"/>
              </a:ext>
            </a:extLst>
          </p:cNvPr>
          <p:cNvSpPr txBox="1"/>
          <p:nvPr/>
        </p:nvSpPr>
        <p:spPr>
          <a:xfrm>
            <a:off x="1644390" y="4273033"/>
            <a:ext cx="1224374" cy="369332"/>
          </a:xfrm>
          <a:prstGeom prst="rect">
            <a:avLst/>
          </a:prstGeom>
          <a:noFill/>
        </p:spPr>
        <p:txBody>
          <a:bodyPr wrap="none" rtlCol="0">
            <a:spAutoFit/>
          </a:bodyPr>
          <a:lstStyle/>
          <a:p>
            <a:r>
              <a:rPr lang="fi-FI" dirty="0"/>
              <a:t>4-6 viikkoa</a:t>
            </a:r>
          </a:p>
        </p:txBody>
      </p:sp>
      <p:sp>
        <p:nvSpPr>
          <p:cNvPr id="45" name="Tekstiruutu 44">
            <a:extLst>
              <a:ext uri="{FF2B5EF4-FFF2-40B4-BE49-F238E27FC236}">
                <a16:creationId xmlns:a16="http://schemas.microsoft.com/office/drawing/2014/main" id="{C6F0D342-A282-410F-BF8B-111221599E98}"/>
              </a:ext>
            </a:extLst>
          </p:cNvPr>
          <p:cNvSpPr txBox="1"/>
          <p:nvPr/>
        </p:nvSpPr>
        <p:spPr>
          <a:xfrm>
            <a:off x="1846048" y="4795075"/>
            <a:ext cx="821059" cy="369332"/>
          </a:xfrm>
          <a:prstGeom prst="rect">
            <a:avLst/>
          </a:prstGeom>
          <a:noFill/>
        </p:spPr>
        <p:txBody>
          <a:bodyPr wrap="none" rtlCol="0">
            <a:spAutoFit/>
          </a:bodyPr>
          <a:lstStyle/>
          <a:p>
            <a:r>
              <a:rPr lang="fi-FI" dirty="0"/>
              <a:t>1 vuosi</a:t>
            </a:r>
          </a:p>
        </p:txBody>
      </p:sp>
      <p:sp>
        <p:nvSpPr>
          <p:cNvPr id="46" name="Tekstiruutu 45">
            <a:extLst>
              <a:ext uri="{FF2B5EF4-FFF2-40B4-BE49-F238E27FC236}">
                <a16:creationId xmlns:a16="http://schemas.microsoft.com/office/drawing/2014/main" id="{9007F251-260D-4943-8DAC-72094F289747}"/>
              </a:ext>
            </a:extLst>
          </p:cNvPr>
          <p:cNvSpPr txBox="1"/>
          <p:nvPr/>
        </p:nvSpPr>
        <p:spPr>
          <a:xfrm>
            <a:off x="1993656" y="5335323"/>
            <a:ext cx="944489" cy="369332"/>
          </a:xfrm>
          <a:prstGeom prst="rect">
            <a:avLst/>
          </a:prstGeom>
          <a:noFill/>
        </p:spPr>
        <p:txBody>
          <a:bodyPr wrap="none" rtlCol="0">
            <a:spAutoFit/>
          </a:bodyPr>
          <a:lstStyle/>
          <a:p>
            <a:r>
              <a:rPr lang="fi-FI" dirty="0"/>
              <a:t>2 vuotta</a:t>
            </a:r>
          </a:p>
        </p:txBody>
      </p:sp>
    </p:spTree>
    <p:extLst>
      <p:ext uri="{BB962C8B-B14F-4D97-AF65-F5344CB8AC3E}">
        <p14:creationId xmlns:p14="http://schemas.microsoft.com/office/powerpoint/2010/main" val="257958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1EC960-9211-45D9-BE83-7B5FF55A22E7}"/>
              </a:ext>
            </a:extLst>
          </p:cNvPr>
          <p:cNvSpPr>
            <a:spLocks noGrp="1"/>
          </p:cNvSpPr>
          <p:nvPr>
            <p:ph type="title"/>
          </p:nvPr>
        </p:nvSpPr>
        <p:spPr/>
        <p:txBody>
          <a:bodyPr/>
          <a:lstStyle/>
          <a:p>
            <a:r>
              <a:rPr lang="fi-FI" dirty="0"/>
              <a:t>Leikkauksen jälkeinen ruokavalio</a:t>
            </a:r>
          </a:p>
        </p:txBody>
      </p:sp>
      <p:graphicFrame>
        <p:nvGraphicFramePr>
          <p:cNvPr id="6" name="Sisällön paikkamerkki 5">
            <a:extLst>
              <a:ext uri="{FF2B5EF4-FFF2-40B4-BE49-F238E27FC236}">
                <a16:creationId xmlns:a16="http://schemas.microsoft.com/office/drawing/2014/main" id="{0AC4FFA6-59E5-4013-9C2B-681BB6B8BC6F}"/>
              </a:ext>
            </a:extLst>
          </p:cNvPr>
          <p:cNvGraphicFramePr>
            <a:graphicFrameLocks noGrp="1"/>
          </p:cNvGraphicFramePr>
          <p:nvPr>
            <p:ph sz="quarter" idx="13"/>
            <p:extLst>
              <p:ext uri="{D42A27DB-BD31-4B8C-83A1-F6EECF244321}">
                <p14:modId xmlns:p14="http://schemas.microsoft.com/office/powerpoint/2010/main" val="584222268"/>
              </p:ext>
            </p:extLst>
          </p:nvPr>
        </p:nvGraphicFramePr>
        <p:xfrm>
          <a:off x="435631" y="1522520"/>
          <a:ext cx="10842594" cy="5335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3743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82E1E7-3751-4B6F-94CD-C2C815B1EB7F}"/>
              </a:ext>
            </a:extLst>
          </p:cNvPr>
          <p:cNvSpPr>
            <a:spLocks noGrp="1"/>
          </p:cNvSpPr>
          <p:nvPr>
            <p:ph type="title"/>
          </p:nvPr>
        </p:nvSpPr>
        <p:spPr/>
        <p:txBody>
          <a:bodyPr/>
          <a:lstStyle/>
          <a:p>
            <a:r>
              <a:rPr lang="fi-FI" dirty="0"/>
              <a:t>Pekan lihavuusleikkauksen tuomat kosmeettiset ongelmat</a:t>
            </a:r>
          </a:p>
        </p:txBody>
      </p:sp>
      <p:sp>
        <p:nvSpPr>
          <p:cNvPr id="3" name="Sisällön paikkamerkki 2">
            <a:extLst>
              <a:ext uri="{FF2B5EF4-FFF2-40B4-BE49-F238E27FC236}">
                <a16:creationId xmlns:a16="http://schemas.microsoft.com/office/drawing/2014/main" id="{AF6A04F1-0782-4059-8BD3-94A2FDBC5E2E}"/>
              </a:ext>
            </a:extLst>
          </p:cNvPr>
          <p:cNvSpPr>
            <a:spLocks noGrp="1"/>
          </p:cNvSpPr>
          <p:nvPr>
            <p:ph sz="quarter" idx="13"/>
          </p:nvPr>
        </p:nvSpPr>
        <p:spPr/>
        <p:txBody>
          <a:bodyPr>
            <a:normAutofit fontScale="70000" lnSpcReduction="20000"/>
          </a:bodyPr>
          <a:lstStyle/>
          <a:p>
            <a:r>
              <a:rPr lang="fi-FI" dirty="0"/>
              <a:t>Pekka on laihtunut leikkauksen jälkeen runsaasti, mutta hänen ihonsa ei ole palautunut laihtumisen mukana. Roikkuva iho häiritsee </a:t>
            </a:r>
            <a:r>
              <a:rPr lang="fi-FI" dirty="0" err="1"/>
              <a:t>pekan</a:t>
            </a:r>
            <a:r>
              <a:rPr lang="fi-FI" dirty="0"/>
              <a:t> liikkumista ja rajoittaa hänen elämäänsä. Pekka  pääsee lääkärin lähetteellä tai sisätautipoliklinikan konsultaation avulla </a:t>
            </a:r>
            <a:r>
              <a:rPr lang="fi-FI" dirty="0" err="1"/>
              <a:t>Taysiin</a:t>
            </a:r>
            <a:r>
              <a:rPr lang="fi-FI" dirty="0"/>
              <a:t> hoitoarvioon</a:t>
            </a:r>
          </a:p>
          <a:p>
            <a:r>
              <a:rPr lang="fi-FI" dirty="0"/>
              <a:t>Läheteperusteet leikkausarvioon ovat, että lihavuusleikkauksesta on vähintään vuosi, potilaan halu plastiikkakirurgiseen hoitoon, vakaa aineenvaihdunta endokrinologisen arvion mukaan, ihopoimut hankaloittavat huomattavasti potilaan elämää, painoindeksi on alle 32 ja paino on pysynyt vakaana ainakin vuoden ajan leikkaukseen tullessa</a:t>
            </a:r>
          </a:p>
          <a:p>
            <a:r>
              <a:rPr lang="fi-FI" dirty="0" err="1"/>
              <a:t>Pannikulektomiaa</a:t>
            </a:r>
            <a:r>
              <a:rPr lang="fi-FI" dirty="0"/>
              <a:t>, eli vatsapeitteiden ihopoimun poistoa tai pienentämistä voidaan poikkeuksellisesti harkita, vaikka painoindeksi olisi yli 32</a:t>
            </a:r>
          </a:p>
          <a:p>
            <a:r>
              <a:rPr lang="fi-FI" dirty="0"/>
              <a:t>Plastiikkakirurgisten hoitojen kriteerit julkisessa tehtävään leikkaushoitoon arvioidaan plastiikkakirurgian poliklinikalla</a:t>
            </a:r>
          </a:p>
          <a:p>
            <a:r>
              <a:rPr lang="fi-FI" dirty="0"/>
              <a:t>Potilas ohjataan yksityissektorille haitan olevan pelkästään esteettinen </a:t>
            </a:r>
          </a:p>
        </p:txBody>
      </p:sp>
    </p:spTree>
    <p:extLst>
      <p:ext uri="{BB962C8B-B14F-4D97-AF65-F5344CB8AC3E}">
        <p14:creationId xmlns:p14="http://schemas.microsoft.com/office/powerpoint/2010/main" val="75225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EB6E52-8DB8-41B1-A955-C537829791C8}"/>
              </a:ext>
            </a:extLst>
          </p:cNvPr>
          <p:cNvSpPr>
            <a:spLocks noGrp="1"/>
          </p:cNvSpPr>
          <p:nvPr>
            <p:ph type="title"/>
          </p:nvPr>
        </p:nvSpPr>
        <p:spPr/>
        <p:txBody>
          <a:bodyPr/>
          <a:lstStyle/>
          <a:p>
            <a:r>
              <a:rPr lang="fi-FI" dirty="0"/>
              <a:t>Lähteet</a:t>
            </a:r>
          </a:p>
        </p:txBody>
      </p:sp>
      <p:sp>
        <p:nvSpPr>
          <p:cNvPr id="3" name="Sisällön paikkamerkki 2">
            <a:extLst>
              <a:ext uri="{FF2B5EF4-FFF2-40B4-BE49-F238E27FC236}">
                <a16:creationId xmlns:a16="http://schemas.microsoft.com/office/drawing/2014/main" id="{5DA1481B-42EC-4545-B6F9-A78A7350A425}"/>
              </a:ext>
            </a:extLst>
          </p:cNvPr>
          <p:cNvSpPr>
            <a:spLocks noGrp="1"/>
          </p:cNvSpPr>
          <p:nvPr>
            <p:ph sz="quarter" idx="13"/>
          </p:nvPr>
        </p:nvSpPr>
        <p:spPr/>
        <p:txBody>
          <a:bodyPr>
            <a:normAutofit fontScale="92500" lnSpcReduction="10000"/>
          </a:bodyPr>
          <a:lstStyle/>
          <a:p>
            <a:r>
              <a:rPr lang="fi-FI" dirty="0"/>
              <a:t>Tähän opinnäytetyön tuotokseen on haastateltu Pirkanmaan sairaanhoitopiirin lihavuusleikkauspotilaiden kanssa työskenteleviä terveydenhuollon ammattilaisia:</a:t>
            </a:r>
          </a:p>
          <a:p>
            <a:r>
              <a:rPr lang="fi-FI" dirty="0"/>
              <a:t>Ravitsemusterapeutti</a:t>
            </a:r>
          </a:p>
          <a:p>
            <a:r>
              <a:rPr lang="fi-FI" dirty="0"/>
              <a:t>Leiko-sairaanhoitaja</a:t>
            </a:r>
          </a:p>
          <a:p>
            <a:r>
              <a:rPr lang="fi-FI" dirty="0"/>
              <a:t>kirurgian poliklinikan sairaanhoitaja</a:t>
            </a:r>
          </a:p>
          <a:p>
            <a:r>
              <a:rPr lang="fi-FI" dirty="0"/>
              <a:t>Perioperatiivinen sairaanhoitaja</a:t>
            </a:r>
          </a:p>
          <a:p>
            <a:r>
              <a:rPr lang="fi-FI" dirty="0"/>
              <a:t>Sekä hyödynnetty kirurgi </a:t>
            </a:r>
            <a:r>
              <a:rPr lang="fi-FI" dirty="0" err="1"/>
              <a:t>pipsa</a:t>
            </a:r>
            <a:r>
              <a:rPr lang="fi-FI" dirty="0"/>
              <a:t> </a:t>
            </a:r>
            <a:r>
              <a:rPr lang="fi-FI" dirty="0" err="1"/>
              <a:t>peromaa-haaviston</a:t>
            </a:r>
            <a:r>
              <a:rPr lang="fi-FI" dirty="0"/>
              <a:t> tuotosta: Lihavuuskirurgia Pirkanmaalla: mitä tapahtuu ennen ja jälkeen 12/18 (Julkaisematon)</a:t>
            </a:r>
          </a:p>
          <a:p>
            <a:endParaRPr lang="fi-FI" dirty="0"/>
          </a:p>
          <a:p>
            <a:endParaRPr lang="fi-FI" dirty="0"/>
          </a:p>
        </p:txBody>
      </p:sp>
    </p:spTree>
    <p:extLst>
      <p:ext uri="{BB962C8B-B14F-4D97-AF65-F5344CB8AC3E}">
        <p14:creationId xmlns:p14="http://schemas.microsoft.com/office/powerpoint/2010/main" val="3402697655"/>
      </p:ext>
    </p:extLst>
  </p:cSld>
  <p:clrMapOvr>
    <a:masterClrMapping/>
  </p:clrMapOvr>
</p:sld>
</file>

<file path=ppt/theme/theme1.xml><?xml version="1.0" encoding="utf-8"?>
<a:theme xmlns:a="http://schemas.openxmlformats.org/drawingml/2006/main" name="Pisar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23034</TotalTime>
  <Words>1591</Words>
  <Application>Microsoft Office PowerPoint</Application>
  <PresentationFormat>Laajakuva</PresentationFormat>
  <Paragraphs>109</Paragraphs>
  <Slides>14</Slides>
  <Notes>1</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14</vt:i4>
      </vt:variant>
    </vt:vector>
  </HeadingPairs>
  <TitlesOfParts>
    <vt:vector size="18" baseType="lpstr">
      <vt:lpstr>Arial</vt:lpstr>
      <vt:lpstr>Calibri</vt:lpstr>
      <vt:lpstr>Tw Cen MT</vt:lpstr>
      <vt:lpstr>Pisara</vt:lpstr>
      <vt:lpstr>Lihavuusleikkaus pirkanmaan sairaanhoitopiirissä</vt:lpstr>
      <vt:lpstr>Pekka 60 vuotta tampereelta</vt:lpstr>
      <vt:lpstr>PowerPoint-esitys</vt:lpstr>
      <vt:lpstr>Muuta huomioitavaa sisätautien poliklinikalla</vt:lpstr>
      <vt:lpstr>Pekka tapaa ravitsemusterapeutin</vt:lpstr>
      <vt:lpstr>Preoperatiivinen vaihe </vt:lpstr>
      <vt:lpstr>Preoperatiivinen vaihe</vt:lpstr>
      <vt:lpstr>Intraoperatiivinen vaihe </vt:lpstr>
      <vt:lpstr>Intraoperatiivinen vaihe</vt:lpstr>
      <vt:lpstr>postperatiivinen vaihe</vt:lpstr>
      <vt:lpstr>Pekan seuranta kotiuttamisen jälkeen</vt:lpstr>
      <vt:lpstr>Leikkauksen jälkeinen ruokavalio</vt:lpstr>
      <vt:lpstr>Pekan lihavuusleikkauksen tuomat kosmeettiset ongelmat</vt:lpstr>
      <vt:lpstr>Lähteet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Lihavuusleikkaus pirkanmaan sairaanhoitopiirissä</dc:title>
  <dc:creator>Omistaja</dc:creator>
  <cp:lastModifiedBy>Milla Nousiainen</cp:lastModifiedBy>
  <cp:revision>80</cp:revision>
  <dcterms:created xsi:type="dcterms:W3CDTF">2020-04-21T06:20:51Z</dcterms:created>
  <dcterms:modified xsi:type="dcterms:W3CDTF">2020-06-09T18:32:30Z</dcterms:modified>
</cp:coreProperties>
</file>