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3"/>
  </p:notesMasterIdLst>
  <p:sldIdLst>
    <p:sldId id="256" r:id="rId2"/>
    <p:sldId id="296" r:id="rId3"/>
    <p:sldId id="261" r:id="rId4"/>
    <p:sldId id="264" r:id="rId5"/>
    <p:sldId id="334" r:id="rId6"/>
    <p:sldId id="335" r:id="rId7"/>
    <p:sldId id="336" r:id="rId8"/>
    <p:sldId id="382" r:id="rId9"/>
    <p:sldId id="384" r:id="rId10"/>
    <p:sldId id="383" r:id="rId11"/>
    <p:sldId id="316" r:id="rId12"/>
    <p:sldId id="338" r:id="rId13"/>
    <p:sldId id="339" r:id="rId14"/>
    <p:sldId id="317" r:id="rId15"/>
    <p:sldId id="344" r:id="rId16"/>
    <p:sldId id="345" r:id="rId17"/>
    <p:sldId id="346" r:id="rId18"/>
    <p:sldId id="347" r:id="rId19"/>
    <p:sldId id="318" r:id="rId20"/>
    <p:sldId id="340" r:id="rId21"/>
    <p:sldId id="341" r:id="rId22"/>
    <p:sldId id="342" r:id="rId23"/>
    <p:sldId id="348" r:id="rId24"/>
    <p:sldId id="343" r:id="rId25"/>
    <p:sldId id="349" r:id="rId26"/>
    <p:sldId id="319" r:id="rId27"/>
    <p:sldId id="350" r:id="rId28"/>
    <p:sldId id="351" r:id="rId29"/>
    <p:sldId id="352" r:id="rId30"/>
    <p:sldId id="353" r:id="rId31"/>
    <p:sldId id="354" r:id="rId32"/>
    <p:sldId id="355" r:id="rId33"/>
    <p:sldId id="262" r:id="rId34"/>
    <p:sldId id="356" r:id="rId35"/>
    <p:sldId id="357" r:id="rId36"/>
    <p:sldId id="358" r:id="rId37"/>
    <p:sldId id="361" r:id="rId38"/>
    <p:sldId id="364" r:id="rId39"/>
    <p:sldId id="359" r:id="rId40"/>
    <p:sldId id="360" r:id="rId41"/>
    <p:sldId id="362" r:id="rId42"/>
    <p:sldId id="363" r:id="rId43"/>
    <p:sldId id="263" r:id="rId44"/>
    <p:sldId id="365" r:id="rId45"/>
    <p:sldId id="366" r:id="rId46"/>
    <p:sldId id="367" r:id="rId47"/>
    <p:sldId id="368" r:id="rId48"/>
    <p:sldId id="369" r:id="rId49"/>
    <p:sldId id="370" r:id="rId50"/>
    <p:sldId id="371" r:id="rId51"/>
    <p:sldId id="372" r:id="rId52"/>
    <p:sldId id="373" r:id="rId53"/>
    <p:sldId id="374" r:id="rId54"/>
    <p:sldId id="375" r:id="rId55"/>
    <p:sldId id="376" r:id="rId56"/>
    <p:sldId id="377" r:id="rId57"/>
    <p:sldId id="378" r:id="rId58"/>
    <p:sldId id="379" r:id="rId59"/>
    <p:sldId id="380" r:id="rId60"/>
    <p:sldId id="381" r:id="rId61"/>
    <p:sldId id="274" r:id="rId62"/>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4BAA7"/>
    <a:srgbClr val="DBB8B4"/>
    <a:srgbClr val="AC5B52"/>
    <a:srgbClr val="F2EAC3"/>
    <a:srgbClr val="6A754F"/>
    <a:srgbClr val="44553C"/>
    <a:srgbClr val="9C9860"/>
    <a:srgbClr val="D3B775"/>
    <a:srgbClr val="C4C989"/>
    <a:srgbClr val="AA882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75177C7-D5F6-4CB0-AEC8-D4FF640C7903}" v="4" dt="2022-11-29T11:35:49.501"/>
  </p1510:revLst>
</p1510:revInfo>
</file>

<file path=ppt/tableStyles.xml><?xml version="1.0" encoding="utf-8"?>
<a:tblStyleLst xmlns:a="http://schemas.openxmlformats.org/drawingml/2006/main" def="{5C22544A-7EE6-4342-B048-85BDC9FD1C3A}">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3557" autoAdjust="0"/>
  </p:normalViewPr>
  <p:slideViewPr>
    <p:cSldViewPr snapToGrid="0">
      <p:cViewPr varScale="1">
        <p:scale>
          <a:sx n="64" d="100"/>
          <a:sy n="64" d="100"/>
        </p:scale>
        <p:origin x="748"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68"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69" Type="http://schemas.microsoft.com/office/2015/10/relationships/revisionInfo" Target="revisionInfo.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skari, Susanna" userId="a7c7c336-ab39-41d5-80ef-64f35cb3a963" providerId="ADAL" clId="{F5250799-119D-4336-AB48-AC86DDBA3765}"/>
    <pc:docChg chg="undo redo custSel addSld delSld modSld sldOrd modMainMaster">
      <pc:chgData name="Jaskari, Susanna" userId="a7c7c336-ab39-41d5-80ef-64f35cb3a963" providerId="ADAL" clId="{F5250799-119D-4336-AB48-AC86DDBA3765}" dt="2022-10-03T20:42:52.263" v="12926" actId="1076"/>
      <pc:docMkLst>
        <pc:docMk/>
      </pc:docMkLst>
      <pc:sldChg chg="addSp delSp modSp mod setBg">
        <pc:chgData name="Jaskari, Susanna" userId="a7c7c336-ab39-41d5-80ef-64f35cb3a963" providerId="ADAL" clId="{F5250799-119D-4336-AB48-AC86DDBA3765}" dt="2022-10-03T20:42:52.263" v="12926" actId="1076"/>
        <pc:sldMkLst>
          <pc:docMk/>
          <pc:sldMk cId="850502535" sldId="256"/>
        </pc:sldMkLst>
        <pc:spChg chg="mod">
          <ac:chgData name="Jaskari, Susanna" userId="a7c7c336-ab39-41d5-80ef-64f35cb3a963" providerId="ADAL" clId="{F5250799-119D-4336-AB48-AC86DDBA3765}" dt="2022-09-26T18:17:54.469" v="4722" actId="1076"/>
          <ac:spMkLst>
            <pc:docMk/>
            <pc:sldMk cId="850502535" sldId="256"/>
            <ac:spMk id="2" creationId="{6CFEA426-9AB7-4E0C-3ED2-5C5F146AC083}"/>
          </ac:spMkLst>
        </pc:spChg>
        <pc:spChg chg="mod">
          <ac:chgData name="Jaskari, Susanna" userId="a7c7c336-ab39-41d5-80ef-64f35cb3a963" providerId="ADAL" clId="{F5250799-119D-4336-AB48-AC86DDBA3765}" dt="2022-09-26T18:17:35.465" v="4717" actId="1076"/>
          <ac:spMkLst>
            <pc:docMk/>
            <pc:sldMk cId="850502535" sldId="256"/>
            <ac:spMk id="3" creationId="{EB235ECF-7317-D705-F191-9A79EC7DB95C}"/>
          </ac:spMkLst>
        </pc:spChg>
        <pc:spChg chg="add mod">
          <ac:chgData name="Jaskari, Susanna" userId="a7c7c336-ab39-41d5-80ef-64f35cb3a963" providerId="ADAL" clId="{F5250799-119D-4336-AB48-AC86DDBA3765}" dt="2022-10-03T20:42:52.263" v="12926" actId="1076"/>
          <ac:spMkLst>
            <pc:docMk/>
            <pc:sldMk cId="850502535" sldId="256"/>
            <ac:spMk id="4" creationId="{9B2E1C3B-18A2-F2EF-F5BA-92E8FDD77059}"/>
          </ac:spMkLst>
        </pc:spChg>
        <pc:spChg chg="add del mod ord">
          <ac:chgData name="Jaskari, Susanna" userId="a7c7c336-ab39-41d5-80ef-64f35cb3a963" providerId="ADAL" clId="{F5250799-119D-4336-AB48-AC86DDBA3765}" dt="2022-09-26T14:11:49.479" v="3959" actId="478"/>
          <ac:spMkLst>
            <pc:docMk/>
            <pc:sldMk cId="850502535" sldId="256"/>
            <ac:spMk id="4" creationId="{EEB78817-3DDF-5B10-C4DA-76F546EDFBAE}"/>
          </ac:spMkLst>
        </pc:spChg>
        <pc:spChg chg="add mod ord">
          <ac:chgData name="Jaskari, Susanna" userId="a7c7c336-ab39-41d5-80ef-64f35cb3a963" providerId="ADAL" clId="{F5250799-119D-4336-AB48-AC86DDBA3765}" dt="2022-10-03T20:42:35.648" v="12923" actId="1076"/>
          <ac:spMkLst>
            <pc:docMk/>
            <pc:sldMk cId="850502535" sldId="256"/>
            <ac:spMk id="6" creationId="{4C274EED-E39D-EEDF-1934-4BC11E18F6AC}"/>
          </ac:spMkLst>
        </pc:spChg>
        <pc:spChg chg="add del mod">
          <ac:chgData name="Jaskari, Susanna" userId="a7c7c336-ab39-41d5-80ef-64f35cb3a963" providerId="ADAL" clId="{F5250799-119D-4336-AB48-AC86DDBA3765}" dt="2022-09-26T14:23:05.786" v="4069" actId="478"/>
          <ac:spMkLst>
            <pc:docMk/>
            <pc:sldMk cId="850502535" sldId="256"/>
            <ac:spMk id="7" creationId="{04988061-E63D-6548-FAFA-8FE7B32E2C10}"/>
          </ac:spMkLst>
        </pc:spChg>
        <pc:spChg chg="add del mod">
          <ac:chgData name="Jaskari, Susanna" userId="a7c7c336-ab39-41d5-80ef-64f35cb3a963" providerId="ADAL" clId="{F5250799-119D-4336-AB48-AC86DDBA3765}" dt="2022-09-26T14:23:04.461" v="4067" actId="478"/>
          <ac:spMkLst>
            <pc:docMk/>
            <pc:sldMk cId="850502535" sldId="256"/>
            <ac:spMk id="8" creationId="{E7D8DDB6-0CF6-7389-2D3B-20CB71F441FA}"/>
          </ac:spMkLst>
        </pc:spChg>
        <pc:spChg chg="add del mod">
          <ac:chgData name="Jaskari, Susanna" userId="a7c7c336-ab39-41d5-80ef-64f35cb3a963" providerId="ADAL" clId="{F5250799-119D-4336-AB48-AC86DDBA3765}" dt="2022-09-26T14:23:05.073" v="4068" actId="478"/>
          <ac:spMkLst>
            <pc:docMk/>
            <pc:sldMk cId="850502535" sldId="256"/>
            <ac:spMk id="9" creationId="{E0A27067-0C36-51C1-5119-93B317FD7E21}"/>
          </ac:spMkLst>
        </pc:spChg>
        <pc:spChg chg="add del mod">
          <ac:chgData name="Jaskari, Susanna" userId="a7c7c336-ab39-41d5-80ef-64f35cb3a963" providerId="ADAL" clId="{F5250799-119D-4336-AB48-AC86DDBA3765}" dt="2022-09-26T14:23:02.387" v="4064" actId="478"/>
          <ac:spMkLst>
            <pc:docMk/>
            <pc:sldMk cId="850502535" sldId="256"/>
            <ac:spMk id="10" creationId="{8FEBA03F-73F1-0CED-3891-B356CF3CD130}"/>
          </ac:spMkLst>
        </pc:spChg>
        <pc:spChg chg="add del mod">
          <ac:chgData name="Jaskari, Susanna" userId="a7c7c336-ab39-41d5-80ef-64f35cb3a963" providerId="ADAL" clId="{F5250799-119D-4336-AB48-AC86DDBA3765}" dt="2022-09-26T14:23:02.957" v="4065" actId="478"/>
          <ac:spMkLst>
            <pc:docMk/>
            <pc:sldMk cId="850502535" sldId="256"/>
            <ac:spMk id="11" creationId="{93135906-06C0-6181-1869-F3CD7F06DD55}"/>
          </ac:spMkLst>
        </pc:spChg>
        <pc:spChg chg="add del mod">
          <ac:chgData name="Jaskari, Susanna" userId="a7c7c336-ab39-41d5-80ef-64f35cb3a963" providerId="ADAL" clId="{F5250799-119D-4336-AB48-AC86DDBA3765}" dt="2022-09-26T14:23:01.675" v="4063" actId="478"/>
          <ac:spMkLst>
            <pc:docMk/>
            <pc:sldMk cId="850502535" sldId="256"/>
            <ac:spMk id="12" creationId="{63030CE2-128E-7EA6-812C-1A0F2249A71C}"/>
          </ac:spMkLst>
        </pc:spChg>
        <pc:spChg chg="add mod">
          <ac:chgData name="Jaskari, Susanna" userId="a7c7c336-ab39-41d5-80ef-64f35cb3a963" providerId="ADAL" clId="{F5250799-119D-4336-AB48-AC86DDBA3765}" dt="2022-10-03T20:42:45.099" v="12925" actId="1076"/>
          <ac:spMkLst>
            <pc:docMk/>
            <pc:sldMk cId="850502535" sldId="256"/>
            <ac:spMk id="14" creationId="{7D5FA1CD-5B33-F61A-9232-BB1792F32420}"/>
          </ac:spMkLst>
        </pc:spChg>
        <pc:spChg chg="add del mod">
          <ac:chgData name="Jaskari, Susanna" userId="a7c7c336-ab39-41d5-80ef-64f35cb3a963" providerId="ADAL" clId="{F5250799-119D-4336-AB48-AC86DDBA3765}" dt="2022-09-26T14:23:03.591" v="4066" actId="478"/>
          <ac:spMkLst>
            <pc:docMk/>
            <pc:sldMk cId="850502535" sldId="256"/>
            <ac:spMk id="15" creationId="{4AD0CC91-D570-B77E-1B3C-79D0A7462C4C}"/>
          </ac:spMkLst>
        </pc:spChg>
        <pc:spChg chg="add del mod">
          <ac:chgData name="Jaskari, Susanna" userId="a7c7c336-ab39-41d5-80ef-64f35cb3a963" providerId="ADAL" clId="{F5250799-119D-4336-AB48-AC86DDBA3765}" dt="2022-09-26T14:22:10.629" v="4057" actId="478"/>
          <ac:spMkLst>
            <pc:docMk/>
            <pc:sldMk cId="850502535" sldId="256"/>
            <ac:spMk id="16" creationId="{47531C8D-115F-51BD-0139-CDE227A6DEED}"/>
          </ac:spMkLst>
        </pc:spChg>
        <pc:picChg chg="add del mod">
          <ac:chgData name="Jaskari, Susanna" userId="a7c7c336-ab39-41d5-80ef-64f35cb3a963" providerId="ADAL" clId="{F5250799-119D-4336-AB48-AC86DDBA3765}" dt="2022-09-22T20:40:03.292" v="984" actId="478"/>
          <ac:picMkLst>
            <pc:docMk/>
            <pc:sldMk cId="850502535" sldId="256"/>
            <ac:picMk id="4" creationId="{64861D85-0952-F3D8-CC1B-3FAA6BA7DADE}"/>
          </ac:picMkLst>
        </pc:picChg>
        <pc:picChg chg="add del mod ord modCrop">
          <ac:chgData name="Jaskari, Susanna" userId="a7c7c336-ab39-41d5-80ef-64f35cb3a963" providerId="ADAL" clId="{F5250799-119D-4336-AB48-AC86DDBA3765}" dt="2022-09-26T14:42:38.788" v="4187" actId="478"/>
          <ac:picMkLst>
            <pc:docMk/>
            <pc:sldMk cId="850502535" sldId="256"/>
            <ac:picMk id="5" creationId="{A1F0DE8E-5C69-24D8-A95B-ECCCDAB77E2B}"/>
          </ac:picMkLst>
        </pc:picChg>
        <pc:picChg chg="add del mod ord">
          <ac:chgData name="Jaskari, Susanna" userId="a7c7c336-ab39-41d5-80ef-64f35cb3a963" providerId="ADAL" clId="{F5250799-119D-4336-AB48-AC86DDBA3765}" dt="2022-09-22T23:04:36.364" v="1662" actId="478"/>
          <ac:picMkLst>
            <pc:docMk/>
            <pc:sldMk cId="850502535" sldId="256"/>
            <ac:picMk id="12" creationId="{D050512A-96E3-90E5-4C6F-2ECC72C59E17}"/>
          </ac:picMkLst>
        </pc:picChg>
        <pc:picChg chg="add del mod ord modCrop">
          <ac:chgData name="Jaskari, Susanna" userId="a7c7c336-ab39-41d5-80ef-64f35cb3a963" providerId="ADAL" clId="{F5250799-119D-4336-AB48-AC86DDBA3765}" dt="2022-09-26T14:45:09.795" v="4215" actId="478"/>
          <ac:picMkLst>
            <pc:docMk/>
            <pc:sldMk cId="850502535" sldId="256"/>
            <ac:picMk id="17" creationId="{F10180C9-078A-998E-64B0-D2FBE6EBB7B9}"/>
          </ac:picMkLst>
        </pc:picChg>
        <pc:picChg chg="add del mod ord">
          <ac:chgData name="Jaskari, Susanna" userId="a7c7c336-ab39-41d5-80ef-64f35cb3a963" providerId="ADAL" clId="{F5250799-119D-4336-AB48-AC86DDBA3765}" dt="2022-09-26T14:47:54.117" v="4246" actId="21"/>
          <ac:picMkLst>
            <pc:docMk/>
            <pc:sldMk cId="850502535" sldId="256"/>
            <ac:picMk id="18" creationId="{51ACDE5D-FA9A-EDF8-87AB-0E4974CEE5EE}"/>
          </ac:picMkLst>
        </pc:picChg>
        <pc:picChg chg="add mod ord">
          <ac:chgData name="Jaskari, Susanna" userId="a7c7c336-ab39-41d5-80ef-64f35cb3a963" providerId="ADAL" clId="{F5250799-119D-4336-AB48-AC86DDBA3765}" dt="2022-09-26T14:48:35.570" v="4261" actId="1076"/>
          <ac:picMkLst>
            <pc:docMk/>
            <pc:sldMk cId="850502535" sldId="256"/>
            <ac:picMk id="19" creationId="{606F9053-A36C-C518-6745-12909B54D472}"/>
          </ac:picMkLst>
        </pc:picChg>
        <pc:cxnChg chg="add del mod">
          <ac:chgData name="Jaskari, Susanna" userId="a7c7c336-ab39-41d5-80ef-64f35cb3a963" providerId="ADAL" clId="{F5250799-119D-4336-AB48-AC86DDBA3765}" dt="2022-09-22T23:07:27.641" v="1686" actId="478"/>
          <ac:cxnSpMkLst>
            <pc:docMk/>
            <pc:sldMk cId="850502535" sldId="256"/>
            <ac:cxnSpMk id="8" creationId="{C2ADD3D6-57D4-CA6C-86FB-AA6512C2958E}"/>
          </ac:cxnSpMkLst>
        </pc:cxnChg>
        <pc:cxnChg chg="add del mod">
          <ac:chgData name="Jaskari, Susanna" userId="a7c7c336-ab39-41d5-80ef-64f35cb3a963" providerId="ADAL" clId="{F5250799-119D-4336-AB48-AC86DDBA3765}" dt="2022-09-26T14:49:32.165" v="4270" actId="478"/>
          <ac:cxnSpMkLst>
            <pc:docMk/>
            <pc:sldMk cId="850502535" sldId="256"/>
            <ac:cxnSpMk id="13" creationId="{78E72E79-5484-F42A-04A0-B4A8DA65EAB0}"/>
          </ac:cxnSpMkLst>
        </pc:cxnChg>
        <pc:cxnChg chg="add mod">
          <ac:chgData name="Jaskari, Susanna" userId="a7c7c336-ab39-41d5-80ef-64f35cb3a963" providerId="ADAL" clId="{F5250799-119D-4336-AB48-AC86DDBA3765}" dt="2022-09-26T18:17:58.813" v="4723" actId="1076"/>
          <ac:cxnSpMkLst>
            <pc:docMk/>
            <pc:sldMk cId="850502535" sldId="256"/>
            <ac:cxnSpMk id="22" creationId="{08D17314-4856-200B-1730-6A42462F560F}"/>
          </ac:cxnSpMkLst>
        </pc:cxnChg>
      </pc:sldChg>
      <pc:sldChg chg="addSp delSp modSp new mod">
        <pc:chgData name="Jaskari, Susanna" userId="a7c7c336-ab39-41d5-80ef-64f35cb3a963" providerId="ADAL" clId="{F5250799-119D-4336-AB48-AC86DDBA3765}" dt="2022-09-26T18:34:57.882" v="4855" actId="2085"/>
        <pc:sldMkLst>
          <pc:docMk/>
          <pc:sldMk cId="3555161405" sldId="257"/>
        </pc:sldMkLst>
        <pc:spChg chg="mod">
          <ac:chgData name="Jaskari, Susanna" userId="a7c7c336-ab39-41d5-80ef-64f35cb3a963" providerId="ADAL" clId="{F5250799-119D-4336-AB48-AC86DDBA3765}" dt="2022-09-26T18:32:27.689" v="4833" actId="1076"/>
          <ac:spMkLst>
            <pc:docMk/>
            <pc:sldMk cId="3555161405" sldId="257"/>
            <ac:spMk id="2" creationId="{E188F18F-68AE-ECF5-A7CF-98034BD71233}"/>
          </ac:spMkLst>
        </pc:spChg>
        <pc:spChg chg="mod">
          <ac:chgData name="Jaskari, Susanna" userId="a7c7c336-ab39-41d5-80ef-64f35cb3a963" providerId="ADAL" clId="{F5250799-119D-4336-AB48-AC86DDBA3765}" dt="2022-09-26T18:30:52.317" v="4787" actId="1076"/>
          <ac:spMkLst>
            <pc:docMk/>
            <pc:sldMk cId="3555161405" sldId="257"/>
            <ac:spMk id="3" creationId="{B2B6B360-6B42-00A6-5B42-C1223EA73C52}"/>
          </ac:spMkLst>
        </pc:spChg>
        <pc:spChg chg="add mod ord">
          <ac:chgData name="Jaskari, Susanna" userId="a7c7c336-ab39-41d5-80ef-64f35cb3a963" providerId="ADAL" clId="{F5250799-119D-4336-AB48-AC86DDBA3765}" dt="2022-09-26T18:34:57.882" v="4855" actId="2085"/>
          <ac:spMkLst>
            <pc:docMk/>
            <pc:sldMk cId="3555161405" sldId="257"/>
            <ac:spMk id="6" creationId="{D3A541D5-714A-422F-1457-283B7A1221D5}"/>
          </ac:spMkLst>
        </pc:spChg>
        <pc:spChg chg="add del mod ord">
          <ac:chgData name="Jaskari, Susanna" userId="a7c7c336-ab39-41d5-80ef-64f35cb3a963" providerId="ADAL" clId="{F5250799-119D-4336-AB48-AC86DDBA3765}" dt="2022-09-22T23:03:20.592" v="1654" actId="478"/>
          <ac:spMkLst>
            <pc:docMk/>
            <pc:sldMk cId="3555161405" sldId="257"/>
            <ac:spMk id="10" creationId="{EFB1417C-368C-0EE2-421F-C306845F15CF}"/>
          </ac:spMkLst>
        </pc:spChg>
        <pc:picChg chg="add del mod">
          <ac:chgData name="Jaskari, Susanna" userId="a7c7c336-ab39-41d5-80ef-64f35cb3a963" providerId="ADAL" clId="{F5250799-119D-4336-AB48-AC86DDBA3765}" dt="2022-09-22T22:03:51.757" v="1149" actId="478"/>
          <ac:picMkLst>
            <pc:docMk/>
            <pc:sldMk cId="3555161405" sldId="257"/>
            <ac:picMk id="4" creationId="{2CD0DC88-DC3B-F57D-F3CA-90421A7CB9D3}"/>
          </ac:picMkLst>
        </pc:picChg>
        <pc:picChg chg="add mod ord">
          <ac:chgData name="Jaskari, Susanna" userId="a7c7c336-ab39-41d5-80ef-64f35cb3a963" providerId="ADAL" clId="{F5250799-119D-4336-AB48-AC86DDBA3765}" dt="2022-09-26T18:34:53.500" v="4854" actId="14100"/>
          <ac:picMkLst>
            <pc:docMk/>
            <pc:sldMk cId="3555161405" sldId="257"/>
            <ac:picMk id="4" creationId="{9EB078F0-7316-1A63-EC1A-906AEBFA87C9}"/>
          </ac:picMkLst>
        </pc:picChg>
        <pc:picChg chg="add del mod ord modCrop">
          <ac:chgData name="Jaskari, Susanna" userId="a7c7c336-ab39-41d5-80ef-64f35cb3a963" providerId="ADAL" clId="{F5250799-119D-4336-AB48-AC86DDBA3765}" dt="2022-09-26T14:45:07.192" v="4214" actId="21"/>
          <ac:picMkLst>
            <pc:docMk/>
            <pc:sldMk cId="3555161405" sldId="257"/>
            <ac:picMk id="5" creationId="{C40A7B39-AB58-47D6-4397-06F202F1706E}"/>
          </ac:picMkLst>
        </pc:picChg>
        <pc:cxnChg chg="add del mod">
          <ac:chgData name="Jaskari, Susanna" userId="a7c7c336-ab39-41d5-80ef-64f35cb3a963" providerId="ADAL" clId="{F5250799-119D-4336-AB48-AC86DDBA3765}" dt="2022-09-26T18:30:47.446" v="4786" actId="478"/>
          <ac:cxnSpMkLst>
            <pc:docMk/>
            <pc:sldMk cId="3555161405" sldId="257"/>
            <ac:cxnSpMk id="7" creationId="{F33056CD-2B05-9627-CAF8-4CA2637E4879}"/>
          </ac:cxnSpMkLst>
        </pc:cxnChg>
      </pc:sldChg>
      <pc:sldChg chg="addSp modSp new mod">
        <pc:chgData name="Jaskari, Susanna" userId="a7c7c336-ab39-41d5-80ef-64f35cb3a963" providerId="ADAL" clId="{F5250799-119D-4336-AB48-AC86DDBA3765}" dt="2022-09-26T14:53:01.886" v="4294" actId="29295"/>
        <pc:sldMkLst>
          <pc:docMk/>
          <pc:sldMk cId="1267856703" sldId="258"/>
        </pc:sldMkLst>
        <pc:spChg chg="mod">
          <ac:chgData name="Jaskari, Susanna" userId="a7c7c336-ab39-41d5-80ef-64f35cb3a963" providerId="ADAL" clId="{F5250799-119D-4336-AB48-AC86DDBA3765}" dt="2022-09-22T22:15:07.481" v="1284" actId="1076"/>
          <ac:spMkLst>
            <pc:docMk/>
            <pc:sldMk cId="1267856703" sldId="258"/>
            <ac:spMk id="2" creationId="{C4DF7D53-0419-59FF-F531-92C21C342EFE}"/>
          </ac:spMkLst>
        </pc:spChg>
        <pc:spChg chg="mod">
          <ac:chgData name="Jaskari, Susanna" userId="a7c7c336-ab39-41d5-80ef-64f35cb3a963" providerId="ADAL" clId="{F5250799-119D-4336-AB48-AC86DDBA3765}" dt="2022-09-22T22:15:12.098" v="1285" actId="1076"/>
          <ac:spMkLst>
            <pc:docMk/>
            <pc:sldMk cId="1267856703" sldId="258"/>
            <ac:spMk id="3" creationId="{6B7CF486-8771-D926-A3BA-4F781E08FD16}"/>
          </ac:spMkLst>
        </pc:spChg>
        <pc:spChg chg="add mod ord">
          <ac:chgData name="Jaskari, Susanna" userId="a7c7c336-ab39-41d5-80ef-64f35cb3a963" providerId="ADAL" clId="{F5250799-119D-4336-AB48-AC86DDBA3765}" dt="2022-09-22T22:25:19.154" v="1437" actId="207"/>
          <ac:spMkLst>
            <pc:docMk/>
            <pc:sldMk cId="1267856703" sldId="258"/>
            <ac:spMk id="5" creationId="{8A0DBFCF-4435-98A4-7B7A-E2DA2F7C2CDB}"/>
          </ac:spMkLst>
        </pc:spChg>
        <pc:picChg chg="add mod ord modCrop">
          <ac:chgData name="Jaskari, Susanna" userId="a7c7c336-ab39-41d5-80ef-64f35cb3a963" providerId="ADAL" clId="{F5250799-119D-4336-AB48-AC86DDBA3765}" dt="2022-09-26T14:53:01.886" v="4294" actId="29295"/>
          <ac:picMkLst>
            <pc:docMk/>
            <pc:sldMk cId="1267856703" sldId="258"/>
            <ac:picMk id="4" creationId="{E3A78BBF-06DA-BCB2-7873-9F1DF32C4CE9}"/>
          </ac:picMkLst>
        </pc:picChg>
        <pc:cxnChg chg="add mod">
          <ac:chgData name="Jaskari, Susanna" userId="a7c7c336-ab39-41d5-80ef-64f35cb3a963" providerId="ADAL" clId="{F5250799-119D-4336-AB48-AC86DDBA3765}" dt="2022-09-22T22:17:59.389" v="1299" actId="1076"/>
          <ac:cxnSpMkLst>
            <pc:docMk/>
            <pc:sldMk cId="1267856703" sldId="258"/>
            <ac:cxnSpMk id="6" creationId="{346E5BA8-3616-D90F-B95B-7C95652B0604}"/>
          </ac:cxnSpMkLst>
        </pc:cxnChg>
      </pc:sldChg>
      <pc:sldChg chg="addSp delSp modSp new mod">
        <pc:chgData name="Jaskari, Susanna" userId="a7c7c336-ab39-41d5-80ef-64f35cb3a963" providerId="ADAL" clId="{F5250799-119D-4336-AB48-AC86DDBA3765}" dt="2022-09-26T14:48:22.533" v="4251" actId="171"/>
        <pc:sldMkLst>
          <pc:docMk/>
          <pc:sldMk cId="3044658398" sldId="259"/>
        </pc:sldMkLst>
        <pc:spChg chg="mod">
          <ac:chgData name="Jaskari, Susanna" userId="a7c7c336-ab39-41d5-80ef-64f35cb3a963" providerId="ADAL" clId="{F5250799-119D-4336-AB48-AC86DDBA3765}" dt="2022-09-22T21:58:15.990" v="1142" actId="1076"/>
          <ac:spMkLst>
            <pc:docMk/>
            <pc:sldMk cId="3044658398" sldId="259"/>
            <ac:spMk id="2" creationId="{66D71CFD-8D00-65B0-EB24-37FE7F414579}"/>
          </ac:spMkLst>
        </pc:spChg>
        <pc:spChg chg="del">
          <ac:chgData name="Jaskari, Susanna" userId="a7c7c336-ab39-41d5-80ef-64f35cb3a963" providerId="ADAL" clId="{F5250799-119D-4336-AB48-AC86DDBA3765}" dt="2022-09-22T21:57:53.607" v="1135" actId="478"/>
          <ac:spMkLst>
            <pc:docMk/>
            <pc:sldMk cId="3044658398" sldId="259"/>
            <ac:spMk id="3" creationId="{A7A73367-5978-CAFE-E5F1-EF08CBBEF7A1}"/>
          </ac:spMkLst>
        </pc:spChg>
        <pc:spChg chg="add mod ord">
          <ac:chgData name="Jaskari, Susanna" userId="a7c7c336-ab39-41d5-80ef-64f35cb3a963" providerId="ADAL" clId="{F5250799-119D-4336-AB48-AC86DDBA3765}" dt="2022-09-22T22:25:13.683" v="1427" actId="207"/>
          <ac:spMkLst>
            <pc:docMk/>
            <pc:sldMk cId="3044658398" sldId="259"/>
            <ac:spMk id="7" creationId="{5F2EEEE5-4EA1-B791-E3DC-5939B024CAA5}"/>
          </ac:spMkLst>
        </pc:spChg>
        <pc:picChg chg="add mod ord">
          <ac:chgData name="Jaskari, Susanna" userId="a7c7c336-ab39-41d5-80ef-64f35cb3a963" providerId="ADAL" clId="{F5250799-119D-4336-AB48-AC86DDBA3765}" dt="2022-09-26T14:48:22.533" v="4251" actId="171"/>
          <ac:picMkLst>
            <pc:docMk/>
            <pc:sldMk cId="3044658398" sldId="259"/>
            <ac:picMk id="3" creationId="{4251C17C-B5A3-C605-FDB1-261346AE7F69}"/>
          </ac:picMkLst>
        </pc:picChg>
        <pc:picChg chg="add del mod">
          <ac:chgData name="Jaskari, Susanna" userId="a7c7c336-ab39-41d5-80ef-64f35cb3a963" providerId="ADAL" clId="{F5250799-119D-4336-AB48-AC86DDBA3765}" dt="2022-09-22T21:56:37.817" v="1117"/>
          <ac:picMkLst>
            <pc:docMk/>
            <pc:sldMk cId="3044658398" sldId="259"/>
            <ac:picMk id="4" creationId="{C3C88F06-BC12-A8EF-6136-FE420F46EAEA}"/>
          </ac:picMkLst>
        </pc:picChg>
        <pc:picChg chg="add del mod ord modCrop">
          <ac:chgData name="Jaskari, Susanna" userId="a7c7c336-ab39-41d5-80ef-64f35cb3a963" providerId="ADAL" clId="{F5250799-119D-4336-AB48-AC86DDBA3765}" dt="2022-09-26T14:48:17.226" v="4247" actId="478"/>
          <ac:picMkLst>
            <pc:docMk/>
            <pc:sldMk cId="3044658398" sldId="259"/>
            <ac:picMk id="5" creationId="{2CFBF785-C1D5-76B1-D45E-4C99716298BF}"/>
          </ac:picMkLst>
        </pc:picChg>
        <pc:picChg chg="add del mod ord">
          <ac:chgData name="Jaskari, Susanna" userId="a7c7c336-ab39-41d5-80ef-64f35cb3a963" providerId="ADAL" clId="{F5250799-119D-4336-AB48-AC86DDBA3765}" dt="2022-09-22T22:15:48.770" v="1286" actId="478"/>
          <ac:picMkLst>
            <pc:docMk/>
            <pc:sldMk cId="3044658398" sldId="259"/>
            <ac:picMk id="6" creationId="{6E363F7E-AFBD-1DAB-9EC4-98CC8EF228EC}"/>
          </ac:picMkLst>
        </pc:picChg>
      </pc:sldChg>
      <pc:sldChg chg="addSp delSp modSp new mod">
        <pc:chgData name="Jaskari, Susanna" userId="a7c7c336-ab39-41d5-80ef-64f35cb3a963" providerId="ADAL" clId="{F5250799-119D-4336-AB48-AC86DDBA3765}" dt="2022-09-22T22:25:03.901" v="1417" actId="207"/>
        <pc:sldMkLst>
          <pc:docMk/>
          <pc:sldMk cId="177067347" sldId="260"/>
        </pc:sldMkLst>
        <pc:spChg chg="mod">
          <ac:chgData name="Jaskari, Susanna" userId="a7c7c336-ab39-41d5-80ef-64f35cb3a963" providerId="ADAL" clId="{F5250799-119D-4336-AB48-AC86DDBA3765}" dt="2022-09-22T22:19:56.351" v="1310" actId="1076"/>
          <ac:spMkLst>
            <pc:docMk/>
            <pc:sldMk cId="177067347" sldId="260"/>
            <ac:spMk id="2" creationId="{7606EF46-5BF4-A17E-6BAA-1B794C7805E0}"/>
          </ac:spMkLst>
        </pc:spChg>
        <pc:spChg chg="del">
          <ac:chgData name="Jaskari, Susanna" userId="a7c7c336-ab39-41d5-80ef-64f35cb3a963" providerId="ADAL" clId="{F5250799-119D-4336-AB48-AC86DDBA3765}" dt="2022-09-22T22:19:31.160" v="1307" actId="478"/>
          <ac:spMkLst>
            <pc:docMk/>
            <pc:sldMk cId="177067347" sldId="260"/>
            <ac:spMk id="3" creationId="{9708B186-1890-B31A-5E2D-78A637F8397B}"/>
          </ac:spMkLst>
        </pc:spChg>
        <pc:spChg chg="add mod ord">
          <ac:chgData name="Jaskari, Susanna" userId="a7c7c336-ab39-41d5-80ef-64f35cb3a963" providerId="ADAL" clId="{F5250799-119D-4336-AB48-AC86DDBA3765}" dt="2022-09-22T22:25:03.901" v="1417" actId="207"/>
          <ac:spMkLst>
            <pc:docMk/>
            <pc:sldMk cId="177067347" sldId="260"/>
            <ac:spMk id="5" creationId="{8920EB47-C570-BF48-8C01-09599029FBB5}"/>
          </ac:spMkLst>
        </pc:spChg>
        <pc:picChg chg="add mod ord modCrop">
          <ac:chgData name="Jaskari, Susanna" userId="a7c7c336-ab39-41d5-80ef-64f35cb3a963" providerId="ADAL" clId="{F5250799-119D-4336-AB48-AC86DDBA3765}" dt="2022-09-22T22:19:19.642" v="1306" actId="171"/>
          <ac:picMkLst>
            <pc:docMk/>
            <pc:sldMk cId="177067347" sldId="260"/>
            <ac:picMk id="4" creationId="{97460577-7F1C-70A0-9B1B-6BFBB33CD55D}"/>
          </ac:picMkLst>
        </pc:picChg>
      </pc:sldChg>
      <pc:sldChg chg="addSp modSp new mod">
        <pc:chgData name="Jaskari, Susanna" userId="a7c7c336-ab39-41d5-80ef-64f35cb3a963" providerId="ADAL" clId="{F5250799-119D-4336-AB48-AC86DDBA3765}" dt="2022-09-22T22:29:47.687" v="1471" actId="1076"/>
        <pc:sldMkLst>
          <pc:docMk/>
          <pc:sldMk cId="2743047407" sldId="261"/>
        </pc:sldMkLst>
        <pc:spChg chg="mod">
          <ac:chgData name="Jaskari, Susanna" userId="a7c7c336-ab39-41d5-80ef-64f35cb3a963" providerId="ADAL" clId="{F5250799-119D-4336-AB48-AC86DDBA3765}" dt="2022-09-22T22:29:47.687" v="1471" actId="1076"/>
          <ac:spMkLst>
            <pc:docMk/>
            <pc:sldMk cId="2743047407" sldId="261"/>
            <ac:spMk id="2" creationId="{FCEDD841-EC52-F486-AAEC-1F958376B5B6}"/>
          </ac:spMkLst>
        </pc:spChg>
        <pc:spChg chg="mod">
          <ac:chgData name="Jaskari, Susanna" userId="a7c7c336-ab39-41d5-80ef-64f35cb3a963" providerId="ADAL" clId="{F5250799-119D-4336-AB48-AC86DDBA3765}" dt="2022-09-22T22:28:10.291" v="1458" actId="1076"/>
          <ac:spMkLst>
            <pc:docMk/>
            <pc:sldMk cId="2743047407" sldId="261"/>
            <ac:spMk id="3" creationId="{CBCF9AC9-DCCB-3622-9A8F-6BB855D0E0E3}"/>
          </ac:spMkLst>
        </pc:spChg>
        <pc:spChg chg="add mod ord">
          <ac:chgData name="Jaskari, Susanna" userId="a7c7c336-ab39-41d5-80ef-64f35cb3a963" providerId="ADAL" clId="{F5250799-119D-4336-AB48-AC86DDBA3765}" dt="2022-09-22T22:28:05.707" v="1457" actId="171"/>
          <ac:spMkLst>
            <pc:docMk/>
            <pc:sldMk cId="2743047407" sldId="261"/>
            <ac:spMk id="5" creationId="{25D601E5-A8EF-5C3A-9952-4BF2EBD3F650}"/>
          </ac:spMkLst>
        </pc:spChg>
        <pc:picChg chg="add mod ord modCrop">
          <ac:chgData name="Jaskari, Susanna" userId="a7c7c336-ab39-41d5-80ef-64f35cb3a963" providerId="ADAL" clId="{F5250799-119D-4336-AB48-AC86DDBA3765}" dt="2022-09-22T22:28:14.673" v="1460" actId="1076"/>
          <ac:picMkLst>
            <pc:docMk/>
            <pc:sldMk cId="2743047407" sldId="261"/>
            <ac:picMk id="4" creationId="{9B69A14C-8609-9150-5082-9C435AB5BEB9}"/>
          </ac:picMkLst>
        </pc:picChg>
        <pc:cxnChg chg="add mod">
          <ac:chgData name="Jaskari, Susanna" userId="a7c7c336-ab39-41d5-80ef-64f35cb3a963" providerId="ADAL" clId="{F5250799-119D-4336-AB48-AC86DDBA3765}" dt="2022-09-22T22:29:00.573" v="1466" actId="1076"/>
          <ac:cxnSpMkLst>
            <pc:docMk/>
            <pc:sldMk cId="2743047407" sldId="261"/>
            <ac:cxnSpMk id="6" creationId="{069E3F46-3BB3-4A89-0E5A-DDBF0F505349}"/>
          </ac:cxnSpMkLst>
        </pc:cxnChg>
      </pc:sldChg>
      <pc:sldChg chg="addSp delSp modSp new mod">
        <pc:chgData name="Jaskari, Susanna" userId="a7c7c336-ab39-41d5-80ef-64f35cb3a963" providerId="ADAL" clId="{F5250799-119D-4336-AB48-AC86DDBA3765}" dt="2022-09-22T22:38:21.166" v="1516" actId="1076"/>
        <pc:sldMkLst>
          <pc:docMk/>
          <pc:sldMk cId="790227416" sldId="262"/>
        </pc:sldMkLst>
        <pc:spChg chg="mod">
          <ac:chgData name="Jaskari, Susanna" userId="a7c7c336-ab39-41d5-80ef-64f35cb3a963" providerId="ADAL" clId="{F5250799-119D-4336-AB48-AC86DDBA3765}" dt="2022-09-22T22:38:10.301" v="1514" actId="1076"/>
          <ac:spMkLst>
            <pc:docMk/>
            <pc:sldMk cId="790227416" sldId="262"/>
            <ac:spMk id="2" creationId="{29880DC1-DED3-114D-94DC-80FAF800A30B}"/>
          </ac:spMkLst>
        </pc:spChg>
        <pc:spChg chg="del mod">
          <ac:chgData name="Jaskari, Susanna" userId="a7c7c336-ab39-41d5-80ef-64f35cb3a963" providerId="ADAL" clId="{F5250799-119D-4336-AB48-AC86DDBA3765}" dt="2022-09-22T22:37:06.135" v="1500" actId="478"/>
          <ac:spMkLst>
            <pc:docMk/>
            <pc:sldMk cId="790227416" sldId="262"/>
            <ac:spMk id="3" creationId="{74D3F16E-DCD0-28E6-5E27-4F88AE0DB371}"/>
          </ac:spMkLst>
        </pc:spChg>
        <pc:spChg chg="add mod ord">
          <ac:chgData name="Jaskari, Susanna" userId="a7c7c336-ab39-41d5-80ef-64f35cb3a963" providerId="ADAL" clId="{F5250799-119D-4336-AB48-AC86DDBA3765}" dt="2022-09-22T22:38:21.166" v="1516" actId="1076"/>
          <ac:spMkLst>
            <pc:docMk/>
            <pc:sldMk cId="790227416" sldId="262"/>
            <ac:spMk id="5" creationId="{8DCB061C-9E2A-BB78-C0EC-EB647331E758}"/>
          </ac:spMkLst>
        </pc:spChg>
        <pc:picChg chg="add mod ord modCrop">
          <ac:chgData name="Jaskari, Susanna" userId="a7c7c336-ab39-41d5-80ef-64f35cb3a963" providerId="ADAL" clId="{F5250799-119D-4336-AB48-AC86DDBA3765}" dt="2022-09-22T22:37:55.353" v="1513" actId="1076"/>
          <ac:picMkLst>
            <pc:docMk/>
            <pc:sldMk cId="790227416" sldId="262"/>
            <ac:picMk id="4" creationId="{877E3B4B-6745-FA76-8174-91414E35445B}"/>
          </ac:picMkLst>
        </pc:picChg>
      </pc:sldChg>
      <pc:sldChg chg="addSp delSp modSp new mod ord setBg">
        <pc:chgData name="Jaskari, Susanna" userId="a7c7c336-ab39-41d5-80ef-64f35cb3a963" providerId="ADAL" clId="{F5250799-119D-4336-AB48-AC86DDBA3765}" dt="2022-09-26T17:59:47.015" v="4620"/>
        <pc:sldMkLst>
          <pc:docMk/>
          <pc:sldMk cId="2357111810" sldId="263"/>
        </pc:sldMkLst>
        <pc:spChg chg="mod">
          <ac:chgData name="Jaskari, Susanna" userId="a7c7c336-ab39-41d5-80ef-64f35cb3a963" providerId="ADAL" clId="{F5250799-119D-4336-AB48-AC86DDBA3765}" dt="2022-09-22T22:23:57.432" v="1344" actId="1076"/>
          <ac:spMkLst>
            <pc:docMk/>
            <pc:sldMk cId="2357111810" sldId="263"/>
            <ac:spMk id="2" creationId="{7CDF8A7F-BA1D-3F3F-E408-AD5096F3C507}"/>
          </ac:spMkLst>
        </pc:spChg>
        <pc:spChg chg="del">
          <ac:chgData name="Jaskari, Susanna" userId="a7c7c336-ab39-41d5-80ef-64f35cb3a963" providerId="ADAL" clId="{F5250799-119D-4336-AB48-AC86DDBA3765}" dt="2022-09-22T22:23:27.513" v="1338" actId="478"/>
          <ac:spMkLst>
            <pc:docMk/>
            <pc:sldMk cId="2357111810" sldId="263"/>
            <ac:spMk id="3" creationId="{DD31EB62-3E89-9A36-C5AB-A4802851662B}"/>
          </ac:spMkLst>
        </pc:spChg>
        <pc:spChg chg="add mod ord">
          <ac:chgData name="Jaskari, Susanna" userId="a7c7c336-ab39-41d5-80ef-64f35cb3a963" providerId="ADAL" clId="{F5250799-119D-4336-AB48-AC86DDBA3765}" dt="2022-09-22T22:24:45.704" v="1402" actId="207"/>
          <ac:spMkLst>
            <pc:docMk/>
            <pc:sldMk cId="2357111810" sldId="263"/>
            <ac:spMk id="5" creationId="{D0881A9F-FF53-D687-C880-E214E293CC4A}"/>
          </ac:spMkLst>
        </pc:spChg>
        <pc:picChg chg="add mod ord modCrop">
          <ac:chgData name="Jaskari, Susanna" userId="a7c7c336-ab39-41d5-80ef-64f35cb3a963" providerId="ADAL" clId="{F5250799-119D-4336-AB48-AC86DDBA3765}" dt="2022-09-22T22:23:52.895" v="1343" actId="1076"/>
          <ac:picMkLst>
            <pc:docMk/>
            <pc:sldMk cId="2357111810" sldId="263"/>
            <ac:picMk id="4" creationId="{80BCEAB0-8F0D-224F-10E2-35DF4E9D8C00}"/>
          </ac:picMkLst>
        </pc:picChg>
      </pc:sldChg>
      <pc:sldChg chg="addSp delSp modSp new mod">
        <pc:chgData name="Jaskari, Susanna" userId="a7c7c336-ab39-41d5-80ef-64f35cb3a963" providerId="ADAL" clId="{F5250799-119D-4336-AB48-AC86DDBA3765}" dt="2022-09-27T22:44:38.087" v="12176" actId="207"/>
        <pc:sldMkLst>
          <pc:docMk/>
          <pc:sldMk cId="3533666101" sldId="264"/>
        </pc:sldMkLst>
        <pc:spChg chg="del mod">
          <ac:chgData name="Jaskari, Susanna" userId="a7c7c336-ab39-41d5-80ef-64f35cb3a963" providerId="ADAL" clId="{F5250799-119D-4336-AB48-AC86DDBA3765}" dt="2022-09-27T20:29:56.053" v="9486" actId="478"/>
          <ac:spMkLst>
            <pc:docMk/>
            <pc:sldMk cId="3533666101" sldId="264"/>
            <ac:spMk id="2" creationId="{D94AA3F9-5ED6-FCD7-7A4F-F805D0887619}"/>
          </ac:spMkLst>
        </pc:spChg>
        <pc:spChg chg="mod">
          <ac:chgData name="Jaskari, Susanna" userId="a7c7c336-ab39-41d5-80ef-64f35cb3a963" providerId="ADAL" clId="{F5250799-119D-4336-AB48-AC86DDBA3765}" dt="2022-09-27T22:44:38.087" v="12176" actId="207"/>
          <ac:spMkLst>
            <pc:docMk/>
            <pc:sldMk cId="3533666101" sldId="264"/>
            <ac:spMk id="3" creationId="{F49DB4B2-D711-20DE-F9CB-2D5AF77D4EA2}"/>
          </ac:spMkLst>
        </pc:spChg>
        <pc:spChg chg="add del">
          <ac:chgData name="Jaskari, Susanna" userId="a7c7c336-ab39-41d5-80ef-64f35cb3a963" providerId="ADAL" clId="{F5250799-119D-4336-AB48-AC86DDBA3765}" dt="2022-09-27T20:30:32.201" v="9491" actId="22"/>
          <ac:spMkLst>
            <pc:docMk/>
            <pc:sldMk cId="3533666101" sldId="264"/>
            <ac:spMk id="5" creationId="{9A99442D-3DB5-B2A0-5048-35FD0B36DCC0}"/>
          </ac:spMkLst>
        </pc:spChg>
        <pc:spChg chg="add mod">
          <ac:chgData name="Jaskari, Susanna" userId="a7c7c336-ab39-41d5-80ef-64f35cb3a963" providerId="ADAL" clId="{F5250799-119D-4336-AB48-AC86DDBA3765}" dt="2022-09-27T20:42:16.953" v="9664" actId="20577"/>
          <ac:spMkLst>
            <pc:docMk/>
            <pc:sldMk cId="3533666101" sldId="264"/>
            <ac:spMk id="7" creationId="{19185760-4D71-BEAB-2D80-B3AB01F8B203}"/>
          </ac:spMkLst>
        </pc:spChg>
        <pc:picChg chg="add del">
          <ac:chgData name="Jaskari, Susanna" userId="a7c7c336-ab39-41d5-80ef-64f35cb3a963" providerId="ADAL" clId="{F5250799-119D-4336-AB48-AC86DDBA3765}" dt="2022-09-22T21:49:40.367" v="1111" actId="478"/>
          <ac:picMkLst>
            <pc:docMk/>
            <pc:sldMk cId="3533666101" sldId="264"/>
            <ac:picMk id="4" creationId="{20CF0AAF-1C08-2D59-2E4E-AE2CB1837F3A}"/>
          </ac:picMkLst>
        </pc:picChg>
        <pc:picChg chg="add mod modCrop">
          <ac:chgData name="Jaskari, Susanna" userId="a7c7c336-ab39-41d5-80ef-64f35cb3a963" providerId="ADAL" clId="{F5250799-119D-4336-AB48-AC86DDBA3765}" dt="2022-09-27T20:36:33.875" v="9588" actId="1076"/>
          <ac:picMkLst>
            <pc:docMk/>
            <pc:sldMk cId="3533666101" sldId="264"/>
            <ac:picMk id="8" creationId="{9EE094FF-193D-3766-844B-F89DBD95E981}"/>
          </ac:picMkLst>
        </pc:picChg>
        <pc:picChg chg="add mod modCrop">
          <ac:chgData name="Jaskari, Susanna" userId="a7c7c336-ab39-41d5-80ef-64f35cb3a963" providerId="ADAL" clId="{F5250799-119D-4336-AB48-AC86DDBA3765}" dt="2022-09-27T20:36:37.249" v="9589" actId="1076"/>
          <ac:picMkLst>
            <pc:docMk/>
            <pc:sldMk cId="3533666101" sldId="264"/>
            <ac:picMk id="9" creationId="{631CB5AB-5693-74DD-65EF-3AFB00CE1AD8}"/>
          </ac:picMkLst>
        </pc:picChg>
        <pc:picChg chg="add del mod">
          <ac:chgData name="Jaskari, Susanna" userId="a7c7c336-ab39-41d5-80ef-64f35cb3a963" providerId="ADAL" clId="{F5250799-119D-4336-AB48-AC86DDBA3765}" dt="2022-09-27T21:49:12.199" v="11061"/>
          <ac:picMkLst>
            <pc:docMk/>
            <pc:sldMk cId="3533666101" sldId="264"/>
            <ac:picMk id="10" creationId="{ACB3F9D0-6C98-DB87-2114-091BDD7A7AA8}"/>
          </ac:picMkLst>
        </pc:picChg>
        <pc:picChg chg="add del mod">
          <ac:chgData name="Jaskari, Susanna" userId="a7c7c336-ab39-41d5-80ef-64f35cb3a963" providerId="ADAL" clId="{F5250799-119D-4336-AB48-AC86DDBA3765}" dt="2022-09-27T21:51:16.469" v="11083"/>
          <ac:picMkLst>
            <pc:docMk/>
            <pc:sldMk cId="3533666101" sldId="264"/>
            <ac:picMk id="11" creationId="{32485B37-7C0F-D753-9FE5-6B16530A477B}"/>
          </ac:picMkLst>
        </pc:picChg>
      </pc:sldChg>
      <pc:sldChg chg="modSp new del mod">
        <pc:chgData name="Jaskari, Susanna" userId="a7c7c336-ab39-41d5-80ef-64f35cb3a963" providerId="ADAL" clId="{F5250799-119D-4336-AB48-AC86DDBA3765}" dt="2022-09-27T18:14:44.102" v="7451" actId="47"/>
        <pc:sldMkLst>
          <pc:docMk/>
          <pc:sldMk cId="3867540999" sldId="265"/>
        </pc:sldMkLst>
        <pc:spChg chg="mod">
          <ac:chgData name="Jaskari, Susanna" userId="a7c7c336-ab39-41d5-80ef-64f35cb3a963" providerId="ADAL" clId="{F5250799-119D-4336-AB48-AC86DDBA3765}" dt="2022-09-26T18:00:37.308" v="4621"/>
          <ac:spMkLst>
            <pc:docMk/>
            <pc:sldMk cId="3867540999" sldId="265"/>
            <ac:spMk id="2" creationId="{B3B2F690-0228-3F6E-4937-60A0E853B225}"/>
          </ac:spMkLst>
        </pc:spChg>
        <pc:spChg chg="mod">
          <ac:chgData name="Jaskari, Susanna" userId="a7c7c336-ab39-41d5-80ef-64f35cb3a963" providerId="ADAL" clId="{F5250799-119D-4336-AB48-AC86DDBA3765}" dt="2022-09-26T18:00:37.308" v="4621"/>
          <ac:spMkLst>
            <pc:docMk/>
            <pc:sldMk cId="3867540999" sldId="265"/>
            <ac:spMk id="3" creationId="{6901A011-0AF3-8D51-42D2-AAEED9A02562}"/>
          </ac:spMkLst>
        </pc:spChg>
      </pc:sldChg>
      <pc:sldChg chg="modSp new del mod">
        <pc:chgData name="Jaskari, Susanna" userId="a7c7c336-ab39-41d5-80ef-64f35cb3a963" providerId="ADAL" clId="{F5250799-119D-4336-AB48-AC86DDBA3765}" dt="2022-09-27T18:14:45.814" v="7452" actId="47"/>
        <pc:sldMkLst>
          <pc:docMk/>
          <pc:sldMk cId="3839816638" sldId="266"/>
        </pc:sldMkLst>
        <pc:spChg chg="mod">
          <ac:chgData name="Jaskari, Susanna" userId="a7c7c336-ab39-41d5-80ef-64f35cb3a963" providerId="ADAL" clId="{F5250799-119D-4336-AB48-AC86DDBA3765}" dt="2022-09-26T18:00:37.308" v="4621"/>
          <ac:spMkLst>
            <pc:docMk/>
            <pc:sldMk cId="3839816638" sldId="266"/>
            <ac:spMk id="2" creationId="{EC0BF878-6A8C-462E-A326-2460D2BB8B4F}"/>
          </ac:spMkLst>
        </pc:spChg>
        <pc:spChg chg="mod">
          <ac:chgData name="Jaskari, Susanna" userId="a7c7c336-ab39-41d5-80ef-64f35cb3a963" providerId="ADAL" clId="{F5250799-119D-4336-AB48-AC86DDBA3765}" dt="2022-09-26T18:00:37.308" v="4621"/>
          <ac:spMkLst>
            <pc:docMk/>
            <pc:sldMk cId="3839816638" sldId="266"/>
            <ac:spMk id="3" creationId="{28166357-5955-B384-E65C-4C0AD37C81C3}"/>
          </ac:spMkLst>
        </pc:spChg>
      </pc:sldChg>
      <pc:sldChg chg="modSp new del mod">
        <pc:chgData name="Jaskari, Susanna" userId="a7c7c336-ab39-41d5-80ef-64f35cb3a963" providerId="ADAL" clId="{F5250799-119D-4336-AB48-AC86DDBA3765}" dt="2022-09-27T18:14:48.141" v="7453" actId="47"/>
        <pc:sldMkLst>
          <pc:docMk/>
          <pc:sldMk cId="1302462712" sldId="267"/>
        </pc:sldMkLst>
        <pc:spChg chg="mod">
          <ac:chgData name="Jaskari, Susanna" userId="a7c7c336-ab39-41d5-80ef-64f35cb3a963" providerId="ADAL" clId="{F5250799-119D-4336-AB48-AC86DDBA3765}" dt="2022-09-26T18:00:37.308" v="4621"/>
          <ac:spMkLst>
            <pc:docMk/>
            <pc:sldMk cId="1302462712" sldId="267"/>
            <ac:spMk id="2" creationId="{2E24C008-60E1-04E2-BEAD-F7EA5501297E}"/>
          </ac:spMkLst>
        </pc:spChg>
        <pc:spChg chg="mod">
          <ac:chgData name="Jaskari, Susanna" userId="a7c7c336-ab39-41d5-80ef-64f35cb3a963" providerId="ADAL" clId="{F5250799-119D-4336-AB48-AC86DDBA3765}" dt="2022-09-26T18:00:37.308" v="4621"/>
          <ac:spMkLst>
            <pc:docMk/>
            <pc:sldMk cId="1302462712" sldId="267"/>
            <ac:spMk id="3" creationId="{3B70A9E0-33B2-DA99-0160-4B21D8353DC6}"/>
          </ac:spMkLst>
        </pc:spChg>
      </pc:sldChg>
      <pc:sldChg chg="modSp new del mod">
        <pc:chgData name="Jaskari, Susanna" userId="a7c7c336-ab39-41d5-80ef-64f35cb3a963" providerId="ADAL" clId="{F5250799-119D-4336-AB48-AC86DDBA3765}" dt="2022-09-27T18:14:49.807" v="7454" actId="47"/>
        <pc:sldMkLst>
          <pc:docMk/>
          <pc:sldMk cId="2211896834" sldId="268"/>
        </pc:sldMkLst>
        <pc:spChg chg="mod">
          <ac:chgData name="Jaskari, Susanna" userId="a7c7c336-ab39-41d5-80ef-64f35cb3a963" providerId="ADAL" clId="{F5250799-119D-4336-AB48-AC86DDBA3765}" dt="2022-09-26T18:00:37.308" v="4621"/>
          <ac:spMkLst>
            <pc:docMk/>
            <pc:sldMk cId="2211896834" sldId="268"/>
            <ac:spMk id="2" creationId="{C94A8C60-0CB7-F396-44FB-B6DC94C31F1B}"/>
          </ac:spMkLst>
        </pc:spChg>
        <pc:spChg chg="mod">
          <ac:chgData name="Jaskari, Susanna" userId="a7c7c336-ab39-41d5-80ef-64f35cb3a963" providerId="ADAL" clId="{F5250799-119D-4336-AB48-AC86DDBA3765}" dt="2022-09-26T18:00:37.308" v="4621"/>
          <ac:spMkLst>
            <pc:docMk/>
            <pc:sldMk cId="2211896834" sldId="268"/>
            <ac:spMk id="3" creationId="{9ECBDCC6-1CAB-C6B9-02F5-63867665BE8B}"/>
          </ac:spMkLst>
        </pc:spChg>
      </pc:sldChg>
      <pc:sldChg chg="addSp delSp modSp new mod ord">
        <pc:chgData name="Jaskari, Susanna" userId="a7c7c336-ab39-41d5-80ef-64f35cb3a963" providerId="ADAL" clId="{F5250799-119D-4336-AB48-AC86DDBA3765}" dt="2022-09-22T22:24:53.155" v="1407" actId="207"/>
        <pc:sldMkLst>
          <pc:docMk/>
          <pc:sldMk cId="2081037982" sldId="269"/>
        </pc:sldMkLst>
        <pc:spChg chg="mod">
          <ac:chgData name="Jaskari, Susanna" userId="a7c7c336-ab39-41d5-80ef-64f35cb3a963" providerId="ADAL" clId="{F5250799-119D-4336-AB48-AC86DDBA3765}" dt="2022-09-22T22:21:53.079" v="1330" actId="1076"/>
          <ac:spMkLst>
            <pc:docMk/>
            <pc:sldMk cId="2081037982" sldId="269"/>
            <ac:spMk id="2" creationId="{FE00CF10-4AE8-2734-E504-A7C03E0D2DBB}"/>
          </ac:spMkLst>
        </pc:spChg>
        <pc:spChg chg="del">
          <ac:chgData name="Jaskari, Susanna" userId="a7c7c336-ab39-41d5-80ef-64f35cb3a963" providerId="ADAL" clId="{F5250799-119D-4336-AB48-AC86DDBA3765}" dt="2022-09-22T22:21:06.523" v="1320" actId="478"/>
          <ac:spMkLst>
            <pc:docMk/>
            <pc:sldMk cId="2081037982" sldId="269"/>
            <ac:spMk id="3" creationId="{E97C3CA9-7CF1-CC33-AB36-C8590A1B9770}"/>
          </ac:spMkLst>
        </pc:spChg>
        <pc:spChg chg="add mod ord">
          <ac:chgData name="Jaskari, Susanna" userId="a7c7c336-ab39-41d5-80ef-64f35cb3a963" providerId="ADAL" clId="{F5250799-119D-4336-AB48-AC86DDBA3765}" dt="2022-09-22T22:24:53.155" v="1407" actId="207"/>
          <ac:spMkLst>
            <pc:docMk/>
            <pc:sldMk cId="2081037982" sldId="269"/>
            <ac:spMk id="5" creationId="{2408A80C-21F9-A7DC-E195-8DAFEF2912AF}"/>
          </ac:spMkLst>
        </pc:spChg>
        <pc:picChg chg="add del mod ord modCrop">
          <ac:chgData name="Jaskari, Susanna" userId="a7c7c336-ab39-41d5-80ef-64f35cb3a963" providerId="ADAL" clId="{F5250799-119D-4336-AB48-AC86DDBA3765}" dt="2022-09-22T22:21:35.261" v="1326" actId="1076"/>
          <ac:picMkLst>
            <pc:docMk/>
            <pc:sldMk cId="2081037982" sldId="269"/>
            <ac:picMk id="4" creationId="{91AAE40D-1984-ED7A-29AF-76C7B729F87C}"/>
          </ac:picMkLst>
        </pc:picChg>
      </pc:sldChg>
      <pc:sldChg chg="addSp delSp modSp new mod">
        <pc:chgData name="Jaskari, Susanna" userId="a7c7c336-ab39-41d5-80ef-64f35cb3a963" providerId="ADAL" clId="{F5250799-119D-4336-AB48-AC86DDBA3765}" dt="2022-09-22T22:35:33.896" v="1496" actId="1076"/>
        <pc:sldMkLst>
          <pc:docMk/>
          <pc:sldMk cId="3389636553" sldId="270"/>
        </pc:sldMkLst>
        <pc:spChg chg="mod">
          <ac:chgData name="Jaskari, Susanna" userId="a7c7c336-ab39-41d5-80ef-64f35cb3a963" providerId="ADAL" clId="{F5250799-119D-4336-AB48-AC86DDBA3765}" dt="2022-09-22T22:35:33.896" v="1496" actId="1076"/>
          <ac:spMkLst>
            <pc:docMk/>
            <pc:sldMk cId="3389636553" sldId="270"/>
            <ac:spMk id="2" creationId="{979348DC-9848-4A70-ED7E-AE313FDC4BD2}"/>
          </ac:spMkLst>
        </pc:spChg>
        <pc:spChg chg="del">
          <ac:chgData name="Jaskari, Susanna" userId="a7c7c336-ab39-41d5-80ef-64f35cb3a963" providerId="ADAL" clId="{F5250799-119D-4336-AB48-AC86DDBA3765}" dt="2022-09-22T22:34:59.586" v="1489" actId="478"/>
          <ac:spMkLst>
            <pc:docMk/>
            <pc:sldMk cId="3389636553" sldId="270"/>
            <ac:spMk id="3" creationId="{761D1852-84DD-CDA2-B476-6D5D064751CF}"/>
          </ac:spMkLst>
        </pc:spChg>
        <pc:spChg chg="add mod ord">
          <ac:chgData name="Jaskari, Susanna" userId="a7c7c336-ab39-41d5-80ef-64f35cb3a963" providerId="ADAL" clId="{F5250799-119D-4336-AB48-AC86DDBA3765}" dt="2022-09-22T22:35:26.925" v="1495" actId="171"/>
          <ac:spMkLst>
            <pc:docMk/>
            <pc:sldMk cId="3389636553" sldId="270"/>
            <ac:spMk id="5" creationId="{9D53F706-E811-8982-65AB-5B162E27FA09}"/>
          </ac:spMkLst>
        </pc:spChg>
        <pc:picChg chg="add mod ord modCrop">
          <ac:chgData name="Jaskari, Susanna" userId="a7c7c336-ab39-41d5-80ef-64f35cb3a963" providerId="ADAL" clId="{F5250799-119D-4336-AB48-AC86DDBA3765}" dt="2022-09-22T22:35:14.819" v="1493" actId="18654"/>
          <ac:picMkLst>
            <pc:docMk/>
            <pc:sldMk cId="3389636553" sldId="270"/>
            <ac:picMk id="4" creationId="{EAFE49B7-75A5-EBE8-1A01-56B09610FDB1}"/>
          </ac:picMkLst>
        </pc:picChg>
      </pc:sldChg>
      <pc:sldChg chg="addSp delSp modSp new mod">
        <pc:chgData name="Jaskari, Susanna" userId="a7c7c336-ab39-41d5-80ef-64f35cb3a963" providerId="ADAL" clId="{F5250799-119D-4336-AB48-AC86DDBA3765}" dt="2022-09-22T22:47:40.077" v="1542" actId="1076"/>
        <pc:sldMkLst>
          <pc:docMk/>
          <pc:sldMk cId="3128967410" sldId="271"/>
        </pc:sldMkLst>
        <pc:spChg chg="mod">
          <ac:chgData name="Jaskari, Susanna" userId="a7c7c336-ab39-41d5-80ef-64f35cb3a963" providerId="ADAL" clId="{F5250799-119D-4336-AB48-AC86DDBA3765}" dt="2022-09-22T22:47:40.077" v="1542" actId="1076"/>
          <ac:spMkLst>
            <pc:docMk/>
            <pc:sldMk cId="3128967410" sldId="271"/>
            <ac:spMk id="2" creationId="{E99C2DB2-CF93-EBA9-470D-C3A99981015D}"/>
          </ac:spMkLst>
        </pc:spChg>
        <pc:spChg chg="del">
          <ac:chgData name="Jaskari, Susanna" userId="a7c7c336-ab39-41d5-80ef-64f35cb3a963" providerId="ADAL" clId="{F5250799-119D-4336-AB48-AC86DDBA3765}" dt="2022-09-22T22:47:32.453" v="1540" actId="478"/>
          <ac:spMkLst>
            <pc:docMk/>
            <pc:sldMk cId="3128967410" sldId="271"/>
            <ac:spMk id="3" creationId="{BF1561C3-AE52-9785-326B-9FB2096AC54B}"/>
          </ac:spMkLst>
        </pc:spChg>
        <pc:spChg chg="add mod ord">
          <ac:chgData name="Jaskari, Susanna" userId="a7c7c336-ab39-41d5-80ef-64f35cb3a963" providerId="ADAL" clId="{F5250799-119D-4336-AB48-AC86DDBA3765}" dt="2022-09-22T22:47:26.678" v="1539" actId="171"/>
          <ac:spMkLst>
            <pc:docMk/>
            <pc:sldMk cId="3128967410" sldId="271"/>
            <ac:spMk id="5" creationId="{1C3ED259-ACB6-C584-0A50-726662E6267E}"/>
          </ac:spMkLst>
        </pc:spChg>
        <pc:picChg chg="add mod ord modCrop">
          <ac:chgData name="Jaskari, Susanna" userId="a7c7c336-ab39-41d5-80ef-64f35cb3a963" providerId="ADAL" clId="{F5250799-119D-4336-AB48-AC86DDBA3765}" dt="2022-09-22T22:47:12.727" v="1536" actId="18654"/>
          <ac:picMkLst>
            <pc:docMk/>
            <pc:sldMk cId="3128967410" sldId="271"/>
            <ac:picMk id="4" creationId="{5531736A-131B-944C-AC9C-A3992D6DB060}"/>
          </ac:picMkLst>
        </pc:picChg>
      </pc:sldChg>
      <pc:sldChg chg="addSp delSp modSp new mod">
        <pc:chgData name="Jaskari, Susanna" userId="a7c7c336-ab39-41d5-80ef-64f35cb3a963" providerId="ADAL" clId="{F5250799-119D-4336-AB48-AC86DDBA3765}" dt="2022-09-22T22:32:07.327" v="1485" actId="1076"/>
        <pc:sldMkLst>
          <pc:docMk/>
          <pc:sldMk cId="700339917" sldId="272"/>
        </pc:sldMkLst>
        <pc:spChg chg="mod">
          <ac:chgData name="Jaskari, Susanna" userId="a7c7c336-ab39-41d5-80ef-64f35cb3a963" providerId="ADAL" clId="{F5250799-119D-4336-AB48-AC86DDBA3765}" dt="2022-09-22T22:32:07.327" v="1485" actId="1076"/>
          <ac:spMkLst>
            <pc:docMk/>
            <pc:sldMk cId="700339917" sldId="272"/>
            <ac:spMk id="2" creationId="{3BEBBC03-9141-1E02-97C8-0590B66DB455}"/>
          </ac:spMkLst>
        </pc:spChg>
        <pc:spChg chg="del">
          <ac:chgData name="Jaskari, Susanna" userId="a7c7c336-ab39-41d5-80ef-64f35cb3a963" providerId="ADAL" clId="{F5250799-119D-4336-AB48-AC86DDBA3765}" dt="2022-09-22T22:31:45.319" v="1481" actId="478"/>
          <ac:spMkLst>
            <pc:docMk/>
            <pc:sldMk cId="700339917" sldId="272"/>
            <ac:spMk id="3" creationId="{78B5360A-26C6-5639-2F39-3BBBE5B01B6E}"/>
          </ac:spMkLst>
        </pc:spChg>
        <pc:spChg chg="add mod ord">
          <ac:chgData name="Jaskari, Susanna" userId="a7c7c336-ab39-41d5-80ef-64f35cb3a963" providerId="ADAL" clId="{F5250799-119D-4336-AB48-AC86DDBA3765}" dt="2022-09-22T22:31:57.790" v="1483" actId="171"/>
          <ac:spMkLst>
            <pc:docMk/>
            <pc:sldMk cId="700339917" sldId="272"/>
            <ac:spMk id="5" creationId="{1473A09B-87DE-5D10-D112-989D468A5E45}"/>
          </ac:spMkLst>
        </pc:spChg>
        <pc:picChg chg="add del mod ord modCrop">
          <ac:chgData name="Jaskari, Susanna" userId="a7c7c336-ab39-41d5-80ef-64f35cb3a963" providerId="ADAL" clId="{F5250799-119D-4336-AB48-AC86DDBA3765}" dt="2022-09-22T22:31:41.365" v="1480" actId="478"/>
          <ac:picMkLst>
            <pc:docMk/>
            <pc:sldMk cId="700339917" sldId="272"/>
            <ac:picMk id="4" creationId="{43F8B0F6-1D9A-7FFA-7E5B-C069ECCDB08B}"/>
          </ac:picMkLst>
        </pc:picChg>
      </pc:sldChg>
      <pc:sldChg chg="new del">
        <pc:chgData name="Jaskari, Susanna" userId="a7c7c336-ab39-41d5-80ef-64f35cb3a963" providerId="ADAL" clId="{F5250799-119D-4336-AB48-AC86DDBA3765}" dt="2022-09-22T19:50:59.658" v="477" actId="47"/>
        <pc:sldMkLst>
          <pc:docMk/>
          <pc:sldMk cId="1330234036" sldId="272"/>
        </pc:sldMkLst>
      </pc:sldChg>
      <pc:sldChg chg="modSp new del mod">
        <pc:chgData name="Jaskari, Susanna" userId="a7c7c336-ab39-41d5-80ef-64f35cb3a963" providerId="ADAL" clId="{F5250799-119D-4336-AB48-AC86DDBA3765}" dt="2022-09-22T19:52:01.169" v="553" actId="47"/>
        <pc:sldMkLst>
          <pc:docMk/>
          <pc:sldMk cId="406561579" sldId="273"/>
        </pc:sldMkLst>
        <pc:spChg chg="mod">
          <ac:chgData name="Jaskari, Susanna" userId="a7c7c336-ab39-41d5-80ef-64f35cb3a963" providerId="ADAL" clId="{F5250799-119D-4336-AB48-AC86DDBA3765}" dt="2022-09-22T19:51:48.699" v="542" actId="20577"/>
          <ac:spMkLst>
            <pc:docMk/>
            <pc:sldMk cId="406561579" sldId="273"/>
            <ac:spMk id="2" creationId="{C81B61B9-88FE-F773-DFB5-33E81E59B5FE}"/>
          </ac:spMkLst>
        </pc:spChg>
      </pc:sldChg>
      <pc:sldChg chg="modSp new mod">
        <pc:chgData name="Jaskari, Susanna" userId="a7c7c336-ab39-41d5-80ef-64f35cb3a963" providerId="ADAL" clId="{F5250799-119D-4336-AB48-AC86DDBA3765}" dt="2022-09-26T18:00:37.308" v="4621"/>
        <pc:sldMkLst>
          <pc:docMk/>
          <pc:sldMk cId="834644344" sldId="274"/>
        </pc:sldMkLst>
        <pc:spChg chg="mod">
          <ac:chgData name="Jaskari, Susanna" userId="a7c7c336-ab39-41d5-80ef-64f35cb3a963" providerId="ADAL" clId="{F5250799-119D-4336-AB48-AC86DDBA3765}" dt="2022-09-26T18:00:37.308" v="4621"/>
          <ac:spMkLst>
            <pc:docMk/>
            <pc:sldMk cId="834644344" sldId="274"/>
            <ac:spMk id="2" creationId="{7B621947-9D8C-EF1E-B4F7-548FDD62F60C}"/>
          </ac:spMkLst>
        </pc:spChg>
        <pc:spChg chg="mod">
          <ac:chgData name="Jaskari, Susanna" userId="a7c7c336-ab39-41d5-80ef-64f35cb3a963" providerId="ADAL" clId="{F5250799-119D-4336-AB48-AC86DDBA3765}" dt="2022-09-26T18:00:37.308" v="4621"/>
          <ac:spMkLst>
            <pc:docMk/>
            <pc:sldMk cId="834644344" sldId="274"/>
            <ac:spMk id="3" creationId="{82DAB99B-7BC3-B2C2-7777-F261EE822E51}"/>
          </ac:spMkLst>
        </pc:spChg>
      </pc:sldChg>
      <pc:sldChg chg="modSp new del mod setBg">
        <pc:chgData name="Jaskari, Susanna" userId="a7c7c336-ab39-41d5-80ef-64f35cb3a963" providerId="ADAL" clId="{F5250799-119D-4336-AB48-AC86DDBA3765}" dt="2022-09-26T13:02:28.516" v="3221" actId="47"/>
        <pc:sldMkLst>
          <pc:docMk/>
          <pc:sldMk cId="1020242719" sldId="275"/>
        </pc:sldMkLst>
        <pc:spChg chg="mod">
          <ac:chgData name="Jaskari, Susanna" userId="a7c7c336-ab39-41d5-80ef-64f35cb3a963" providerId="ADAL" clId="{F5250799-119D-4336-AB48-AC86DDBA3765}" dt="2022-09-26T13:00:50.002" v="3204" actId="1076"/>
          <ac:spMkLst>
            <pc:docMk/>
            <pc:sldMk cId="1020242719" sldId="275"/>
            <ac:spMk id="2" creationId="{31F8DC0D-CD9D-4021-63AC-6D7E8807F05F}"/>
          </ac:spMkLst>
        </pc:spChg>
        <pc:spChg chg="mod">
          <ac:chgData name="Jaskari, Susanna" userId="a7c7c336-ab39-41d5-80ef-64f35cb3a963" providerId="ADAL" clId="{F5250799-119D-4336-AB48-AC86DDBA3765}" dt="2022-09-26T13:02:07.472" v="3216" actId="27636"/>
          <ac:spMkLst>
            <pc:docMk/>
            <pc:sldMk cId="1020242719" sldId="275"/>
            <ac:spMk id="3" creationId="{8652E409-ECEF-89F2-9D5F-DA187D86223D}"/>
          </ac:spMkLst>
        </pc:spChg>
        <pc:spChg chg="mod">
          <ac:chgData name="Jaskari, Susanna" userId="a7c7c336-ab39-41d5-80ef-64f35cb3a963" providerId="ADAL" clId="{F5250799-119D-4336-AB48-AC86DDBA3765}" dt="2022-09-22T22:57:09.126" v="1544" actId="1076"/>
          <ac:spMkLst>
            <pc:docMk/>
            <pc:sldMk cId="1020242719" sldId="275"/>
            <ac:spMk id="4" creationId="{2D2481BA-813C-5CD9-4562-5185E9E59594}"/>
          </ac:spMkLst>
        </pc:spChg>
      </pc:sldChg>
      <pc:sldChg chg="addSp delSp modSp new mod">
        <pc:chgData name="Jaskari, Susanna" userId="a7c7c336-ab39-41d5-80ef-64f35cb3a963" providerId="ADAL" clId="{F5250799-119D-4336-AB48-AC86DDBA3765}" dt="2022-09-27T10:48:03.741" v="6198" actId="478"/>
        <pc:sldMkLst>
          <pc:docMk/>
          <pc:sldMk cId="3370536494" sldId="276"/>
        </pc:sldMkLst>
        <pc:spChg chg="mod">
          <ac:chgData name="Jaskari, Susanna" userId="a7c7c336-ab39-41d5-80ef-64f35cb3a963" providerId="ADAL" clId="{F5250799-119D-4336-AB48-AC86DDBA3765}" dt="2022-09-27T10:46:04.820" v="6183" actId="1076"/>
          <ac:spMkLst>
            <pc:docMk/>
            <pc:sldMk cId="3370536494" sldId="276"/>
            <ac:spMk id="2" creationId="{1EFF2F7F-03BA-F48B-002D-71AE3CCC0BD2}"/>
          </ac:spMkLst>
        </pc:spChg>
        <pc:spChg chg="mod">
          <ac:chgData name="Jaskari, Susanna" userId="a7c7c336-ab39-41d5-80ef-64f35cb3a963" providerId="ADAL" clId="{F5250799-119D-4336-AB48-AC86DDBA3765}" dt="2022-09-27T10:45:54.701" v="6182" actId="1076"/>
          <ac:spMkLst>
            <pc:docMk/>
            <pc:sldMk cId="3370536494" sldId="276"/>
            <ac:spMk id="3" creationId="{F445A2F4-B3F3-FFF8-6369-A535227318C5}"/>
          </ac:spMkLst>
        </pc:spChg>
        <pc:spChg chg="add mod">
          <ac:chgData name="Jaskari, Susanna" userId="a7c7c336-ab39-41d5-80ef-64f35cb3a963" providerId="ADAL" clId="{F5250799-119D-4336-AB48-AC86DDBA3765}" dt="2022-09-27T10:39:11.730" v="6086" actId="1076"/>
          <ac:spMkLst>
            <pc:docMk/>
            <pc:sldMk cId="3370536494" sldId="276"/>
            <ac:spMk id="5" creationId="{D364D909-0228-9787-3E99-9BF323EB1DEC}"/>
          </ac:spMkLst>
        </pc:spChg>
        <pc:cxnChg chg="add mod">
          <ac:chgData name="Jaskari, Susanna" userId="a7c7c336-ab39-41d5-80ef-64f35cb3a963" providerId="ADAL" clId="{F5250799-119D-4336-AB48-AC86DDBA3765}" dt="2022-09-27T10:47:21.626" v="6194" actId="14100"/>
          <ac:cxnSpMkLst>
            <pc:docMk/>
            <pc:sldMk cId="3370536494" sldId="276"/>
            <ac:cxnSpMk id="7" creationId="{4042C0CC-D4D8-3568-2DA2-A727C0F99D3E}"/>
          </ac:cxnSpMkLst>
        </pc:cxnChg>
        <pc:cxnChg chg="add del mod">
          <ac:chgData name="Jaskari, Susanna" userId="a7c7c336-ab39-41d5-80ef-64f35cb3a963" providerId="ADAL" clId="{F5250799-119D-4336-AB48-AC86DDBA3765}" dt="2022-09-27T10:48:03.741" v="6198" actId="478"/>
          <ac:cxnSpMkLst>
            <pc:docMk/>
            <pc:sldMk cId="3370536494" sldId="276"/>
            <ac:cxnSpMk id="14" creationId="{63A11206-1F63-022A-F7D1-4F84F1888626}"/>
          </ac:cxnSpMkLst>
        </pc:cxnChg>
      </pc:sldChg>
      <pc:sldChg chg="modSp new del mod">
        <pc:chgData name="Jaskari, Susanna" userId="a7c7c336-ab39-41d5-80ef-64f35cb3a963" providerId="ADAL" clId="{F5250799-119D-4336-AB48-AC86DDBA3765}" dt="2022-09-27T18:01:26.005" v="7099" actId="47"/>
        <pc:sldMkLst>
          <pc:docMk/>
          <pc:sldMk cId="2326648308" sldId="277"/>
        </pc:sldMkLst>
        <pc:spChg chg="mod">
          <ac:chgData name="Jaskari, Susanna" userId="a7c7c336-ab39-41d5-80ef-64f35cb3a963" providerId="ADAL" clId="{F5250799-119D-4336-AB48-AC86DDBA3765}" dt="2022-09-26T18:00:37.308" v="4621"/>
          <ac:spMkLst>
            <pc:docMk/>
            <pc:sldMk cId="2326648308" sldId="277"/>
            <ac:spMk id="2" creationId="{5DEA4E9D-E52F-6522-9440-379814AE671C}"/>
          </ac:spMkLst>
        </pc:spChg>
        <pc:spChg chg="mod">
          <ac:chgData name="Jaskari, Susanna" userId="a7c7c336-ab39-41d5-80ef-64f35cb3a963" providerId="ADAL" clId="{F5250799-119D-4336-AB48-AC86DDBA3765}" dt="2022-09-26T18:00:37.308" v="4621"/>
          <ac:spMkLst>
            <pc:docMk/>
            <pc:sldMk cId="2326648308" sldId="277"/>
            <ac:spMk id="3" creationId="{7A75E4B2-3368-59B7-3D2B-54AC4FECC9D4}"/>
          </ac:spMkLst>
        </pc:spChg>
      </pc:sldChg>
      <pc:sldChg chg="modSp new del mod">
        <pc:chgData name="Jaskari, Susanna" userId="a7c7c336-ab39-41d5-80ef-64f35cb3a963" providerId="ADAL" clId="{F5250799-119D-4336-AB48-AC86DDBA3765}" dt="2022-09-27T18:01:31.660" v="7100" actId="47"/>
        <pc:sldMkLst>
          <pc:docMk/>
          <pc:sldMk cId="3871839455" sldId="278"/>
        </pc:sldMkLst>
        <pc:spChg chg="mod">
          <ac:chgData name="Jaskari, Susanna" userId="a7c7c336-ab39-41d5-80ef-64f35cb3a963" providerId="ADAL" clId="{F5250799-119D-4336-AB48-AC86DDBA3765}" dt="2022-09-26T18:00:37.308" v="4621"/>
          <ac:spMkLst>
            <pc:docMk/>
            <pc:sldMk cId="3871839455" sldId="278"/>
            <ac:spMk id="2" creationId="{4938CF7B-9E99-FB7B-4264-07F2C667E634}"/>
          </ac:spMkLst>
        </pc:spChg>
        <pc:spChg chg="mod">
          <ac:chgData name="Jaskari, Susanna" userId="a7c7c336-ab39-41d5-80ef-64f35cb3a963" providerId="ADAL" clId="{F5250799-119D-4336-AB48-AC86DDBA3765}" dt="2022-09-26T18:00:37.308" v="4621"/>
          <ac:spMkLst>
            <pc:docMk/>
            <pc:sldMk cId="3871839455" sldId="278"/>
            <ac:spMk id="3" creationId="{5D05D590-5918-C921-6436-84F99AD3BC6C}"/>
          </ac:spMkLst>
        </pc:spChg>
      </pc:sldChg>
      <pc:sldChg chg="modSp new del mod">
        <pc:chgData name="Jaskari, Susanna" userId="a7c7c336-ab39-41d5-80ef-64f35cb3a963" providerId="ADAL" clId="{F5250799-119D-4336-AB48-AC86DDBA3765}" dt="2022-09-27T18:01:34.647" v="7101" actId="47"/>
        <pc:sldMkLst>
          <pc:docMk/>
          <pc:sldMk cId="1301436587" sldId="279"/>
        </pc:sldMkLst>
        <pc:spChg chg="mod">
          <ac:chgData name="Jaskari, Susanna" userId="a7c7c336-ab39-41d5-80ef-64f35cb3a963" providerId="ADAL" clId="{F5250799-119D-4336-AB48-AC86DDBA3765}" dt="2022-09-26T18:00:37.308" v="4621"/>
          <ac:spMkLst>
            <pc:docMk/>
            <pc:sldMk cId="1301436587" sldId="279"/>
            <ac:spMk id="2" creationId="{A60F3E0A-F0B3-0F5D-52C3-4FDE68AAD3C0}"/>
          </ac:spMkLst>
        </pc:spChg>
        <pc:spChg chg="mod">
          <ac:chgData name="Jaskari, Susanna" userId="a7c7c336-ab39-41d5-80ef-64f35cb3a963" providerId="ADAL" clId="{F5250799-119D-4336-AB48-AC86DDBA3765}" dt="2022-09-26T18:00:37.308" v="4621"/>
          <ac:spMkLst>
            <pc:docMk/>
            <pc:sldMk cId="1301436587" sldId="279"/>
            <ac:spMk id="3" creationId="{965E43B4-2ACE-4DFD-A151-219AB7C0E4A9}"/>
          </ac:spMkLst>
        </pc:spChg>
      </pc:sldChg>
      <pc:sldChg chg="new del">
        <pc:chgData name="Jaskari, Susanna" userId="a7c7c336-ab39-41d5-80ef-64f35cb3a963" providerId="ADAL" clId="{F5250799-119D-4336-AB48-AC86DDBA3765}" dt="2022-09-22T19:57:54.503" v="695" actId="47"/>
        <pc:sldMkLst>
          <pc:docMk/>
          <pc:sldMk cId="8473044" sldId="280"/>
        </pc:sldMkLst>
      </pc:sldChg>
      <pc:sldChg chg="addSp modSp new mod">
        <pc:chgData name="Jaskari, Susanna" userId="a7c7c336-ab39-41d5-80ef-64f35cb3a963" providerId="ADAL" clId="{F5250799-119D-4336-AB48-AC86DDBA3765}" dt="2022-09-27T18:20:22.384" v="7536" actId="27636"/>
        <pc:sldMkLst>
          <pc:docMk/>
          <pc:sldMk cId="1528176791" sldId="280"/>
        </pc:sldMkLst>
        <pc:spChg chg="mod">
          <ac:chgData name="Jaskari, Susanna" userId="a7c7c336-ab39-41d5-80ef-64f35cb3a963" providerId="ADAL" clId="{F5250799-119D-4336-AB48-AC86DDBA3765}" dt="2022-09-27T18:10:12.439" v="7260" actId="1076"/>
          <ac:spMkLst>
            <pc:docMk/>
            <pc:sldMk cId="1528176791" sldId="280"/>
            <ac:spMk id="2" creationId="{637A0382-771B-2F1F-55F9-F330E77767B5}"/>
          </ac:spMkLst>
        </pc:spChg>
        <pc:spChg chg="mod">
          <ac:chgData name="Jaskari, Susanna" userId="a7c7c336-ab39-41d5-80ef-64f35cb3a963" providerId="ADAL" clId="{F5250799-119D-4336-AB48-AC86DDBA3765}" dt="2022-09-27T18:20:22.384" v="7536" actId="27636"/>
          <ac:spMkLst>
            <pc:docMk/>
            <pc:sldMk cId="1528176791" sldId="280"/>
            <ac:spMk id="3" creationId="{85D66BA5-08AB-D84B-96CB-740492C9C7F7}"/>
          </ac:spMkLst>
        </pc:spChg>
        <pc:spChg chg="add mod">
          <ac:chgData name="Jaskari, Susanna" userId="a7c7c336-ab39-41d5-80ef-64f35cb3a963" providerId="ADAL" clId="{F5250799-119D-4336-AB48-AC86DDBA3765}" dt="2022-09-27T18:17:41.385" v="7469" actId="1076"/>
          <ac:spMkLst>
            <pc:docMk/>
            <pc:sldMk cId="1528176791" sldId="280"/>
            <ac:spMk id="5" creationId="{1581014F-5C63-6314-C654-EF711A5FB9E4}"/>
          </ac:spMkLst>
        </pc:spChg>
      </pc:sldChg>
      <pc:sldChg chg="modSp new del mod">
        <pc:chgData name="Jaskari, Susanna" userId="a7c7c336-ab39-41d5-80ef-64f35cb3a963" providerId="ADAL" clId="{F5250799-119D-4336-AB48-AC86DDBA3765}" dt="2022-09-27T18:10:59.009" v="7270" actId="47"/>
        <pc:sldMkLst>
          <pc:docMk/>
          <pc:sldMk cId="4247351173" sldId="281"/>
        </pc:sldMkLst>
        <pc:spChg chg="mod">
          <ac:chgData name="Jaskari, Susanna" userId="a7c7c336-ab39-41d5-80ef-64f35cb3a963" providerId="ADAL" clId="{F5250799-119D-4336-AB48-AC86DDBA3765}" dt="2022-09-26T18:00:37.308" v="4621"/>
          <ac:spMkLst>
            <pc:docMk/>
            <pc:sldMk cId="4247351173" sldId="281"/>
            <ac:spMk id="2" creationId="{C5D34A85-1298-FF56-27A6-2F10478C122B}"/>
          </ac:spMkLst>
        </pc:spChg>
        <pc:spChg chg="mod">
          <ac:chgData name="Jaskari, Susanna" userId="a7c7c336-ab39-41d5-80ef-64f35cb3a963" providerId="ADAL" clId="{F5250799-119D-4336-AB48-AC86DDBA3765}" dt="2022-09-26T18:00:37.308" v="4621"/>
          <ac:spMkLst>
            <pc:docMk/>
            <pc:sldMk cId="4247351173" sldId="281"/>
            <ac:spMk id="3" creationId="{F1445999-CA20-54CF-A584-BA37EB7EC3AC}"/>
          </ac:spMkLst>
        </pc:spChg>
      </pc:sldChg>
      <pc:sldChg chg="modSp new del mod">
        <pc:chgData name="Jaskari, Susanna" userId="a7c7c336-ab39-41d5-80ef-64f35cb3a963" providerId="ADAL" clId="{F5250799-119D-4336-AB48-AC86DDBA3765}" dt="2022-09-27T18:11:13.068" v="7289" actId="47"/>
        <pc:sldMkLst>
          <pc:docMk/>
          <pc:sldMk cId="385970749" sldId="282"/>
        </pc:sldMkLst>
        <pc:spChg chg="mod">
          <ac:chgData name="Jaskari, Susanna" userId="a7c7c336-ab39-41d5-80ef-64f35cb3a963" providerId="ADAL" clId="{F5250799-119D-4336-AB48-AC86DDBA3765}" dt="2022-09-26T18:00:37.308" v="4621"/>
          <ac:spMkLst>
            <pc:docMk/>
            <pc:sldMk cId="385970749" sldId="282"/>
            <ac:spMk id="2" creationId="{BD3AEE94-88E3-0119-1AA1-99D00322EE6E}"/>
          </ac:spMkLst>
        </pc:spChg>
        <pc:spChg chg="mod">
          <ac:chgData name="Jaskari, Susanna" userId="a7c7c336-ab39-41d5-80ef-64f35cb3a963" providerId="ADAL" clId="{F5250799-119D-4336-AB48-AC86DDBA3765}" dt="2022-09-26T18:00:37.308" v="4621"/>
          <ac:spMkLst>
            <pc:docMk/>
            <pc:sldMk cId="385970749" sldId="282"/>
            <ac:spMk id="3" creationId="{5D458CD2-4FE5-1E61-6C9D-8C32CA733585}"/>
          </ac:spMkLst>
        </pc:spChg>
      </pc:sldChg>
      <pc:sldChg chg="modSp new del mod">
        <pc:chgData name="Jaskari, Susanna" userId="a7c7c336-ab39-41d5-80ef-64f35cb3a963" providerId="ADAL" clId="{F5250799-119D-4336-AB48-AC86DDBA3765}" dt="2022-09-27T18:11:25.665" v="7305" actId="47"/>
        <pc:sldMkLst>
          <pc:docMk/>
          <pc:sldMk cId="335077892" sldId="283"/>
        </pc:sldMkLst>
        <pc:spChg chg="mod">
          <ac:chgData name="Jaskari, Susanna" userId="a7c7c336-ab39-41d5-80ef-64f35cb3a963" providerId="ADAL" clId="{F5250799-119D-4336-AB48-AC86DDBA3765}" dt="2022-09-26T18:00:37.308" v="4621"/>
          <ac:spMkLst>
            <pc:docMk/>
            <pc:sldMk cId="335077892" sldId="283"/>
            <ac:spMk id="2" creationId="{CD1F589E-A2D6-A2AB-AD70-13E66903381F}"/>
          </ac:spMkLst>
        </pc:spChg>
        <pc:spChg chg="mod">
          <ac:chgData name="Jaskari, Susanna" userId="a7c7c336-ab39-41d5-80ef-64f35cb3a963" providerId="ADAL" clId="{F5250799-119D-4336-AB48-AC86DDBA3765}" dt="2022-09-26T18:00:37.308" v="4621"/>
          <ac:spMkLst>
            <pc:docMk/>
            <pc:sldMk cId="335077892" sldId="283"/>
            <ac:spMk id="3" creationId="{BE967B15-1F38-BE0F-349F-41F9A1145E64}"/>
          </ac:spMkLst>
        </pc:spChg>
      </pc:sldChg>
      <pc:sldChg chg="modSp new del mod">
        <pc:chgData name="Jaskari, Susanna" userId="a7c7c336-ab39-41d5-80ef-64f35cb3a963" providerId="ADAL" clId="{F5250799-119D-4336-AB48-AC86DDBA3765}" dt="2022-09-27T18:11:40.728" v="7321" actId="47"/>
        <pc:sldMkLst>
          <pc:docMk/>
          <pc:sldMk cId="3665636748" sldId="284"/>
        </pc:sldMkLst>
        <pc:spChg chg="mod">
          <ac:chgData name="Jaskari, Susanna" userId="a7c7c336-ab39-41d5-80ef-64f35cb3a963" providerId="ADAL" clId="{F5250799-119D-4336-AB48-AC86DDBA3765}" dt="2022-09-26T18:00:37.308" v="4621"/>
          <ac:spMkLst>
            <pc:docMk/>
            <pc:sldMk cId="3665636748" sldId="284"/>
            <ac:spMk id="2" creationId="{B6479F40-7679-FA84-A2EC-081B0C7A1501}"/>
          </ac:spMkLst>
        </pc:spChg>
        <pc:spChg chg="mod">
          <ac:chgData name="Jaskari, Susanna" userId="a7c7c336-ab39-41d5-80ef-64f35cb3a963" providerId="ADAL" clId="{F5250799-119D-4336-AB48-AC86DDBA3765}" dt="2022-09-26T18:00:37.308" v="4621"/>
          <ac:spMkLst>
            <pc:docMk/>
            <pc:sldMk cId="3665636748" sldId="284"/>
            <ac:spMk id="3" creationId="{D2BDBB89-84E8-C97F-80AA-8389E442278B}"/>
          </ac:spMkLst>
        </pc:spChg>
      </pc:sldChg>
      <pc:sldChg chg="modSp new del mod">
        <pc:chgData name="Jaskari, Susanna" userId="a7c7c336-ab39-41d5-80ef-64f35cb3a963" providerId="ADAL" clId="{F5250799-119D-4336-AB48-AC86DDBA3765}" dt="2022-09-27T18:12:04.966" v="7370" actId="47"/>
        <pc:sldMkLst>
          <pc:docMk/>
          <pc:sldMk cId="1410429765" sldId="285"/>
        </pc:sldMkLst>
        <pc:spChg chg="mod">
          <ac:chgData name="Jaskari, Susanna" userId="a7c7c336-ab39-41d5-80ef-64f35cb3a963" providerId="ADAL" clId="{F5250799-119D-4336-AB48-AC86DDBA3765}" dt="2022-09-26T18:00:37.308" v="4621"/>
          <ac:spMkLst>
            <pc:docMk/>
            <pc:sldMk cId="1410429765" sldId="285"/>
            <ac:spMk id="2" creationId="{FBE14E58-E638-EE86-C2DD-F869C80DDDEA}"/>
          </ac:spMkLst>
        </pc:spChg>
        <pc:spChg chg="mod">
          <ac:chgData name="Jaskari, Susanna" userId="a7c7c336-ab39-41d5-80ef-64f35cb3a963" providerId="ADAL" clId="{F5250799-119D-4336-AB48-AC86DDBA3765}" dt="2022-09-26T18:00:37.308" v="4621"/>
          <ac:spMkLst>
            <pc:docMk/>
            <pc:sldMk cId="1410429765" sldId="285"/>
            <ac:spMk id="3" creationId="{3C5DA4E1-6208-83C1-27D9-9A32F5CA8EFE}"/>
          </ac:spMkLst>
        </pc:spChg>
      </pc:sldChg>
      <pc:sldChg chg="new del">
        <pc:chgData name="Jaskari, Susanna" userId="a7c7c336-ab39-41d5-80ef-64f35cb3a963" providerId="ADAL" clId="{F5250799-119D-4336-AB48-AC86DDBA3765}" dt="2022-09-22T19:59:38.626" v="840" actId="47"/>
        <pc:sldMkLst>
          <pc:docMk/>
          <pc:sldMk cId="117482638" sldId="286"/>
        </pc:sldMkLst>
      </pc:sldChg>
      <pc:sldChg chg="addSp delSp modSp new mod">
        <pc:chgData name="Jaskari, Susanna" userId="a7c7c336-ab39-41d5-80ef-64f35cb3a963" providerId="ADAL" clId="{F5250799-119D-4336-AB48-AC86DDBA3765}" dt="2022-09-22T22:43:23.674" v="1528" actId="1076"/>
        <pc:sldMkLst>
          <pc:docMk/>
          <pc:sldMk cId="2803099615" sldId="286"/>
        </pc:sldMkLst>
        <pc:spChg chg="mod">
          <ac:chgData name="Jaskari, Susanna" userId="a7c7c336-ab39-41d5-80ef-64f35cb3a963" providerId="ADAL" clId="{F5250799-119D-4336-AB48-AC86DDBA3765}" dt="2022-09-22T22:43:23.674" v="1528" actId="1076"/>
          <ac:spMkLst>
            <pc:docMk/>
            <pc:sldMk cId="2803099615" sldId="286"/>
            <ac:spMk id="2" creationId="{2BACF283-12C9-E4D8-329E-1FC4F09619AF}"/>
          </ac:spMkLst>
        </pc:spChg>
        <pc:spChg chg="del">
          <ac:chgData name="Jaskari, Susanna" userId="a7c7c336-ab39-41d5-80ef-64f35cb3a963" providerId="ADAL" clId="{F5250799-119D-4336-AB48-AC86DDBA3765}" dt="2022-09-22T22:43:03.661" v="1524" actId="478"/>
          <ac:spMkLst>
            <pc:docMk/>
            <pc:sldMk cId="2803099615" sldId="286"/>
            <ac:spMk id="3" creationId="{66207D48-E0AE-776E-3CF5-118FEA0A69AB}"/>
          </ac:spMkLst>
        </pc:spChg>
        <pc:spChg chg="add mod ord">
          <ac:chgData name="Jaskari, Susanna" userId="a7c7c336-ab39-41d5-80ef-64f35cb3a963" providerId="ADAL" clId="{F5250799-119D-4336-AB48-AC86DDBA3765}" dt="2022-09-22T22:43:16.388" v="1526" actId="171"/>
          <ac:spMkLst>
            <pc:docMk/>
            <pc:sldMk cId="2803099615" sldId="286"/>
            <ac:spMk id="5" creationId="{00F3A59E-A453-FEAD-CDDC-DBE1A93AB2A7}"/>
          </ac:spMkLst>
        </pc:spChg>
        <pc:picChg chg="add mod ord modCrop">
          <ac:chgData name="Jaskari, Susanna" userId="a7c7c336-ab39-41d5-80ef-64f35cb3a963" providerId="ADAL" clId="{F5250799-119D-4336-AB48-AC86DDBA3765}" dt="2022-09-22T22:42:55.588" v="1523" actId="171"/>
          <ac:picMkLst>
            <pc:docMk/>
            <pc:sldMk cId="2803099615" sldId="286"/>
            <ac:picMk id="4" creationId="{4E1C6F9D-9A3A-9170-7F44-A5505003A7ED}"/>
          </ac:picMkLst>
        </pc:picChg>
      </pc:sldChg>
      <pc:sldChg chg="addSp delSp modSp new mod setBg">
        <pc:chgData name="Jaskari, Susanna" userId="a7c7c336-ab39-41d5-80ef-64f35cb3a963" providerId="ADAL" clId="{F5250799-119D-4336-AB48-AC86DDBA3765}" dt="2022-10-03T11:39:34.413" v="12232" actId="34135"/>
        <pc:sldMkLst>
          <pc:docMk/>
          <pc:sldMk cId="1055419943" sldId="287"/>
        </pc:sldMkLst>
        <pc:spChg chg="del">
          <ac:chgData name="Jaskari, Susanna" userId="a7c7c336-ab39-41d5-80ef-64f35cb3a963" providerId="ADAL" clId="{F5250799-119D-4336-AB48-AC86DDBA3765}" dt="2022-09-26T11:59:25.900" v="1930" actId="478"/>
          <ac:spMkLst>
            <pc:docMk/>
            <pc:sldMk cId="1055419943" sldId="287"/>
            <ac:spMk id="2" creationId="{A4CD79F3-D697-B740-20B0-07385BCD6AE7}"/>
          </ac:spMkLst>
        </pc:spChg>
        <pc:spChg chg="mod">
          <ac:chgData name="Jaskari, Susanna" userId="a7c7c336-ab39-41d5-80ef-64f35cb3a963" providerId="ADAL" clId="{F5250799-119D-4336-AB48-AC86DDBA3765}" dt="2022-10-03T11:38:20.989" v="12218" actId="34135"/>
          <ac:spMkLst>
            <pc:docMk/>
            <pc:sldMk cId="1055419943" sldId="287"/>
            <ac:spMk id="3" creationId="{23784FB4-ACF1-9682-CDDC-690C1E7A589D}"/>
          </ac:spMkLst>
        </pc:spChg>
        <pc:spChg chg="del mod">
          <ac:chgData name="Jaskari, Susanna" userId="a7c7c336-ab39-41d5-80ef-64f35cb3a963" providerId="ADAL" clId="{F5250799-119D-4336-AB48-AC86DDBA3765}" dt="2022-09-26T12:07:32.911" v="2202" actId="478"/>
          <ac:spMkLst>
            <pc:docMk/>
            <pc:sldMk cId="1055419943" sldId="287"/>
            <ac:spMk id="4" creationId="{9D69D3C7-7B5F-0948-E6B3-C07D74F6F17C}"/>
          </ac:spMkLst>
        </pc:spChg>
        <pc:spChg chg="add mod">
          <ac:chgData name="Jaskari, Susanna" userId="a7c7c336-ab39-41d5-80ef-64f35cb3a963" providerId="ADAL" clId="{F5250799-119D-4336-AB48-AC86DDBA3765}" dt="2022-09-27T10:33:00.443" v="6050" actId="121"/>
          <ac:spMkLst>
            <pc:docMk/>
            <pc:sldMk cId="1055419943" sldId="287"/>
            <ac:spMk id="5" creationId="{842C3856-7C2F-DB81-0BAE-0BE888EFA9F6}"/>
          </ac:spMkLst>
        </pc:spChg>
        <pc:spChg chg="add del mod">
          <ac:chgData name="Jaskari, Susanna" userId="a7c7c336-ab39-41d5-80ef-64f35cb3a963" providerId="ADAL" clId="{F5250799-119D-4336-AB48-AC86DDBA3765}" dt="2022-09-26T12:16:00.870" v="2215" actId="478"/>
          <ac:spMkLst>
            <pc:docMk/>
            <pc:sldMk cId="1055419943" sldId="287"/>
            <ac:spMk id="7" creationId="{1361F20F-13F9-5447-F281-A76DA846D50B}"/>
          </ac:spMkLst>
        </pc:spChg>
        <pc:spChg chg="add del mod ord">
          <ac:chgData name="Jaskari, Susanna" userId="a7c7c336-ab39-41d5-80ef-64f35cb3a963" providerId="ADAL" clId="{F5250799-119D-4336-AB48-AC86DDBA3765}" dt="2022-09-26T17:44:45.366" v="4472" actId="478"/>
          <ac:spMkLst>
            <pc:docMk/>
            <pc:sldMk cId="1055419943" sldId="287"/>
            <ac:spMk id="9" creationId="{44DC3BFC-2160-3444-C63C-36C8F3601AA3}"/>
          </ac:spMkLst>
        </pc:spChg>
        <pc:spChg chg="add del mod ord">
          <ac:chgData name="Jaskari, Susanna" userId="a7c7c336-ab39-41d5-80ef-64f35cb3a963" providerId="ADAL" clId="{F5250799-119D-4336-AB48-AC86DDBA3765}" dt="2022-09-26T18:14:27.843" v="4700" actId="478"/>
          <ac:spMkLst>
            <pc:docMk/>
            <pc:sldMk cId="1055419943" sldId="287"/>
            <ac:spMk id="10" creationId="{8A6033D9-61F5-04F9-40F1-CA6E7D600CBB}"/>
          </ac:spMkLst>
        </pc:spChg>
        <pc:spChg chg="add del mod ord">
          <ac:chgData name="Jaskari, Susanna" userId="a7c7c336-ab39-41d5-80ef-64f35cb3a963" providerId="ADAL" clId="{F5250799-119D-4336-AB48-AC86DDBA3765}" dt="2022-09-26T18:14:29.570" v="4701" actId="478"/>
          <ac:spMkLst>
            <pc:docMk/>
            <pc:sldMk cId="1055419943" sldId="287"/>
            <ac:spMk id="11" creationId="{15298010-55C0-3916-5DDF-586A77151D63}"/>
          </ac:spMkLst>
        </pc:spChg>
        <pc:spChg chg="add mod">
          <ac:chgData name="Jaskari, Susanna" userId="a7c7c336-ab39-41d5-80ef-64f35cb3a963" providerId="ADAL" clId="{F5250799-119D-4336-AB48-AC86DDBA3765}" dt="2022-10-03T11:39:28.014" v="12231" actId="34135"/>
          <ac:spMkLst>
            <pc:docMk/>
            <pc:sldMk cId="1055419943" sldId="287"/>
            <ac:spMk id="15" creationId="{EB9F29D6-45B4-2C5B-73F9-E3DA399E8AF1}"/>
          </ac:spMkLst>
        </pc:spChg>
        <pc:spChg chg="add mod">
          <ac:chgData name="Jaskari, Susanna" userId="a7c7c336-ab39-41d5-80ef-64f35cb3a963" providerId="ADAL" clId="{F5250799-119D-4336-AB48-AC86DDBA3765}" dt="2022-10-03T11:39:34.413" v="12232" actId="34135"/>
          <ac:spMkLst>
            <pc:docMk/>
            <pc:sldMk cId="1055419943" sldId="287"/>
            <ac:spMk id="16" creationId="{8FF0D787-83B9-7C68-51DA-177BEDFD406C}"/>
          </ac:spMkLst>
        </pc:spChg>
        <pc:spChg chg="add mod">
          <ac:chgData name="Jaskari, Susanna" userId="a7c7c336-ab39-41d5-80ef-64f35cb3a963" providerId="ADAL" clId="{F5250799-119D-4336-AB48-AC86DDBA3765}" dt="2022-10-03T11:39:26.037" v="12230" actId="34135"/>
          <ac:spMkLst>
            <pc:docMk/>
            <pc:sldMk cId="1055419943" sldId="287"/>
            <ac:spMk id="17" creationId="{6FA0D94E-1176-467D-5A92-B5B2DC38A3A9}"/>
          </ac:spMkLst>
        </pc:spChg>
        <pc:picChg chg="add del mod ord">
          <ac:chgData name="Jaskari, Susanna" userId="a7c7c336-ab39-41d5-80ef-64f35cb3a963" providerId="ADAL" clId="{F5250799-119D-4336-AB48-AC86DDBA3765}" dt="2022-09-26T14:05:57.720" v="3857" actId="478"/>
          <ac:picMkLst>
            <pc:docMk/>
            <pc:sldMk cId="1055419943" sldId="287"/>
            <ac:picMk id="8" creationId="{C3DDE10A-6DB6-BED6-E897-27D2BBFDB38B}"/>
          </ac:picMkLst>
        </pc:picChg>
        <pc:picChg chg="add del mod modCrop">
          <ac:chgData name="Jaskari, Susanna" userId="a7c7c336-ab39-41d5-80ef-64f35cb3a963" providerId="ADAL" clId="{F5250799-119D-4336-AB48-AC86DDBA3765}" dt="2022-09-26T18:04:14.594" v="4630" actId="478"/>
          <ac:picMkLst>
            <pc:docMk/>
            <pc:sldMk cId="1055419943" sldId="287"/>
            <ac:picMk id="12" creationId="{AD1405E4-908F-B9FD-163A-023C963A3046}"/>
          </ac:picMkLst>
        </pc:picChg>
        <pc:picChg chg="add del mod ord modCrop">
          <ac:chgData name="Jaskari, Susanna" userId="a7c7c336-ab39-41d5-80ef-64f35cb3a963" providerId="ADAL" clId="{F5250799-119D-4336-AB48-AC86DDBA3765}" dt="2022-09-26T18:06:07.498" v="4646" actId="478"/>
          <ac:picMkLst>
            <pc:docMk/>
            <pc:sldMk cId="1055419943" sldId="287"/>
            <ac:picMk id="13" creationId="{A139745B-DB30-B7D2-D411-01F126F5E253}"/>
          </ac:picMkLst>
        </pc:picChg>
        <pc:picChg chg="add del mod ord modCrop">
          <ac:chgData name="Jaskari, Susanna" userId="a7c7c336-ab39-41d5-80ef-64f35cb3a963" providerId="ADAL" clId="{F5250799-119D-4336-AB48-AC86DDBA3765}" dt="2022-09-26T18:07:51.546" v="4660" actId="478"/>
          <ac:picMkLst>
            <pc:docMk/>
            <pc:sldMk cId="1055419943" sldId="287"/>
            <ac:picMk id="14" creationId="{B061CE4C-E786-7456-89B0-E04C0B8D201D}"/>
          </ac:picMkLst>
        </pc:picChg>
      </pc:sldChg>
      <pc:sldChg chg="addSp delSp modSp new mod setBg">
        <pc:chgData name="Jaskari, Susanna" userId="a7c7c336-ab39-41d5-80ef-64f35cb3a963" providerId="ADAL" clId="{F5250799-119D-4336-AB48-AC86DDBA3765}" dt="2022-09-27T10:33:06.034" v="6051" actId="121"/>
        <pc:sldMkLst>
          <pc:docMk/>
          <pc:sldMk cId="3016361891" sldId="288"/>
        </pc:sldMkLst>
        <pc:spChg chg="del">
          <ac:chgData name="Jaskari, Susanna" userId="a7c7c336-ab39-41d5-80ef-64f35cb3a963" providerId="ADAL" clId="{F5250799-119D-4336-AB48-AC86DDBA3765}" dt="2022-09-26T12:16:11.874" v="2217" actId="478"/>
          <ac:spMkLst>
            <pc:docMk/>
            <pc:sldMk cId="3016361891" sldId="288"/>
            <ac:spMk id="2" creationId="{2A95AC12-71C0-2A9A-BDB6-C9C984622E55}"/>
          </ac:spMkLst>
        </pc:spChg>
        <pc:spChg chg="mod">
          <ac:chgData name="Jaskari, Susanna" userId="a7c7c336-ab39-41d5-80ef-64f35cb3a963" providerId="ADAL" clId="{F5250799-119D-4336-AB48-AC86DDBA3765}" dt="2022-09-27T09:08:12.967" v="4933" actId="1076"/>
          <ac:spMkLst>
            <pc:docMk/>
            <pc:sldMk cId="3016361891" sldId="288"/>
            <ac:spMk id="3" creationId="{41509DAB-C155-FCFF-8481-49B9077D3A48}"/>
          </ac:spMkLst>
        </pc:spChg>
        <pc:spChg chg="del">
          <ac:chgData name="Jaskari, Susanna" userId="a7c7c336-ab39-41d5-80ef-64f35cb3a963" providerId="ADAL" clId="{F5250799-119D-4336-AB48-AC86DDBA3765}" dt="2022-09-26T12:16:59.723" v="2238" actId="478"/>
          <ac:spMkLst>
            <pc:docMk/>
            <pc:sldMk cId="3016361891" sldId="288"/>
            <ac:spMk id="4" creationId="{906B2E8B-AEC0-55CB-497F-DAB4A88C0934}"/>
          </ac:spMkLst>
        </pc:spChg>
        <pc:spChg chg="add mod">
          <ac:chgData name="Jaskari, Susanna" userId="a7c7c336-ab39-41d5-80ef-64f35cb3a963" providerId="ADAL" clId="{F5250799-119D-4336-AB48-AC86DDBA3765}" dt="2022-09-27T10:33:06.034" v="6051" actId="121"/>
          <ac:spMkLst>
            <pc:docMk/>
            <pc:sldMk cId="3016361891" sldId="288"/>
            <ac:spMk id="6" creationId="{232926E8-407A-6636-82AD-A73223F5AD17}"/>
          </ac:spMkLst>
        </pc:spChg>
        <pc:spChg chg="add del mod ord">
          <ac:chgData name="Jaskari, Susanna" userId="a7c7c336-ab39-41d5-80ef-64f35cb3a963" providerId="ADAL" clId="{F5250799-119D-4336-AB48-AC86DDBA3765}" dt="2022-09-26T18:14:23.514" v="4698" actId="478"/>
          <ac:spMkLst>
            <pc:docMk/>
            <pc:sldMk cId="3016361891" sldId="288"/>
            <ac:spMk id="8" creationId="{C1316EAB-E079-435B-A3F3-42B583BBAE13}"/>
          </ac:spMkLst>
        </pc:spChg>
        <pc:picChg chg="add mod ord modCrop">
          <ac:chgData name="Jaskari, Susanna" userId="a7c7c336-ab39-41d5-80ef-64f35cb3a963" providerId="ADAL" clId="{F5250799-119D-4336-AB48-AC86DDBA3765}" dt="2022-09-27T09:08:06.627" v="4932" actId="1076"/>
          <ac:picMkLst>
            <pc:docMk/>
            <pc:sldMk cId="3016361891" sldId="288"/>
            <ac:picMk id="7" creationId="{68A8D00E-C8AF-302C-81FE-DDAC3BDB72F3}"/>
          </ac:picMkLst>
        </pc:picChg>
      </pc:sldChg>
      <pc:sldChg chg="addSp delSp modSp new mod">
        <pc:chgData name="Jaskari, Susanna" userId="a7c7c336-ab39-41d5-80ef-64f35cb3a963" providerId="ADAL" clId="{F5250799-119D-4336-AB48-AC86DDBA3765}" dt="2022-09-27T10:33:11.209" v="6052" actId="121"/>
        <pc:sldMkLst>
          <pc:docMk/>
          <pc:sldMk cId="347037871" sldId="289"/>
        </pc:sldMkLst>
        <pc:spChg chg="mod">
          <ac:chgData name="Jaskari, Susanna" userId="a7c7c336-ab39-41d5-80ef-64f35cb3a963" providerId="ADAL" clId="{F5250799-119D-4336-AB48-AC86DDBA3765}" dt="2022-09-27T09:12:54.049" v="4947" actId="2711"/>
          <ac:spMkLst>
            <pc:docMk/>
            <pc:sldMk cId="347037871" sldId="289"/>
            <ac:spMk id="2" creationId="{1800BBCA-D4EB-3A83-080B-7EBCDF34BBE0}"/>
          </ac:spMkLst>
        </pc:spChg>
        <pc:spChg chg="mod">
          <ac:chgData name="Jaskari, Susanna" userId="a7c7c336-ab39-41d5-80ef-64f35cb3a963" providerId="ADAL" clId="{F5250799-119D-4336-AB48-AC86DDBA3765}" dt="2022-09-26T18:36:46.376" v="4874" actId="1076"/>
          <ac:spMkLst>
            <pc:docMk/>
            <pc:sldMk cId="347037871" sldId="289"/>
            <ac:spMk id="3" creationId="{08E898AD-7B13-3E02-8E10-AE617E124F95}"/>
          </ac:spMkLst>
        </pc:spChg>
        <pc:spChg chg="del">
          <ac:chgData name="Jaskari, Susanna" userId="a7c7c336-ab39-41d5-80ef-64f35cb3a963" providerId="ADAL" clId="{F5250799-119D-4336-AB48-AC86DDBA3765}" dt="2022-09-26T12:23:03.863" v="2273"/>
          <ac:spMkLst>
            <pc:docMk/>
            <pc:sldMk cId="347037871" sldId="289"/>
            <ac:spMk id="4" creationId="{D2D46FE1-3AD6-E94B-F05C-719D9D9B0623}"/>
          </ac:spMkLst>
        </pc:spChg>
        <pc:spChg chg="add mod">
          <ac:chgData name="Jaskari, Susanna" userId="a7c7c336-ab39-41d5-80ef-64f35cb3a963" providerId="ADAL" clId="{F5250799-119D-4336-AB48-AC86DDBA3765}" dt="2022-09-27T10:33:11.209" v="6052" actId="121"/>
          <ac:spMkLst>
            <pc:docMk/>
            <pc:sldMk cId="347037871" sldId="289"/>
            <ac:spMk id="6" creationId="{74C11864-F000-AFC6-CF58-94666835D20F}"/>
          </ac:spMkLst>
        </pc:spChg>
        <pc:spChg chg="add del mod">
          <ac:chgData name="Jaskari, Susanna" userId="a7c7c336-ab39-41d5-80ef-64f35cb3a963" providerId="ADAL" clId="{F5250799-119D-4336-AB48-AC86DDBA3765}" dt="2022-09-26T12:24:39.055" v="2328" actId="478"/>
          <ac:spMkLst>
            <pc:docMk/>
            <pc:sldMk cId="347037871" sldId="289"/>
            <ac:spMk id="9" creationId="{DBD7A063-2073-AAC4-E5A0-6F77FAAF7CD8}"/>
          </ac:spMkLst>
        </pc:spChg>
        <pc:spChg chg="add del mod ord">
          <ac:chgData name="Jaskari, Susanna" userId="a7c7c336-ab39-41d5-80ef-64f35cb3a963" providerId="ADAL" clId="{F5250799-119D-4336-AB48-AC86DDBA3765}" dt="2022-09-26T18:14:18.790" v="4697" actId="478"/>
          <ac:spMkLst>
            <pc:docMk/>
            <pc:sldMk cId="347037871" sldId="289"/>
            <ac:spMk id="11" creationId="{1DB41A7F-7208-300E-59BE-73D7BC3146E1}"/>
          </ac:spMkLst>
        </pc:spChg>
        <pc:spChg chg="add del">
          <ac:chgData name="Jaskari, Susanna" userId="a7c7c336-ab39-41d5-80ef-64f35cb3a963" providerId="ADAL" clId="{F5250799-119D-4336-AB48-AC86DDBA3765}" dt="2022-09-26T18:35:57.064" v="4862" actId="478"/>
          <ac:spMkLst>
            <pc:docMk/>
            <pc:sldMk cId="347037871" sldId="289"/>
            <ac:spMk id="12" creationId="{176A3981-33E2-1C77-F565-281991246D13}"/>
          </ac:spMkLst>
        </pc:spChg>
        <pc:picChg chg="add del mod">
          <ac:chgData name="Jaskari, Susanna" userId="a7c7c336-ab39-41d5-80ef-64f35cb3a963" providerId="ADAL" clId="{F5250799-119D-4336-AB48-AC86DDBA3765}" dt="2022-09-26T12:24:36.280" v="2327" actId="478"/>
          <ac:picMkLst>
            <pc:docMk/>
            <pc:sldMk cId="347037871" sldId="289"/>
            <ac:picMk id="7" creationId="{DFE45E6E-FB9D-60BD-FF20-EEB148FF62F6}"/>
          </ac:picMkLst>
        </pc:picChg>
        <pc:picChg chg="add mod">
          <ac:chgData name="Jaskari, Susanna" userId="a7c7c336-ab39-41d5-80ef-64f35cb3a963" providerId="ADAL" clId="{F5250799-119D-4336-AB48-AC86DDBA3765}" dt="2022-09-26T17:38:51.138" v="4426" actId="1076"/>
          <ac:picMkLst>
            <pc:docMk/>
            <pc:sldMk cId="347037871" sldId="289"/>
            <ac:picMk id="10" creationId="{76C18BD2-2DFB-7D4B-C971-A2DB9C0509DF}"/>
          </ac:picMkLst>
        </pc:picChg>
      </pc:sldChg>
      <pc:sldChg chg="addSp delSp modSp new mod">
        <pc:chgData name="Jaskari, Susanna" userId="a7c7c336-ab39-41d5-80ef-64f35cb3a963" providerId="ADAL" clId="{F5250799-119D-4336-AB48-AC86DDBA3765}" dt="2022-09-27T19:30:09.539" v="9037" actId="34135"/>
        <pc:sldMkLst>
          <pc:docMk/>
          <pc:sldMk cId="984281269" sldId="290"/>
        </pc:sldMkLst>
        <pc:spChg chg="del">
          <ac:chgData name="Jaskari, Susanna" userId="a7c7c336-ab39-41d5-80ef-64f35cb3a963" providerId="ADAL" clId="{F5250799-119D-4336-AB48-AC86DDBA3765}" dt="2022-09-26T12:26:25.483" v="2337" actId="478"/>
          <ac:spMkLst>
            <pc:docMk/>
            <pc:sldMk cId="984281269" sldId="290"/>
            <ac:spMk id="2" creationId="{95B7142B-E525-B1EE-F854-CC13FAD5AA78}"/>
          </ac:spMkLst>
        </pc:spChg>
        <pc:spChg chg="mod">
          <ac:chgData name="Jaskari, Susanna" userId="a7c7c336-ab39-41d5-80ef-64f35cb3a963" providerId="ADAL" clId="{F5250799-119D-4336-AB48-AC86DDBA3765}" dt="2022-09-27T19:29:59.858" v="9034" actId="34135"/>
          <ac:spMkLst>
            <pc:docMk/>
            <pc:sldMk cId="984281269" sldId="290"/>
            <ac:spMk id="3" creationId="{7A6F8F19-93AF-189D-86A3-6096904C7B68}"/>
          </ac:spMkLst>
        </pc:spChg>
        <pc:spChg chg="add mod">
          <ac:chgData name="Jaskari, Susanna" userId="a7c7c336-ab39-41d5-80ef-64f35cb3a963" providerId="ADAL" clId="{F5250799-119D-4336-AB48-AC86DDBA3765}" dt="2022-09-27T10:33:15.868" v="6053" actId="121"/>
          <ac:spMkLst>
            <pc:docMk/>
            <pc:sldMk cId="984281269" sldId="290"/>
            <ac:spMk id="5" creationId="{D59DC7D1-A359-4B82-B4C2-1F567421F4E3}"/>
          </ac:spMkLst>
        </pc:spChg>
        <pc:spChg chg="add del mod ord">
          <ac:chgData name="Jaskari, Susanna" userId="a7c7c336-ab39-41d5-80ef-64f35cb3a963" providerId="ADAL" clId="{F5250799-119D-4336-AB48-AC86DDBA3765}" dt="2022-09-26T18:14:15.462" v="4696" actId="478"/>
          <ac:spMkLst>
            <pc:docMk/>
            <pc:sldMk cId="984281269" sldId="290"/>
            <ac:spMk id="6" creationId="{EF2E3A93-241C-651F-83EC-191C5C3F0581}"/>
          </ac:spMkLst>
        </pc:spChg>
        <pc:spChg chg="add mod">
          <ac:chgData name="Jaskari, Susanna" userId="a7c7c336-ab39-41d5-80ef-64f35cb3a963" providerId="ADAL" clId="{F5250799-119D-4336-AB48-AC86DDBA3765}" dt="2022-09-27T19:30:07.066" v="9036" actId="34135"/>
          <ac:spMkLst>
            <pc:docMk/>
            <pc:sldMk cId="984281269" sldId="290"/>
            <ac:spMk id="7" creationId="{07FA763A-C6DD-F8E3-C9DE-859D3D6DF3B1}"/>
          </ac:spMkLst>
        </pc:spChg>
        <pc:spChg chg="add mod">
          <ac:chgData name="Jaskari, Susanna" userId="a7c7c336-ab39-41d5-80ef-64f35cb3a963" providerId="ADAL" clId="{F5250799-119D-4336-AB48-AC86DDBA3765}" dt="2022-09-27T19:30:04.231" v="9035" actId="34135"/>
          <ac:spMkLst>
            <pc:docMk/>
            <pc:sldMk cId="984281269" sldId="290"/>
            <ac:spMk id="8" creationId="{2DB29BA9-1F86-0A3F-3413-2B70DCAEBB8F}"/>
          </ac:spMkLst>
        </pc:spChg>
        <pc:spChg chg="add mod">
          <ac:chgData name="Jaskari, Susanna" userId="a7c7c336-ab39-41d5-80ef-64f35cb3a963" providerId="ADAL" clId="{F5250799-119D-4336-AB48-AC86DDBA3765}" dt="2022-09-27T19:30:09.539" v="9037" actId="34135"/>
          <ac:spMkLst>
            <pc:docMk/>
            <pc:sldMk cId="984281269" sldId="290"/>
            <ac:spMk id="9" creationId="{C4F5EFA8-759D-5B96-12C2-7720D872A0EC}"/>
          </ac:spMkLst>
        </pc:spChg>
      </pc:sldChg>
      <pc:sldChg chg="addSp modSp new mod">
        <pc:chgData name="Jaskari, Susanna" userId="a7c7c336-ab39-41d5-80ef-64f35cb3a963" providerId="ADAL" clId="{F5250799-119D-4336-AB48-AC86DDBA3765}" dt="2022-09-27T10:33:26.501" v="6055" actId="1076"/>
        <pc:sldMkLst>
          <pc:docMk/>
          <pc:sldMk cId="1908596020" sldId="291"/>
        </pc:sldMkLst>
        <pc:spChg chg="mod">
          <ac:chgData name="Jaskari, Susanna" userId="a7c7c336-ab39-41d5-80ef-64f35cb3a963" providerId="ADAL" clId="{F5250799-119D-4336-AB48-AC86DDBA3765}" dt="2022-09-27T09:13:04.328" v="4948" actId="2711"/>
          <ac:spMkLst>
            <pc:docMk/>
            <pc:sldMk cId="1908596020" sldId="291"/>
            <ac:spMk id="2" creationId="{81F5D67A-BCF9-BE55-6BBC-8BA1BAD131E1}"/>
          </ac:spMkLst>
        </pc:spChg>
        <pc:spChg chg="mod">
          <ac:chgData name="Jaskari, Susanna" userId="a7c7c336-ab39-41d5-80ef-64f35cb3a963" providerId="ADAL" clId="{F5250799-119D-4336-AB48-AC86DDBA3765}" dt="2022-09-26T18:38:47.382" v="4896" actId="403"/>
          <ac:spMkLst>
            <pc:docMk/>
            <pc:sldMk cId="1908596020" sldId="291"/>
            <ac:spMk id="3" creationId="{24997EAD-D622-DAA3-8C44-B00EB988B9E8}"/>
          </ac:spMkLst>
        </pc:spChg>
        <pc:spChg chg="add mod">
          <ac:chgData name="Jaskari, Susanna" userId="a7c7c336-ab39-41d5-80ef-64f35cb3a963" providerId="ADAL" clId="{F5250799-119D-4336-AB48-AC86DDBA3765}" dt="2022-09-27T10:33:26.501" v="6055" actId="1076"/>
          <ac:spMkLst>
            <pc:docMk/>
            <pc:sldMk cId="1908596020" sldId="291"/>
            <ac:spMk id="6" creationId="{5AC3B867-5A67-DDA7-FCAE-1ECB72D92629}"/>
          </ac:spMkLst>
        </pc:spChg>
        <pc:picChg chg="add mod">
          <ac:chgData name="Jaskari, Susanna" userId="a7c7c336-ab39-41d5-80ef-64f35cb3a963" providerId="ADAL" clId="{F5250799-119D-4336-AB48-AC86DDBA3765}" dt="2022-09-26T12:37:37.505" v="2592" actId="1076"/>
          <ac:picMkLst>
            <pc:docMk/>
            <pc:sldMk cId="1908596020" sldId="291"/>
            <ac:picMk id="4" creationId="{F62EE1D6-9D7C-90B6-9794-77999273FA81}"/>
          </ac:picMkLst>
        </pc:picChg>
      </pc:sldChg>
      <pc:sldChg chg="addSp delSp modSp new mod setBg">
        <pc:chgData name="Jaskari, Susanna" userId="a7c7c336-ab39-41d5-80ef-64f35cb3a963" providerId="ADAL" clId="{F5250799-119D-4336-AB48-AC86DDBA3765}" dt="2022-10-03T11:33:01.006" v="12184" actId="12"/>
        <pc:sldMkLst>
          <pc:docMk/>
          <pc:sldMk cId="3277670675" sldId="292"/>
        </pc:sldMkLst>
        <pc:spChg chg="add del mod">
          <ac:chgData name="Jaskari, Susanna" userId="a7c7c336-ab39-41d5-80ef-64f35cb3a963" providerId="ADAL" clId="{F5250799-119D-4336-AB48-AC86DDBA3765}" dt="2022-09-26T12:39:50.994" v="2638" actId="478"/>
          <ac:spMkLst>
            <pc:docMk/>
            <pc:sldMk cId="3277670675" sldId="292"/>
            <ac:spMk id="2" creationId="{9DA52306-29B5-CD21-68E2-A2FEFA46EF1D}"/>
          </ac:spMkLst>
        </pc:spChg>
        <pc:spChg chg="mod">
          <ac:chgData name="Jaskari, Susanna" userId="a7c7c336-ab39-41d5-80ef-64f35cb3a963" providerId="ADAL" clId="{F5250799-119D-4336-AB48-AC86DDBA3765}" dt="2022-10-03T11:33:01.006" v="12184" actId="12"/>
          <ac:spMkLst>
            <pc:docMk/>
            <pc:sldMk cId="3277670675" sldId="292"/>
            <ac:spMk id="3" creationId="{DAF8299C-22DE-926A-978A-8B7517518D5D}"/>
          </ac:spMkLst>
        </pc:spChg>
        <pc:spChg chg="add mod">
          <ac:chgData name="Jaskari, Susanna" userId="a7c7c336-ab39-41d5-80ef-64f35cb3a963" providerId="ADAL" clId="{F5250799-119D-4336-AB48-AC86DDBA3765}" dt="2022-09-27T10:33:33.305" v="6057" actId="1076"/>
          <ac:spMkLst>
            <pc:docMk/>
            <pc:sldMk cId="3277670675" sldId="292"/>
            <ac:spMk id="5" creationId="{EFBB3C57-E563-9E7A-CE6A-D75A32E202E2}"/>
          </ac:spMkLst>
        </pc:spChg>
        <pc:spChg chg="add del mod">
          <ac:chgData name="Jaskari, Susanna" userId="a7c7c336-ab39-41d5-80ef-64f35cb3a963" providerId="ADAL" clId="{F5250799-119D-4336-AB48-AC86DDBA3765}" dt="2022-09-26T18:13:44.897" v="4688" actId="478"/>
          <ac:spMkLst>
            <pc:docMk/>
            <pc:sldMk cId="3277670675" sldId="292"/>
            <ac:spMk id="6" creationId="{ABBE8F32-578A-C3B8-62D3-0EC9700B7D15}"/>
          </ac:spMkLst>
        </pc:spChg>
        <pc:spChg chg="add del">
          <ac:chgData name="Jaskari, Susanna" userId="a7c7c336-ab39-41d5-80ef-64f35cb3a963" providerId="ADAL" clId="{F5250799-119D-4336-AB48-AC86DDBA3765}" dt="2022-09-27T09:14:44.112" v="4957" actId="478"/>
          <ac:spMkLst>
            <pc:docMk/>
            <pc:sldMk cId="3277670675" sldId="292"/>
            <ac:spMk id="7" creationId="{BB16B04A-C371-9184-CD2F-E35F8E5B6DF7}"/>
          </ac:spMkLst>
        </pc:spChg>
        <pc:spChg chg="add mod">
          <ac:chgData name="Jaskari, Susanna" userId="a7c7c336-ab39-41d5-80ef-64f35cb3a963" providerId="ADAL" clId="{F5250799-119D-4336-AB48-AC86DDBA3765}" dt="2022-09-27T19:30:17.502" v="9039" actId="34135"/>
          <ac:spMkLst>
            <pc:docMk/>
            <pc:sldMk cId="3277670675" sldId="292"/>
            <ac:spMk id="8" creationId="{88213C6F-F235-E6A4-46AA-035B307FA598}"/>
          </ac:spMkLst>
        </pc:spChg>
        <pc:spChg chg="add del mod">
          <ac:chgData name="Jaskari, Susanna" userId="a7c7c336-ab39-41d5-80ef-64f35cb3a963" providerId="ADAL" clId="{F5250799-119D-4336-AB48-AC86DDBA3765}" dt="2022-09-27T09:15:47.242" v="4972" actId="478"/>
          <ac:spMkLst>
            <pc:docMk/>
            <pc:sldMk cId="3277670675" sldId="292"/>
            <ac:spMk id="9" creationId="{78E10F4E-0DC1-9E18-BC0E-2671138BC9DA}"/>
          </ac:spMkLst>
        </pc:spChg>
        <pc:spChg chg="add mod">
          <ac:chgData name="Jaskari, Susanna" userId="a7c7c336-ab39-41d5-80ef-64f35cb3a963" providerId="ADAL" clId="{F5250799-119D-4336-AB48-AC86DDBA3765}" dt="2022-09-27T19:30:15.097" v="9038" actId="34135"/>
          <ac:spMkLst>
            <pc:docMk/>
            <pc:sldMk cId="3277670675" sldId="292"/>
            <ac:spMk id="10" creationId="{BF299279-6D3C-11AD-9559-5960ACD889F1}"/>
          </ac:spMkLst>
        </pc:spChg>
        <pc:spChg chg="add mod">
          <ac:chgData name="Jaskari, Susanna" userId="a7c7c336-ab39-41d5-80ef-64f35cb3a963" providerId="ADAL" clId="{F5250799-119D-4336-AB48-AC86DDBA3765}" dt="2022-09-27T19:30:19.658" v="9040" actId="34135"/>
          <ac:spMkLst>
            <pc:docMk/>
            <pc:sldMk cId="3277670675" sldId="292"/>
            <ac:spMk id="11" creationId="{7683A11D-4F63-F225-FA79-7D86DC11DF97}"/>
          </ac:spMkLst>
        </pc:spChg>
      </pc:sldChg>
      <pc:sldChg chg="addSp modSp new mod">
        <pc:chgData name="Jaskari, Susanna" userId="a7c7c336-ab39-41d5-80ef-64f35cb3a963" providerId="ADAL" clId="{F5250799-119D-4336-AB48-AC86DDBA3765}" dt="2022-09-27T10:33:43.343" v="6059" actId="1076"/>
        <pc:sldMkLst>
          <pc:docMk/>
          <pc:sldMk cId="1492312928" sldId="293"/>
        </pc:sldMkLst>
        <pc:spChg chg="mod">
          <ac:chgData name="Jaskari, Susanna" userId="a7c7c336-ab39-41d5-80ef-64f35cb3a963" providerId="ADAL" clId="{F5250799-119D-4336-AB48-AC86DDBA3765}" dt="2022-09-27T09:13:12.560" v="4949" actId="2711"/>
          <ac:spMkLst>
            <pc:docMk/>
            <pc:sldMk cId="1492312928" sldId="293"/>
            <ac:spMk id="2" creationId="{37F98D01-1DDE-F065-397E-C146A5423C98}"/>
          </ac:spMkLst>
        </pc:spChg>
        <pc:spChg chg="mod">
          <ac:chgData name="Jaskari, Susanna" userId="a7c7c336-ab39-41d5-80ef-64f35cb3a963" providerId="ADAL" clId="{F5250799-119D-4336-AB48-AC86DDBA3765}" dt="2022-09-26T18:39:52.296" v="4913" actId="14100"/>
          <ac:spMkLst>
            <pc:docMk/>
            <pc:sldMk cId="1492312928" sldId="293"/>
            <ac:spMk id="3" creationId="{B803A683-1885-27D2-1B95-7A79270E88BB}"/>
          </ac:spMkLst>
        </pc:spChg>
        <pc:spChg chg="add mod">
          <ac:chgData name="Jaskari, Susanna" userId="a7c7c336-ab39-41d5-80ef-64f35cb3a963" providerId="ADAL" clId="{F5250799-119D-4336-AB48-AC86DDBA3765}" dt="2022-09-27T10:33:43.343" v="6059" actId="1076"/>
          <ac:spMkLst>
            <pc:docMk/>
            <pc:sldMk cId="1492312928" sldId="293"/>
            <ac:spMk id="6" creationId="{9BA941B1-120D-614A-B159-209392467D93}"/>
          </ac:spMkLst>
        </pc:spChg>
        <pc:picChg chg="add mod">
          <ac:chgData name="Jaskari, Susanna" userId="a7c7c336-ab39-41d5-80ef-64f35cb3a963" providerId="ADAL" clId="{F5250799-119D-4336-AB48-AC86DDBA3765}" dt="2022-09-26T12:43:43.753" v="2731" actId="1076"/>
          <ac:picMkLst>
            <pc:docMk/>
            <pc:sldMk cId="1492312928" sldId="293"/>
            <ac:picMk id="4" creationId="{E96EA491-83D4-8598-917F-A9B0EDA63115}"/>
          </ac:picMkLst>
        </pc:picChg>
      </pc:sldChg>
      <pc:sldChg chg="addSp delSp modSp new mod">
        <pc:chgData name="Jaskari, Susanna" userId="a7c7c336-ab39-41d5-80ef-64f35cb3a963" providerId="ADAL" clId="{F5250799-119D-4336-AB48-AC86DDBA3765}" dt="2022-09-27T19:30:38.163" v="9045" actId="34135"/>
        <pc:sldMkLst>
          <pc:docMk/>
          <pc:sldMk cId="3474745088" sldId="294"/>
        </pc:sldMkLst>
        <pc:spChg chg="del">
          <ac:chgData name="Jaskari, Susanna" userId="a7c7c336-ab39-41d5-80ef-64f35cb3a963" providerId="ADAL" clId="{F5250799-119D-4336-AB48-AC86DDBA3765}" dt="2022-09-26T12:44:04.266" v="2736" actId="478"/>
          <ac:spMkLst>
            <pc:docMk/>
            <pc:sldMk cId="3474745088" sldId="294"/>
            <ac:spMk id="2" creationId="{6511C5DB-BFAC-019F-88F8-D22BD3F47818}"/>
          </ac:spMkLst>
        </pc:spChg>
        <pc:spChg chg="mod">
          <ac:chgData name="Jaskari, Susanna" userId="a7c7c336-ab39-41d5-80ef-64f35cb3a963" providerId="ADAL" clId="{F5250799-119D-4336-AB48-AC86DDBA3765}" dt="2022-09-27T19:30:26.987" v="9042" actId="34135"/>
          <ac:spMkLst>
            <pc:docMk/>
            <pc:sldMk cId="3474745088" sldId="294"/>
            <ac:spMk id="3" creationId="{B4E6B168-7124-6280-2009-65D069BC9059}"/>
          </ac:spMkLst>
        </pc:spChg>
        <pc:spChg chg="add mod">
          <ac:chgData name="Jaskari, Susanna" userId="a7c7c336-ab39-41d5-80ef-64f35cb3a963" providerId="ADAL" clId="{F5250799-119D-4336-AB48-AC86DDBA3765}" dt="2022-09-27T10:33:50.886" v="6061" actId="1076"/>
          <ac:spMkLst>
            <pc:docMk/>
            <pc:sldMk cId="3474745088" sldId="294"/>
            <ac:spMk id="5" creationId="{8A9F7EFA-5B7E-8303-5892-8161D82F1A9F}"/>
          </ac:spMkLst>
        </pc:spChg>
        <pc:spChg chg="add mod">
          <ac:chgData name="Jaskari, Susanna" userId="a7c7c336-ab39-41d5-80ef-64f35cb3a963" providerId="ADAL" clId="{F5250799-119D-4336-AB48-AC86DDBA3765}" dt="2022-09-27T19:30:35.851" v="9044" actId="34135"/>
          <ac:spMkLst>
            <pc:docMk/>
            <pc:sldMk cId="3474745088" sldId="294"/>
            <ac:spMk id="6" creationId="{609E439B-86AF-85E0-3530-2EC5AEB917E5}"/>
          </ac:spMkLst>
        </pc:spChg>
        <pc:spChg chg="add mod">
          <ac:chgData name="Jaskari, Susanna" userId="a7c7c336-ab39-41d5-80ef-64f35cb3a963" providerId="ADAL" clId="{F5250799-119D-4336-AB48-AC86DDBA3765}" dt="2022-09-27T19:30:30.579" v="9043" actId="34135"/>
          <ac:spMkLst>
            <pc:docMk/>
            <pc:sldMk cId="3474745088" sldId="294"/>
            <ac:spMk id="7" creationId="{8CF39912-B252-F1D2-2EBF-DCA16E043686}"/>
          </ac:spMkLst>
        </pc:spChg>
        <pc:spChg chg="add mod">
          <ac:chgData name="Jaskari, Susanna" userId="a7c7c336-ab39-41d5-80ef-64f35cb3a963" providerId="ADAL" clId="{F5250799-119D-4336-AB48-AC86DDBA3765}" dt="2022-09-27T19:30:38.163" v="9045" actId="34135"/>
          <ac:spMkLst>
            <pc:docMk/>
            <pc:sldMk cId="3474745088" sldId="294"/>
            <ac:spMk id="8" creationId="{6A9CAC2C-3EFF-9D73-9A4D-29B64ABCCE53}"/>
          </ac:spMkLst>
        </pc:spChg>
      </pc:sldChg>
      <pc:sldChg chg="modSp new del">
        <pc:chgData name="Jaskari, Susanna" userId="a7c7c336-ab39-41d5-80ef-64f35cb3a963" providerId="ADAL" clId="{F5250799-119D-4336-AB48-AC86DDBA3765}" dt="2022-09-26T14:52:45.264" v="4293" actId="47"/>
        <pc:sldMkLst>
          <pc:docMk/>
          <pc:sldMk cId="3511057603" sldId="295"/>
        </pc:sldMkLst>
        <pc:spChg chg="mod">
          <ac:chgData name="Jaskari, Susanna" userId="a7c7c336-ab39-41d5-80ef-64f35cb3a963" providerId="ADAL" clId="{F5250799-119D-4336-AB48-AC86DDBA3765}" dt="2022-09-26T13:17:42.375" v="3628"/>
          <ac:spMkLst>
            <pc:docMk/>
            <pc:sldMk cId="3511057603" sldId="295"/>
            <ac:spMk id="2" creationId="{84BAEF38-4118-C8BB-AB96-E2C047611B3F}"/>
          </ac:spMkLst>
        </pc:spChg>
        <pc:spChg chg="mod">
          <ac:chgData name="Jaskari, Susanna" userId="a7c7c336-ab39-41d5-80ef-64f35cb3a963" providerId="ADAL" clId="{F5250799-119D-4336-AB48-AC86DDBA3765}" dt="2022-09-26T13:17:42.375" v="3628"/>
          <ac:spMkLst>
            <pc:docMk/>
            <pc:sldMk cId="3511057603" sldId="295"/>
            <ac:spMk id="3" creationId="{FFF5DB16-0991-77B2-F2DB-B018A8994304}"/>
          </ac:spMkLst>
        </pc:spChg>
      </pc:sldChg>
      <pc:sldChg chg="addSp delSp modSp new mod setBg">
        <pc:chgData name="Jaskari, Susanna" userId="a7c7c336-ab39-41d5-80ef-64f35cb3a963" providerId="ADAL" clId="{F5250799-119D-4336-AB48-AC86DDBA3765}" dt="2022-09-27T22:41:23.565" v="12168" actId="404"/>
        <pc:sldMkLst>
          <pc:docMk/>
          <pc:sldMk cId="2677253683" sldId="296"/>
        </pc:sldMkLst>
        <pc:spChg chg="mod">
          <ac:chgData name="Jaskari, Susanna" userId="a7c7c336-ab39-41d5-80ef-64f35cb3a963" providerId="ADAL" clId="{F5250799-119D-4336-AB48-AC86DDBA3765}" dt="2022-09-26T14:28:11.218" v="4186" actId="404"/>
          <ac:spMkLst>
            <pc:docMk/>
            <pc:sldMk cId="2677253683" sldId="296"/>
            <ac:spMk id="2" creationId="{135B6EA9-E5CB-37C3-7427-AB2D8BF99DA1}"/>
          </ac:spMkLst>
        </pc:spChg>
        <pc:spChg chg="mod">
          <ac:chgData name="Jaskari, Susanna" userId="a7c7c336-ab39-41d5-80ef-64f35cb3a963" providerId="ADAL" clId="{F5250799-119D-4336-AB48-AC86DDBA3765}" dt="2022-09-27T20:28:15.816" v="9483" actId="404"/>
          <ac:spMkLst>
            <pc:docMk/>
            <pc:sldMk cId="2677253683" sldId="296"/>
            <ac:spMk id="3" creationId="{2D5B6B44-4F6B-EDF5-6BF6-829CDD792F8A}"/>
          </ac:spMkLst>
        </pc:spChg>
        <pc:spChg chg="mod">
          <ac:chgData name="Jaskari, Susanna" userId="a7c7c336-ab39-41d5-80ef-64f35cb3a963" providerId="ADAL" clId="{F5250799-119D-4336-AB48-AC86DDBA3765}" dt="2022-09-27T22:41:23.565" v="12168" actId="404"/>
          <ac:spMkLst>
            <pc:docMk/>
            <pc:sldMk cId="2677253683" sldId="296"/>
            <ac:spMk id="4" creationId="{CECDFD5C-ADBA-EFBB-4D80-96E4DDFC0B8E}"/>
          </ac:spMkLst>
        </pc:spChg>
        <pc:spChg chg="add mod ord">
          <ac:chgData name="Jaskari, Susanna" userId="a7c7c336-ab39-41d5-80ef-64f35cb3a963" providerId="ADAL" clId="{F5250799-119D-4336-AB48-AC86DDBA3765}" dt="2022-09-27T19:29:21.940" v="9029" actId="34135"/>
          <ac:spMkLst>
            <pc:docMk/>
            <pc:sldMk cId="2677253683" sldId="296"/>
            <ac:spMk id="5" creationId="{5FE1DE97-CD00-368A-B115-653F51C60122}"/>
          </ac:spMkLst>
        </pc:spChg>
        <pc:spChg chg="add del">
          <ac:chgData name="Jaskari, Susanna" userId="a7c7c336-ab39-41d5-80ef-64f35cb3a963" providerId="ADAL" clId="{F5250799-119D-4336-AB48-AC86DDBA3765}" dt="2022-09-26T13:35:17.071" v="3713" actId="478"/>
          <ac:spMkLst>
            <pc:docMk/>
            <pc:sldMk cId="2677253683" sldId="296"/>
            <ac:spMk id="6" creationId="{B8D6B641-98B1-66ED-2185-C582FD42ECAD}"/>
          </ac:spMkLst>
        </pc:spChg>
        <pc:spChg chg="add del">
          <ac:chgData name="Jaskari, Susanna" userId="a7c7c336-ab39-41d5-80ef-64f35cb3a963" providerId="ADAL" clId="{F5250799-119D-4336-AB48-AC86DDBA3765}" dt="2022-09-26T13:49:21.934" v="3732" actId="478"/>
          <ac:spMkLst>
            <pc:docMk/>
            <pc:sldMk cId="2677253683" sldId="296"/>
            <ac:spMk id="10" creationId="{ABC28CFA-2453-EDEC-5975-A4264081977B}"/>
          </ac:spMkLst>
        </pc:spChg>
        <pc:spChg chg="add del mod">
          <ac:chgData name="Jaskari, Susanna" userId="a7c7c336-ab39-41d5-80ef-64f35cb3a963" providerId="ADAL" clId="{F5250799-119D-4336-AB48-AC86DDBA3765}" dt="2022-09-26T13:51:24.661" v="3754" actId="478"/>
          <ac:spMkLst>
            <pc:docMk/>
            <pc:sldMk cId="2677253683" sldId="296"/>
            <ac:spMk id="11" creationId="{AB94051D-6293-D6DF-A0D4-7674B8079F6F}"/>
          </ac:spMkLst>
        </pc:spChg>
        <pc:spChg chg="add del mod">
          <ac:chgData name="Jaskari, Susanna" userId="a7c7c336-ab39-41d5-80ef-64f35cb3a963" providerId="ADAL" clId="{F5250799-119D-4336-AB48-AC86DDBA3765}" dt="2022-09-26T13:55:08.296" v="3801" actId="478"/>
          <ac:spMkLst>
            <pc:docMk/>
            <pc:sldMk cId="2677253683" sldId="296"/>
            <ac:spMk id="12" creationId="{76557294-C828-8B96-7AC2-13BBA4CD5DD6}"/>
          </ac:spMkLst>
        </pc:spChg>
        <pc:spChg chg="add del mod">
          <ac:chgData name="Jaskari, Susanna" userId="a7c7c336-ab39-41d5-80ef-64f35cb3a963" providerId="ADAL" clId="{F5250799-119D-4336-AB48-AC86DDBA3765}" dt="2022-09-26T13:55:06.301" v="3800" actId="478"/>
          <ac:spMkLst>
            <pc:docMk/>
            <pc:sldMk cId="2677253683" sldId="296"/>
            <ac:spMk id="13" creationId="{0388A024-A974-0074-EFF6-37BEB82EF9BE}"/>
          </ac:spMkLst>
        </pc:spChg>
        <pc:spChg chg="add del mod">
          <ac:chgData name="Jaskari, Susanna" userId="a7c7c336-ab39-41d5-80ef-64f35cb3a963" providerId="ADAL" clId="{F5250799-119D-4336-AB48-AC86DDBA3765}" dt="2022-09-26T13:55:05.678" v="3799" actId="478"/>
          <ac:spMkLst>
            <pc:docMk/>
            <pc:sldMk cId="2677253683" sldId="296"/>
            <ac:spMk id="14" creationId="{EB36115D-892E-B251-45F4-D973AA48F872}"/>
          </ac:spMkLst>
        </pc:spChg>
        <pc:spChg chg="add del mod">
          <ac:chgData name="Jaskari, Susanna" userId="a7c7c336-ab39-41d5-80ef-64f35cb3a963" providerId="ADAL" clId="{F5250799-119D-4336-AB48-AC86DDBA3765}" dt="2022-09-26T13:55:05.081" v="3798" actId="478"/>
          <ac:spMkLst>
            <pc:docMk/>
            <pc:sldMk cId="2677253683" sldId="296"/>
            <ac:spMk id="15" creationId="{DE088B6B-1205-D181-E7AC-4720570FB9EF}"/>
          </ac:spMkLst>
        </pc:spChg>
        <pc:spChg chg="add del mod">
          <ac:chgData name="Jaskari, Susanna" userId="a7c7c336-ab39-41d5-80ef-64f35cb3a963" providerId="ADAL" clId="{F5250799-119D-4336-AB48-AC86DDBA3765}" dt="2022-09-26T13:55:04.194" v="3797" actId="478"/>
          <ac:spMkLst>
            <pc:docMk/>
            <pc:sldMk cId="2677253683" sldId="296"/>
            <ac:spMk id="16" creationId="{5FB01736-5DD7-7196-660B-84EC5C000C5F}"/>
          </ac:spMkLst>
        </pc:spChg>
        <pc:spChg chg="add del mod">
          <ac:chgData name="Jaskari, Susanna" userId="a7c7c336-ab39-41d5-80ef-64f35cb3a963" providerId="ADAL" clId="{F5250799-119D-4336-AB48-AC86DDBA3765}" dt="2022-09-26T13:55:03.450" v="3796" actId="478"/>
          <ac:spMkLst>
            <pc:docMk/>
            <pc:sldMk cId="2677253683" sldId="296"/>
            <ac:spMk id="17" creationId="{C4DE0A19-7658-1FDC-F537-A1E69BCCD3FF}"/>
          </ac:spMkLst>
        </pc:spChg>
        <pc:spChg chg="add del mod">
          <ac:chgData name="Jaskari, Susanna" userId="a7c7c336-ab39-41d5-80ef-64f35cb3a963" providerId="ADAL" clId="{F5250799-119D-4336-AB48-AC86DDBA3765}" dt="2022-09-26T13:55:02.631" v="3795" actId="478"/>
          <ac:spMkLst>
            <pc:docMk/>
            <pc:sldMk cId="2677253683" sldId="296"/>
            <ac:spMk id="18" creationId="{67E502EE-4878-F6AA-D561-1DA2FBEE4F35}"/>
          </ac:spMkLst>
        </pc:spChg>
        <pc:spChg chg="add del mod">
          <ac:chgData name="Jaskari, Susanna" userId="a7c7c336-ab39-41d5-80ef-64f35cb3a963" providerId="ADAL" clId="{F5250799-119D-4336-AB48-AC86DDBA3765}" dt="2022-09-26T13:55:02.018" v="3794" actId="478"/>
          <ac:spMkLst>
            <pc:docMk/>
            <pc:sldMk cId="2677253683" sldId="296"/>
            <ac:spMk id="19" creationId="{63034948-B45A-BB9A-597E-EE0570023D2C}"/>
          </ac:spMkLst>
        </pc:spChg>
        <pc:spChg chg="add del mod">
          <ac:chgData name="Jaskari, Susanna" userId="a7c7c336-ab39-41d5-80ef-64f35cb3a963" providerId="ADAL" clId="{F5250799-119D-4336-AB48-AC86DDBA3765}" dt="2022-09-26T13:55:01.008" v="3793" actId="478"/>
          <ac:spMkLst>
            <pc:docMk/>
            <pc:sldMk cId="2677253683" sldId="296"/>
            <ac:spMk id="20" creationId="{BCF24B99-53E4-BF0E-C261-79B57541874E}"/>
          </ac:spMkLst>
        </pc:spChg>
        <pc:spChg chg="add del mod">
          <ac:chgData name="Jaskari, Susanna" userId="a7c7c336-ab39-41d5-80ef-64f35cb3a963" providerId="ADAL" clId="{F5250799-119D-4336-AB48-AC86DDBA3765}" dt="2022-09-26T13:55:00.298" v="3792" actId="478"/>
          <ac:spMkLst>
            <pc:docMk/>
            <pc:sldMk cId="2677253683" sldId="296"/>
            <ac:spMk id="21" creationId="{F5E92C82-EC42-6CA6-116A-2ACF8835C1F8}"/>
          </ac:spMkLst>
        </pc:spChg>
        <pc:spChg chg="add del mod">
          <ac:chgData name="Jaskari, Susanna" userId="a7c7c336-ab39-41d5-80ef-64f35cb3a963" providerId="ADAL" clId="{F5250799-119D-4336-AB48-AC86DDBA3765}" dt="2022-09-26T13:54:59.368" v="3791" actId="478"/>
          <ac:spMkLst>
            <pc:docMk/>
            <pc:sldMk cId="2677253683" sldId="296"/>
            <ac:spMk id="22" creationId="{A3ED3F27-0E42-8EE3-4635-C94245879762}"/>
          </ac:spMkLst>
        </pc:spChg>
        <pc:spChg chg="add del mod">
          <ac:chgData name="Jaskari, Susanna" userId="a7c7c336-ab39-41d5-80ef-64f35cb3a963" providerId="ADAL" clId="{F5250799-119D-4336-AB48-AC86DDBA3765}" dt="2022-09-26T13:54:55.943" v="3790" actId="478"/>
          <ac:spMkLst>
            <pc:docMk/>
            <pc:sldMk cId="2677253683" sldId="296"/>
            <ac:spMk id="23" creationId="{2E15A702-77DE-40C7-A9F1-7682C0B69AB1}"/>
          </ac:spMkLst>
        </pc:spChg>
        <pc:spChg chg="add del mod">
          <ac:chgData name="Jaskari, Susanna" userId="a7c7c336-ab39-41d5-80ef-64f35cb3a963" providerId="ADAL" clId="{F5250799-119D-4336-AB48-AC86DDBA3765}" dt="2022-09-26T13:54:55.355" v="3789" actId="478"/>
          <ac:spMkLst>
            <pc:docMk/>
            <pc:sldMk cId="2677253683" sldId="296"/>
            <ac:spMk id="24" creationId="{63C159A3-6134-35F0-56B1-2CAAE92FFC64}"/>
          </ac:spMkLst>
        </pc:spChg>
        <pc:spChg chg="add del mod">
          <ac:chgData name="Jaskari, Susanna" userId="a7c7c336-ab39-41d5-80ef-64f35cb3a963" providerId="ADAL" clId="{F5250799-119D-4336-AB48-AC86DDBA3765}" dt="2022-09-26T13:54:54.691" v="3788" actId="478"/>
          <ac:spMkLst>
            <pc:docMk/>
            <pc:sldMk cId="2677253683" sldId="296"/>
            <ac:spMk id="25" creationId="{F5721EFE-CF41-3A0E-AAA4-2D6CA185E9CB}"/>
          </ac:spMkLst>
        </pc:spChg>
        <pc:spChg chg="add del mod">
          <ac:chgData name="Jaskari, Susanna" userId="a7c7c336-ab39-41d5-80ef-64f35cb3a963" providerId="ADAL" clId="{F5250799-119D-4336-AB48-AC86DDBA3765}" dt="2022-09-26T13:54:53.413" v="3787" actId="478"/>
          <ac:spMkLst>
            <pc:docMk/>
            <pc:sldMk cId="2677253683" sldId="296"/>
            <ac:spMk id="26" creationId="{29D6F9B2-2065-B046-67AE-81F934D5404F}"/>
          </ac:spMkLst>
        </pc:spChg>
        <pc:spChg chg="add del mod">
          <ac:chgData name="Jaskari, Susanna" userId="a7c7c336-ab39-41d5-80ef-64f35cb3a963" providerId="ADAL" clId="{F5250799-119D-4336-AB48-AC86DDBA3765}" dt="2022-09-26T13:57:01.822" v="3820" actId="478"/>
          <ac:spMkLst>
            <pc:docMk/>
            <pc:sldMk cId="2677253683" sldId="296"/>
            <ac:spMk id="27" creationId="{31B8EDD2-B719-133D-97F8-B742D2838DAB}"/>
          </ac:spMkLst>
        </pc:spChg>
        <pc:spChg chg="add del mod">
          <ac:chgData name="Jaskari, Susanna" userId="a7c7c336-ab39-41d5-80ef-64f35cb3a963" providerId="ADAL" clId="{F5250799-119D-4336-AB48-AC86DDBA3765}" dt="2022-09-26T13:56:55.596" v="3814" actId="478"/>
          <ac:spMkLst>
            <pc:docMk/>
            <pc:sldMk cId="2677253683" sldId="296"/>
            <ac:spMk id="28" creationId="{65DD8C07-214A-854C-4F2D-6FF0865BF003}"/>
          </ac:spMkLst>
        </pc:spChg>
        <pc:spChg chg="add del mod">
          <ac:chgData name="Jaskari, Susanna" userId="a7c7c336-ab39-41d5-80ef-64f35cb3a963" providerId="ADAL" clId="{F5250799-119D-4336-AB48-AC86DDBA3765}" dt="2022-09-26T13:56:57.076" v="3816" actId="478"/>
          <ac:spMkLst>
            <pc:docMk/>
            <pc:sldMk cId="2677253683" sldId="296"/>
            <ac:spMk id="29" creationId="{E6EC8C25-00F2-0FA9-054E-B66EAEBC5979}"/>
          </ac:spMkLst>
        </pc:spChg>
        <pc:spChg chg="add del mod">
          <ac:chgData name="Jaskari, Susanna" userId="a7c7c336-ab39-41d5-80ef-64f35cb3a963" providerId="ADAL" clId="{F5250799-119D-4336-AB48-AC86DDBA3765}" dt="2022-09-26T13:56:57.859" v="3817" actId="478"/>
          <ac:spMkLst>
            <pc:docMk/>
            <pc:sldMk cId="2677253683" sldId="296"/>
            <ac:spMk id="30" creationId="{3DE35E7D-3F66-FC4D-93F2-9B19F96429A0}"/>
          </ac:spMkLst>
        </pc:spChg>
        <pc:spChg chg="add del mod">
          <ac:chgData name="Jaskari, Susanna" userId="a7c7c336-ab39-41d5-80ef-64f35cb3a963" providerId="ADAL" clId="{F5250799-119D-4336-AB48-AC86DDBA3765}" dt="2022-09-26T13:56:56.340" v="3815" actId="478"/>
          <ac:spMkLst>
            <pc:docMk/>
            <pc:sldMk cId="2677253683" sldId="296"/>
            <ac:spMk id="31" creationId="{C4DEBC69-7041-6B7C-7E4F-13ED10D2C73F}"/>
          </ac:spMkLst>
        </pc:spChg>
        <pc:spChg chg="add del mod">
          <ac:chgData name="Jaskari, Susanna" userId="a7c7c336-ab39-41d5-80ef-64f35cb3a963" providerId="ADAL" clId="{F5250799-119D-4336-AB48-AC86DDBA3765}" dt="2022-09-26T13:56:58.662" v="3818" actId="478"/>
          <ac:spMkLst>
            <pc:docMk/>
            <pc:sldMk cId="2677253683" sldId="296"/>
            <ac:spMk id="32" creationId="{93578ADA-D7A4-9290-6393-8E7959B437A8}"/>
          </ac:spMkLst>
        </pc:spChg>
        <pc:spChg chg="add del mod">
          <ac:chgData name="Jaskari, Susanna" userId="a7c7c336-ab39-41d5-80ef-64f35cb3a963" providerId="ADAL" clId="{F5250799-119D-4336-AB48-AC86DDBA3765}" dt="2022-09-26T13:56:59.244" v="3819" actId="478"/>
          <ac:spMkLst>
            <pc:docMk/>
            <pc:sldMk cId="2677253683" sldId="296"/>
            <ac:spMk id="33" creationId="{64FDBF0F-F814-451E-16F4-6E3B3356C665}"/>
          </ac:spMkLst>
        </pc:spChg>
        <pc:spChg chg="add del mod ord">
          <ac:chgData name="Jaskari, Susanna" userId="a7c7c336-ab39-41d5-80ef-64f35cb3a963" providerId="ADAL" clId="{F5250799-119D-4336-AB48-AC86DDBA3765}" dt="2022-09-26T13:59:04.526" v="3836" actId="478"/>
          <ac:spMkLst>
            <pc:docMk/>
            <pc:sldMk cId="2677253683" sldId="296"/>
            <ac:spMk id="34" creationId="{140225A5-ECEE-7656-B999-720040881B89}"/>
          </ac:spMkLst>
        </pc:spChg>
        <pc:spChg chg="add del mod ord">
          <ac:chgData name="Jaskari, Susanna" userId="a7c7c336-ab39-41d5-80ef-64f35cb3a963" providerId="ADAL" clId="{F5250799-119D-4336-AB48-AC86DDBA3765}" dt="2022-09-26T18:18:42.294" v="4726" actId="478"/>
          <ac:spMkLst>
            <pc:docMk/>
            <pc:sldMk cId="2677253683" sldId="296"/>
            <ac:spMk id="35" creationId="{A22EE5ED-8CAC-5F29-6365-D6C01181E53C}"/>
          </ac:spMkLst>
        </pc:spChg>
        <pc:spChg chg="add mod ord">
          <ac:chgData name="Jaskari, Susanna" userId="a7c7c336-ab39-41d5-80ef-64f35cb3a963" providerId="ADAL" clId="{F5250799-119D-4336-AB48-AC86DDBA3765}" dt="2022-09-27T21:07:29.200" v="10144" actId="207"/>
          <ac:spMkLst>
            <pc:docMk/>
            <pc:sldMk cId="2677253683" sldId="296"/>
            <ac:spMk id="36" creationId="{F74244F5-9F53-C280-DB8B-C5A267801723}"/>
          </ac:spMkLst>
        </pc:spChg>
        <pc:spChg chg="add mod ord">
          <ac:chgData name="Jaskari, Susanna" userId="a7c7c336-ab39-41d5-80ef-64f35cb3a963" providerId="ADAL" clId="{F5250799-119D-4336-AB48-AC86DDBA3765}" dt="2022-09-27T19:29:14.962" v="9027" actId="34135"/>
          <ac:spMkLst>
            <pc:docMk/>
            <pc:sldMk cId="2677253683" sldId="296"/>
            <ac:spMk id="37" creationId="{FB71D1C2-D297-5ED1-4EEF-992A9B64F683}"/>
          </ac:spMkLst>
        </pc:spChg>
        <pc:spChg chg="add mod ord">
          <ac:chgData name="Jaskari, Susanna" userId="a7c7c336-ab39-41d5-80ef-64f35cb3a963" providerId="ADAL" clId="{F5250799-119D-4336-AB48-AC86DDBA3765}" dt="2022-09-27T19:29:12.532" v="9026" actId="34135"/>
          <ac:spMkLst>
            <pc:docMk/>
            <pc:sldMk cId="2677253683" sldId="296"/>
            <ac:spMk id="38" creationId="{8FC847C3-3C92-9DE0-9622-8C04F65AA623}"/>
          </ac:spMkLst>
        </pc:spChg>
        <pc:spChg chg="add mod ord">
          <ac:chgData name="Jaskari, Susanna" userId="a7c7c336-ab39-41d5-80ef-64f35cb3a963" providerId="ADAL" clId="{F5250799-119D-4336-AB48-AC86DDBA3765}" dt="2022-09-27T21:07:15.908" v="10142" actId="207"/>
          <ac:spMkLst>
            <pc:docMk/>
            <pc:sldMk cId="2677253683" sldId="296"/>
            <ac:spMk id="39" creationId="{4319B945-A74A-E1CA-193C-151B6E34FE2C}"/>
          </ac:spMkLst>
        </pc:spChg>
        <pc:spChg chg="add mod ord">
          <ac:chgData name="Jaskari, Susanna" userId="a7c7c336-ab39-41d5-80ef-64f35cb3a963" providerId="ADAL" clId="{F5250799-119D-4336-AB48-AC86DDBA3765}" dt="2022-09-27T21:07:07.384" v="10141" actId="207"/>
          <ac:spMkLst>
            <pc:docMk/>
            <pc:sldMk cId="2677253683" sldId="296"/>
            <ac:spMk id="40" creationId="{8BC7D31C-9055-F20F-B217-CE968C08EB88}"/>
          </ac:spMkLst>
        </pc:spChg>
        <pc:spChg chg="add mod ord">
          <ac:chgData name="Jaskari, Susanna" userId="a7c7c336-ab39-41d5-80ef-64f35cb3a963" providerId="ADAL" clId="{F5250799-119D-4336-AB48-AC86DDBA3765}" dt="2022-09-27T19:29:03.488" v="9023" actId="34135"/>
          <ac:spMkLst>
            <pc:docMk/>
            <pc:sldMk cId="2677253683" sldId="296"/>
            <ac:spMk id="41" creationId="{2E9F2CD4-6FAC-B47F-D331-61431E8B7407}"/>
          </ac:spMkLst>
        </pc:spChg>
        <pc:spChg chg="add mod ord">
          <ac:chgData name="Jaskari, Susanna" userId="a7c7c336-ab39-41d5-80ef-64f35cb3a963" providerId="ADAL" clId="{F5250799-119D-4336-AB48-AC86DDBA3765}" dt="2022-09-27T19:29:00.729" v="9022" actId="34135"/>
          <ac:spMkLst>
            <pc:docMk/>
            <pc:sldMk cId="2677253683" sldId="296"/>
            <ac:spMk id="42" creationId="{57341B4B-F9A7-AE6F-F08D-BBE06BEBBDB2}"/>
          </ac:spMkLst>
        </pc:spChg>
        <pc:spChg chg="add del mod">
          <ac:chgData name="Jaskari, Susanna" userId="a7c7c336-ab39-41d5-80ef-64f35cb3a963" providerId="ADAL" clId="{F5250799-119D-4336-AB48-AC86DDBA3765}" dt="2022-09-27T09:19:11.194" v="4999" actId="478"/>
          <ac:spMkLst>
            <pc:docMk/>
            <pc:sldMk cId="2677253683" sldId="296"/>
            <ac:spMk id="43" creationId="{AD83EF21-0D6B-A068-B3E7-F494633CBE70}"/>
          </ac:spMkLst>
        </pc:spChg>
        <pc:picChg chg="add del mod">
          <ac:chgData name="Jaskari, Susanna" userId="a7c7c336-ab39-41d5-80ef-64f35cb3a963" providerId="ADAL" clId="{F5250799-119D-4336-AB48-AC86DDBA3765}" dt="2022-09-26T13:41:36.346" v="3728" actId="478"/>
          <ac:picMkLst>
            <pc:docMk/>
            <pc:sldMk cId="2677253683" sldId="296"/>
            <ac:picMk id="8" creationId="{449BBEEF-11A0-F9AE-A45E-F0EB8C97E0C6}"/>
          </ac:picMkLst>
        </pc:picChg>
        <pc:picChg chg="add del">
          <ac:chgData name="Jaskari, Susanna" userId="a7c7c336-ab39-41d5-80ef-64f35cb3a963" providerId="ADAL" clId="{F5250799-119D-4336-AB48-AC86DDBA3765}" dt="2022-09-26T13:46:01.226" v="3730" actId="478"/>
          <ac:picMkLst>
            <pc:docMk/>
            <pc:sldMk cId="2677253683" sldId="296"/>
            <ac:picMk id="9" creationId="{DDA211CE-D3B9-9E67-E667-BE8A773C57A0}"/>
          </ac:picMkLst>
        </pc:picChg>
        <pc:picChg chg="add del">
          <ac:chgData name="Jaskari, Susanna" userId="a7c7c336-ab39-41d5-80ef-64f35cb3a963" providerId="ADAL" clId="{F5250799-119D-4336-AB48-AC86DDBA3765}" dt="2022-09-27T21:07:35.582" v="10145" actId="478"/>
          <ac:picMkLst>
            <pc:docMk/>
            <pc:sldMk cId="2677253683" sldId="296"/>
            <ac:picMk id="44" creationId="{A553C9B4-2065-44B7-D92D-2D650F8E85F8}"/>
          </ac:picMkLst>
        </pc:picChg>
      </pc:sldChg>
      <pc:sldChg chg="addSp delSp modSp new del mod">
        <pc:chgData name="Jaskari, Susanna" userId="a7c7c336-ab39-41d5-80ef-64f35cb3a963" providerId="ADAL" clId="{F5250799-119D-4336-AB48-AC86DDBA3765}" dt="2022-09-26T14:45:30.770" v="4236" actId="47"/>
        <pc:sldMkLst>
          <pc:docMk/>
          <pc:sldMk cId="131640437" sldId="297"/>
        </pc:sldMkLst>
        <pc:picChg chg="add del">
          <ac:chgData name="Jaskari, Susanna" userId="a7c7c336-ab39-41d5-80ef-64f35cb3a963" providerId="ADAL" clId="{F5250799-119D-4336-AB48-AC86DDBA3765}" dt="2022-09-26T14:45:02.162" v="4212" actId="478"/>
          <ac:picMkLst>
            <pc:docMk/>
            <pc:sldMk cId="131640437" sldId="297"/>
            <ac:picMk id="4" creationId="{01574A58-4132-4004-6E3C-4989E8EB1989}"/>
          </ac:picMkLst>
        </pc:picChg>
        <pc:picChg chg="add del mod">
          <ac:chgData name="Jaskari, Susanna" userId="a7c7c336-ab39-41d5-80ef-64f35cb3a963" providerId="ADAL" clId="{F5250799-119D-4336-AB48-AC86DDBA3765}" dt="2022-09-26T14:45:22.307" v="4227" actId="21"/>
          <ac:picMkLst>
            <pc:docMk/>
            <pc:sldMk cId="131640437" sldId="297"/>
            <ac:picMk id="5" creationId="{915B1680-8B58-370D-537A-5F11464BC68A}"/>
          </ac:picMkLst>
        </pc:picChg>
      </pc:sldChg>
      <pc:sldChg chg="addSp delSp modSp new del mod">
        <pc:chgData name="Jaskari, Susanna" userId="a7c7c336-ab39-41d5-80ef-64f35cb3a963" providerId="ADAL" clId="{F5250799-119D-4336-AB48-AC86DDBA3765}" dt="2022-09-26T14:26:12.046" v="4176" actId="47"/>
        <pc:sldMkLst>
          <pc:docMk/>
          <pc:sldMk cId="252444042" sldId="297"/>
        </pc:sldMkLst>
        <pc:spChg chg="del">
          <ac:chgData name="Jaskari, Susanna" userId="a7c7c336-ab39-41d5-80ef-64f35cb3a963" providerId="ADAL" clId="{F5250799-119D-4336-AB48-AC86DDBA3765}" dt="2022-09-26T13:29:20.335" v="3648" actId="478"/>
          <ac:spMkLst>
            <pc:docMk/>
            <pc:sldMk cId="252444042" sldId="297"/>
            <ac:spMk id="2" creationId="{C198C7B4-5371-1934-6B98-46ED8B4F9E4E}"/>
          </ac:spMkLst>
        </pc:spChg>
        <pc:spChg chg="del">
          <ac:chgData name="Jaskari, Susanna" userId="a7c7c336-ab39-41d5-80ef-64f35cb3a963" providerId="ADAL" clId="{F5250799-119D-4336-AB48-AC86DDBA3765}" dt="2022-09-26T13:24:23.422" v="3634" actId="478"/>
          <ac:spMkLst>
            <pc:docMk/>
            <pc:sldMk cId="252444042" sldId="297"/>
            <ac:spMk id="3" creationId="{16D3E8FA-301A-014E-AA62-B822782E73D7}"/>
          </ac:spMkLst>
        </pc:spChg>
        <pc:spChg chg="add mod">
          <ac:chgData name="Jaskari, Susanna" userId="a7c7c336-ab39-41d5-80ef-64f35cb3a963" providerId="ADAL" clId="{F5250799-119D-4336-AB48-AC86DDBA3765}" dt="2022-09-26T13:30:22.970" v="3672" actId="207"/>
          <ac:spMkLst>
            <pc:docMk/>
            <pc:sldMk cId="252444042" sldId="297"/>
            <ac:spMk id="9" creationId="{DC41A829-7DC1-F906-30D6-AF501DE1F396}"/>
          </ac:spMkLst>
        </pc:spChg>
        <pc:spChg chg="add del mod">
          <ac:chgData name="Jaskari, Susanna" userId="a7c7c336-ab39-41d5-80ef-64f35cb3a963" providerId="ADAL" clId="{F5250799-119D-4336-AB48-AC86DDBA3765}" dt="2022-09-26T13:29:49.177" v="3660" actId="478"/>
          <ac:spMkLst>
            <pc:docMk/>
            <pc:sldMk cId="252444042" sldId="297"/>
            <ac:spMk id="11" creationId="{93A5F5BC-51BF-7F3B-BF26-557BB08F2905}"/>
          </ac:spMkLst>
        </pc:spChg>
        <pc:spChg chg="add del mod">
          <ac:chgData name="Jaskari, Susanna" userId="a7c7c336-ab39-41d5-80ef-64f35cb3a963" providerId="ADAL" clId="{F5250799-119D-4336-AB48-AC86DDBA3765}" dt="2022-09-26T13:29:47.925" v="3659" actId="478"/>
          <ac:spMkLst>
            <pc:docMk/>
            <pc:sldMk cId="252444042" sldId="297"/>
            <ac:spMk id="12" creationId="{280F0735-328F-2D40-FA73-8D0947B90C53}"/>
          </ac:spMkLst>
        </pc:spChg>
        <pc:spChg chg="add del mod">
          <ac:chgData name="Jaskari, Susanna" userId="a7c7c336-ab39-41d5-80ef-64f35cb3a963" providerId="ADAL" clId="{F5250799-119D-4336-AB48-AC86DDBA3765}" dt="2022-09-26T13:29:46.768" v="3658" actId="478"/>
          <ac:spMkLst>
            <pc:docMk/>
            <pc:sldMk cId="252444042" sldId="297"/>
            <ac:spMk id="13" creationId="{3C0CA49C-267E-FB95-F18C-E35A02135C1A}"/>
          </ac:spMkLst>
        </pc:spChg>
        <pc:spChg chg="add mod">
          <ac:chgData name="Jaskari, Susanna" userId="a7c7c336-ab39-41d5-80ef-64f35cb3a963" providerId="ADAL" clId="{F5250799-119D-4336-AB48-AC86DDBA3765}" dt="2022-09-26T13:30:27.375" v="3673" actId="207"/>
          <ac:spMkLst>
            <pc:docMk/>
            <pc:sldMk cId="252444042" sldId="297"/>
            <ac:spMk id="14" creationId="{B4FFD256-2EAE-DDD3-206B-4FAF884B3C38}"/>
          </ac:spMkLst>
        </pc:spChg>
        <pc:spChg chg="add mod">
          <ac:chgData name="Jaskari, Susanna" userId="a7c7c336-ab39-41d5-80ef-64f35cb3a963" providerId="ADAL" clId="{F5250799-119D-4336-AB48-AC86DDBA3765}" dt="2022-09-26T13:30:31.819" v="3674" actId="207"/>
          <ac:spMkLst>
            <pc:docMk/>
            <pc:sldMk cId="252444042" sldId="297"/>
            <ac:spMk id="15" creationId="{94223FD8-4131-E02D-2C6B-73FAEFAE995D}"/>
          </ac:spMkLst>
        </pc:spChg>
        <pc:spChg chg="add mod">
          <ac:chgData name="Jaskari, Susanna" userId="a7c7c336-ab39-41d5-80ef-64f35cb3a963" providerId="ADAL" clId="{F5250799-119D-4336-AB48-AC86DDBA3765}" dt="2022-09-26T13:30:37.174" v="3675" actId="207"/>
          <ac:spMkLst>
            <pc:docMk/>
            <pc:sldMk cId="252444042" sldId="297"/>
            <ac:spMk id="16" creationId="{80F9F0B7-C519-D0CC-FBA5-1E1EF0AA78B4}"/>
          </ac:spMkLst>
        </pc:spChg>
        <pc:spChg chg="add mod">
          <ac:chgData name="Jaskari, Susanna" userId="a7c7c336-ab39-41d5-80ef-64f35cb3a963" providerId="ADAL" clId="{F5250799-119D-4336-AB48-AC86DDBA3765}" dt="2022-09-26T13:30:49.854" v="3676" actId="207"/>
          <ac:spMkLst>
            <pc:docMk/>
            <pc:sldMk cId="252444042" sldId="297"/>
            <ac:spMk id="17" creationId="{AE8505A4-3ECF-0BC0-3B16-F131A3FE3E13}"/>
          </ac:spMkLst>
        </pc:spChg>
        <pc:spChg chg="add mod">
          <ac:chgData name="Jaskari, Susanna" userId="a7c7c336-ab39-41d5-80ef-64f35cb3a963" providerId="ADAL" clId="{F5250799-119D-4336-AB48-AC86DDBA3765}" dt="2022-09-26T13:30:56.074" v="3677" actId="207"/>
          <ac:spMkLst>
            <pc:docMk/>
            <pc:sldMk cId="252444042" sldId="297"/>
            <ac:spMk id="18" creationId="{E9072D17-817E-7233-3A4B-1C8A07ECBC59}"/>
          </ac:spMkLst>
        </pc:spChg>
        <pc:spChg chg="add mod">
          <ac:chgData name="Jaskari, Susanna" userId="a7c7c336-ab39-41d5-80ef-64f35cb3a963" providerId="ADAL" clId="{F5250799-119D-4336-AB48-AC86DDBA3765}" dt="2022-09-26T13:31:20.502" v="3682" actId="207"/>
          <ac:spMkLst>
            <pc:docMk/>
            <pc:sldMk cId="252444042" sldId="297"/>
            <ac:spMk id="19" creationId="{7BC3AF55-F19E-B554-F755-3E5676C296B7}"/>
          </ac:spMkLst>
        </pc:spChg>
        <pc:picChg chg="add del mod">
          <ac:chgData name="Jaskari, Susanna" userId="a7c7c336-ab39-41d5-80ef-64f35cb3a963" providerId="ADAL" clId="{F5250799-119D-4336-AB48-AC86DDBA3765}" dt="2022-09-26T13:25:11.542" v="3641" actId="478"/>
          <ac:picMkLst>
            <pc:docMk/>
            <pc:sldMk cId="252444042" sldId="297"/>
            <ac:picMk id="5" creationId="{F4165829-C508-4C74-6C03-57CFE1141F67}"/>
          </ac:picMkLst>
        </pc:picChg>
        <pc:picChg chg="add del mod">
          <ac:chgData name="Jaskari, Susanna" userId="a7c7c336-ab39-41d5-80ef-64f35cb3a963" providerId="ADAL" clId="{F5250799-119D-4336-AB48-AC86DDBA3765}" dt="2022-09-26T13:31:40.580" v="3685" actId="478"/>
          <ac:picMkLst>
            <pc:docMk/>
            <pc:sldMk cId="252444042" sldId="297"/>
            <ac:picMk id="6" creationId="{80960C79-4B40-D41B-1607-F8CF02D68DBC}"/>
          </ac:picMkLst>
        </pc:picChg>
        <pc:picChg chg="add del mod">
          <ac:chgData name="Jaskari, Susanna" userId="a7c7c336-ab39-41d5-80ef-64f35cb3a963" providerId="ADAL" clId="{F5250799-119D-4336-AB48-AC86DDBA3765}" dt="2022-09-26T13:31:39.252" v="3684" actId="478"/>
          <ac:picMkLst>
            <pc:docMk/>
            <pc:sldMk cId="252444042" sldId="297"/>
            <ac:picMk id="7" creationId="{961838D8-9438-E350-6589-F559DD9CF206}"/>
          </ac:picMkLst>
        </pc:picChg>
        <pc:picChg chg="add del mod">
          <ac:chgData name="Jaskari, Susanna" userId="a7c7c336-ab39-41d5-80ef-64f35cb3a963" providerId="ADAL" clId="{F5250799-119D-4336-AB48-AC86DDBA3765}" dt="2022-09-26T13:31:37.883" v="3683" actId="478"/>
          <ac:picMkLst>
            <pc:docMk/>
            <pc:sldMk cId="252444042" sldId="297"/>
            <ac:picMk id="8" creationId="{0D455BB1-8FE9-AA17-5B26-03957BFF4328}"/>
          </ac:picMkLst>
        </pc:picChg>
        <pc:picChg chg="add del">
          <ac:chgData name="Jaskari, Susanna" userId="a7c7c336-ab39-41d5-80ef-64f35cb3a963" providerId="ADAL" clId="{F5250799-119D-4336-AB48-AC86DDBA3765}" dt="2022-09-26T13:29:30.521" v="3651" actId="478"/>
          <ac:picMkLst>
            <pc:docMk/>
            <pc:sldMk cId="252444042" sldId="297"/>
            <ac:picMk id="10" creationId="{A65B3B2E-B021-DD46-35CA-91747085E5AD}"/>
          </ac:picMkLst>
        </pc:picChg>
      </pc:sldChg>
      <pc:sldChg chg="new del">
        <pc:chgData name="Jaskari, Susanna" userId="a7c7c336-ab39-41d5-80ef-64f35cb3a963" providerId="ADAL" clId="{F5250799-119D-4336-AB48-AC86DDBA3765}" dt="2022-09-26T14:44:12.159" v="4209" actId="47"/>
        <pc:sldMkLst>
          <pc:docMk/>
          <pc:sldMk cId="2850343856" sldId="297"/>
        </pc:sldMkLst>
      </pc:sldChg>
      <pc:sldChg chg="addSp delSp modSp new mod">
        <pc:chgData name="Jaskari, Susanna" userId="a7c7c336-ab39-41d5-80ef-64f35cb3a963" providerId="ADAL" clId="{F5250799-119D-4336-AB48-AC86DDBA3765}" dt="2022-09-27T19:30:54.638" v="9049" actId="34135"/>
        <pc:sldMkLst>
          <pc:docMk/>
          <pc:sldMk cId="4141835503" sldId="297"/>
        </pc:sldMkLst>
        <pc:spChg chg="del">
          <ac:chgData name="Jaskari, Susanna" userId="a7c7c336-ab39-41d5-80ef-64f35cb3a963" providerId="ADAL" clId="{F5250799-119D-4336-AB48-AC86DDBA3765}" dt="2022-09-27T09:26:27.544" v="5012" actId="478"/>
          <ac:spMkLst>
            <pc:docMk/>
            <pc:sldMk cId="4141835503" sldId="297"/>
            <ac:spMk id="2" creationId="{92DE2448-1571-E387-F79A-7DDA5F8FCF43}"/>
          </ac:spMkLst>
        </pc:spChg>
        <pc:spChg chg="mod">
          <ac:chgData name="Jaskari, Susanna" userId="a7c7c336-ab39-41d5-80ef-64f35cb3a963" providerId="ADAL" clId="{F5250799-119D-4336-AB48-AC86DDBA3765}" dt="2022-09-27T19:30:54.638" v="9049" actId="34135"/>
          <ac:spMkLst>
            <pc:docMk/>
            <pc:sldMk cId="4141835503" sldId="297"/>
            <ac:spMk id="3" creationId="{9069ADC6-0647-9C61-D0B8-29DB21953B51}"/>
          </ac:spMkLst>
        </pc:spChg>
        <pc:spChg chg="add mod">
          <ac:chgData name="Jaskari, Susanna" userId="a7c7c336-ab39-41d5-80ef-64f35cb3a963" providerId="ADAL" clId="{F5250799-119D-4336-AB48-AC86DDBA3765}" dt="2022-09-27T10:34:00.567" v="6063" actId="1076"/>
          <ac:spMkLst>
            <pc:docMk/>
            <pc:sldMk cId="4141835503" sldId="297"/>
            <ac:spMk id="5" creationId="{3B55A456-9C37-CD51-38E3-7821339AD69E}"/>
          </ac:spMkLst>
        </pc:spChg>
        <pc:spChg chg="add mod">
          <ac:chgData name="Jaskari, Susanna" userId="a7c7c336-ab39-41d5-80ef-64f35cb3a963" providerId="ADAL" clId="{F5250799-119D-4336-AB48-AC86DDBA3765}" dt="2022-09-27T19:30:47.530" v="9047" actId="34135"/>
          <ac:spMkLst>
            <pc:docMk/>
            <pc:sldMk cId="4141835503" sldId="297"/>
            <ac:spMk id="6" creationId="{77FA9907-4611-9EE2-7D88-99F93F917CEA}"/>
          </ac:spMkLst>
        </pc:spChg>
        <pc:spChg chg="add mod">
          <ac:chgData name="Jaskari, Susanna" userId="a7c7c336-ab39-41d5-80ef-64f35cb3a963" providerId="ADAL" clId="{F5250799-119D-4336-AB48-AC86DDBA3765}" dt="2022-09-27T19:30:44.687" v="9046" actId="34135"/>
          <ac:spMkLst>
            <pc:docMk/>
            <pc:sldMk cId="4141835503" sldId="297"/>
            <ac:spMk id="7" creationId="{1A5169E3-1784-7D00-4B6F-ADA5336A6FFB}"/>
          </ac:spMkLst>
        </pc:spChg>
        <pc:spChg chg="add mod">
          <ac:chgData name="Jaskari, Susanna" userId="a7c7c336-ab39-41d5-80ef-64f35cb3a963" providerId="ADAL" clId="{F5250799-119D-4336-AB48-AC86DDBA3765}" dt="2022-09-27T19:30:49.967" v="9048" actId="34135"/>
          <ac:spMkLst>
            <pc:docMk/>
            <pc:sldMk cId="4141835503" sldId="297"/>
            <ac:spMk id="8" creationId="{A2C9213D-B697-7FA1-35F2-E641D6B5F7D4}"/>
          </ac:spMkLst>
        </pc:spChg>
      </pc:sldChg>
      <pc:sldChg chg="addSp delSp modSp new mod">
        <pc:chgData name="Jaskari, Susanna" userId="a7c7c336-ab39-41d5-80ef-64f35cb3a963" providerId="ADAL" clId="{F5250799-119D-4336-AB48-AC86DDBA3765}" dt="2022-09-27T10:34:05.431" v="6064" actId="121"/>
        <pc:sldMkLst>
          <pc:docMk/>
          <pc:sldMk cId="3957963147" sldId="298"/>
        </pc:sldMkLst>
        <pc:spChg chg="del">
          <ac:chgData name="Jaskari, Susanna" userId="a7c7c336-ab39-41d5-80ef-64f35cb3a963" providerId="ADAL" clId="{F5250799-119D-4336-AB48-AC86DDBA3765}" dt="2022-09-27T09:35:40.751" v="5230" actId="478"/>
          <ac:spMkLst>
            <pc:docMk/>
            <pc:sldMk cId="3957963147" sldId="298"/>
            <ac:spMk id="2" creationId="{85DCE05E-A762-A7E3-A0FC-F4AEDD6C323D}"/>
          </ac:spMkLst>
        </pc:spChg>
        <pc:spChg chg="del">
          <ac:chgData name="Jaskari, Susanna" userId="a7c7c336-ab39-41d5-80ef-64f35cb3a963" providerId="ADAL" clId="{F5250799-119D-4336-AB48-AC86DDBA3765}" dt="2022-09-27T09:36:47.724" v="5231" actId="3680"/>
          <ac:spMkLst>
            <pc:docMk/>
            <pc:sldMk cId="3957963147" sldId="298"/>
            <ac:spMk id="3" creationId="{8047EC3C-591E-F4D5-5DB4-DDE98F174825}"/>
          </ac:spMkLst>
        </pc:spChg>
        <pc:spChg chg="add mod">
          <ac:chgData name="Jaskari, Susanna" userId="a7c7c336-ab39-41d5-80ef-64f35cb3a963" providerId="ADAL" clId="{F5250799-119D-4336-AB48-AC86DDBA3765}" dt="2022-09-27T09:41:01.029" v="5380" actId="1076"/>
          <ac:spMkLst>
            <pc:docMk/>
            <pc:sldMk cId="3957963147" sldId="298"/>
            <ac:spMk id="8" creationId="{0A5BCD9B-8BBB-75D0-B1BB-4BD107C5E13F}"/>
          </ac:spMkLst>
        </pc:spChg>
        <pc:spChg chg="add mod">
          <ac:chgData name="Jaskari, Susanna" userId="a7c7c336-ab39-41d5-80ef-64f35cb3a963" providerId="ADAL" clId="{F5250799-119D-4336-AB48-AC86DDBA3765}" dt="2022-09-27T10:34:05.431" v="6064" actId="121"/>
          <ac:spMkLst>
            <pc:docMk/>
            <pc:sldMk cId="3957963147" sldId="298"/>
            <ac:spMk id="10" creationId="{D290DE1F-0AAB-1B28-72E2-AE8776299A1B}"/>
          </ac:spMkLst>
        </pc:spChg>
        <pc:graphicFrameChg chg="add mod ord modGraphic">
          <ac:chgData name="Jaskari, Susanna" userId="a7c7c336-ab39-41d5-80ef-64f35cb3a963" providerId="ADAL" clId="{F5250799-119D-4336-AB48-AC86DDBA3765}" dt="2022-09-27T09:42:54.674" v="5396" actId="207"/>
          <ac:graphicFrameMkLst>
            <pc:docMk/>
            <pc:sldMk cId="3957963147" sldId="298"/>
            <ac:graphicFrameMk id="6" creationId="{2F9909A6-4C1A-41E4-DE6E-F2AE534CD0C4}"/>
          </ac:graphicFrameMkLst>
        </pc:graphicFrameChg>
      </pc:sldChg>
      <pc:sldChg chg="addSp delSp modSp new mod">
        <pc:chgData name="Jaskari, Susanna" userId="a7c7c336-ab39-41d5-80ef-64f35cb3a963" providerId="ADAL" clId="{F5250799-119D-4336-AB48-AC86DDBA3765}" dt="2022-09-27T19:31:17.500" v="9053" actId="34135"/>
        <pc:sldMkLst>
          <pc:docMk/>
          <pc:sldMk cId="1576010471" sldId="299"/>
        </pc:sldMkLst>
        <pc:spChg chg="del">
          <ac:chgData name="Jaskari, Susanna" userId="a7c7c336-ab39-41d5-80ef-64f35cb3a963" providerId="ADAL" clId="{F5250799-119D-4336-AB48-AC86DDBA3765}" dt="2022-09-27T09:44:32.387" v="5406" actId="478"/>
          <ac:spMkLst>
            <pc:docMk/>
            <pc:sldMk cId="1576010471" sldId="299"/>
            <ac:spMk id="2" creationId="{BDE32ACC-24CB-05A5-1EFE-9DAC5A4D27F6}"/>
          </ac:spMkLst>
        </pc:spChg>
        <pc:spChg chg="mod">
          <ac:chgData name="Jaskari, Susanna" userId="a7c7c336-ab39-41d5-80ef-64f35cb3a963" providerId="ADAL" clId="{F5250799-119D-4336-AB48-AC86DDBA3765}" dt="2022-09-27T19:31:17.500" v="9053" actId="34135"/>
          <ac:spMkLst>
            <pc:docMk/>
            <pc:sldMk cId="1576010471" sldId="299"/>
            <ac:spMk id="3" creationId="{886D8332-7EB8-9E2B-1BCC-C10BC60D5C45}"/>
          </ac:spMkLst>
        </pc:spChg>
        <pc:spChg chg="add mod">
          <ac:chgData name="Jaskari, Susanna" userId="a7c7c336-ab39-41d5-80ef-64f35cb3a963" providerId="ADAL" clId="{F5250799-119D-4336-AB48-AC86DDBA3765}" dt="2022-09-27T19:31:12.252" v="9051" actId="34135"/>
          <ac:spMkLst>
            <pc:docMk/>
            <pc:sldMk cId="1576010471" sldId="299"/>
            <ac:spMk id="4" creationId="{F681EC5F-D461-63EE-0CF5-3021203C6D2A}"/>
          </ac:spMkLst>
        </pc:spChg>
        <pc:spChg chg="add mod">
          <ac:chgData name="Jaskari, Susanna" userId="a7c7c336-ab39-41d5-80ef-64f35cb3a963" providerId="ADAL" clId="{F5250799-119D-4336-AB48-AC86DDBA3765}" dt="2022-09-27T19:31:03.478" v="9050" actId="34135"/>
          <ac:spMkLst>
            <pc:docMk/>
            <pc:sldMk cId="1576010471" sldId="299"/>
            <ac:spMk id="5" creationId="{D9F9AB60-DFD5-E8A2-1A5D-E373D51395EA}"/>
          </ac:spMkLst>
        </pc:spChg>
        <pc:spChg chg="add mod">
          <ac:chgData name="Jaskari, Susanna" userId="a7c7c336-ab39-41d5-80ef-64f35cb3a963" providerId="ADAL" clId="{F5250799-119D-4336-AB48-AC86DDBA3765}" dt="2022-09-27T19:31:14.751" v="9052" actId="34135"/>
          <ac:spMkLst>
            <pc:docMk/>
            <pc:sldMk cId="1576010471" sldId="299"/>
            <ac:spMk id="6" creationId="{9E095C26-0504-1DB5-2EC6-015A0AE541D9}"/>
          </ac:spMkLst>
        </pc:spChg>
        <pc:spChg chg="add mod">
          <ac:chgData name="Jaskari, Susanna" userId="a7c7c336-ab39-41d5-80ef-64f35cb3a963" providerId="ADAL" clId="{F5250799-119D-4336-AB48-AC86DDBA3765}" dt="2022-09-27T10:34:20.123" v="6066" actId="1076"/>
          <ac:spMkLst>
            <pc:docMk/>
            <pc:sldMk cId="1576010471" sldId="299"/>
            <ac:spMk id="8" creationId="{6386296A-A56F-6CAD-31D7-EFDD89CDB656}"/>
          </ac:spMkLst>
        </pc:spChg>
      </pc:sldChg>
      <pc:sldChg chg="addSp modSp new mod">
        <pc:chgData name="Jaskari, Susanna" userId="a7c7c336-ab39-41d5-80ef-64f35cb3a963" providerId="ADAL" clId="{F5250799-119D-4336-AB48-AC86DDBA3765}" dt="2022-09-27T10:31:44.902" v="6047" actId="114"/>
        <pc:sldMkLst>
          <pc:docMk/>
          <pc:sldMk cId="2532395122" sldId="300"/>
        </pc:sldMkLst>
        <pc:spChg chg="mod">
          <ac:chgData name="Jaskari, Susanna" userId="a7c7c336-ab39-41d5-80ef-64f35cb3a963" providerId="ADAL" clId="{F5250799-119D-4336-AB48-AC86DDBA3765}" dt="2022-09-27T10:11:00.949" v="5739" actId="1076"/>
          <ac:spMkLst>
            <pc:docMk/>
            <pc:sldMk cId="2532395122" sldId="300"/>
            <ac:spMk id="2" creationId="{2646D154-FDCA-52EE-0587-A03DEF19FD7A}"/>
          </ac:spMkLst>
        </pc:spChg>
        <pc:spChg chg="mod">
          <ac:chgData name="Jaskari, Susanna" userId="a7c7c336-ab39-41d5-80ef-64f35cb3a963" providerId="ADAL" clId="{F5250799-119D-4336-AB48-AC86DDBA3765}" dt="2022-09-27T10:31:44.902" v="6047" actId="114"/>
          <ac:spMkLst>
            <pc:docMk/>
            <pc:sldMk cId="2532395122" sldId="300"/>
            <ac:spMk id="3" creationId="{66D85581-648D-24D3-4840-A50881F7A24F}"/>
          </ac:spMkLst>
        </pc:spChg>
        <pc:spChg chg="add mod">
          <ac:chgData name="Jaskari, Susanna" userId="a7c7c336-ab39-41d5-80ef-64f35cb3a963" providerId="ADAL" clId="{F5250799-119D-4336-AB48-AC86DDBA3765}" dt="2022-09-27T10:05:33.026" v="5639" actId="1076"/>
          <ac:spMkLst>
            <pc:docMk/>
            <pc:sldMk cId="2532395122" sldId="300"/>
            <ac:spMk id="5" creationId="{22AAB707-649E-636F-4D8C-9C64DBD5DCA6}"/>
          </ac:spMkLst>
        </pc:spChg>
      </pc:sldChg>
      <pc:sldChg chg="addSp delSp modSp new mod">
        <pc:chgData name="Jaskari, Susanna" userId="a7c7c336-ab39-41d5-80ef-64f35cb3a963" providerId="ADAL" clId="{F5250799-119D-4336-AB48-AC86DDBA3765}" dt="2022-09-27T10:27:33.365" v="5978" actId="27636"/>
        <pc:sldMkLst>
          <pc:docMk/>
          <pc:sldMk cId="2595643824" sldId="301"/>
        </pc:sldMkLst>
        <pc:spChg chg="add del mod">
          <ac:chgData name="Jaskari, Susanna" userId="a7c7c336-ab39-41d5-80ef-64f35cb3a963" providerId="ADAL" clId="{F5250799-119D-4336-AB48-AC86DDBA3765}" dt="2022-09-27T10:18:43.142" v="5866" actId="21"/>
          <ac:spMkLst>
            <pc:docMk/>
            <pc:sldMk cId="2595643824" sldId="301"/>
            <ac:spMk id="2" creationId="{727503E7-1AFB-8173-C9D9-A519EBF3C8A6}"/>
          </ac:spMkLst>
        </pc:spChg>
        <pc:spChg chg="mod">
          <ac:chgData name="Jaskari, Susanna" userId="a7c7c336-ab39-41d5-80ef-64f35cb3a963" providerId="ADAL" clId="{F5250799-119D-4336-AB48-AC86DDBA3765}" dt="2022-09-27T10:27:33.365" v="5978" actId="27636"/>
          <ac:spMkLst>
            <pc:docMk/>
            <pc:sldMk cId="2595643824" sldId="301"/>
            <ac:spMk id="3" creationId="{B31CD43E-3604-F5F0-7DC1-735E0A3CB91D}"/>
          </ac:spMkLst>
        </pc:spChg>
        <pc:spChg chg="add mod">
          <ac:chgData name="Jaskari, Susanna" userId="a7c7c336-ab39-41d5-80ef-64f35cb3a963" providerId="ADAL" clId="{F5250799-119D-4336-AB48-AC86DDBA3765}" dt="2022-09-27T10:14:12.775" v="5796" actId="1076"/>
          <ac:spMkLst>
            <pc:docMk/>
            <pc:sldMk cId="2595643824" sldId="301"/>
            <ac:spMk id="5" creationId="{792D7910-877A-E510-8B70-796B27B81A77}"/>
          </ac:spMkLst>
        </pc:spChg>
        <pc:spChg chg="add del mod">
          <ac:chgData name="Jaskari, Susanna" userId="a7c7c336-ab39-41d5-80ef-64f35cb3a963" providerId="ADAL" clId="{F5250799-119D-4336-AB48-AC86DDBA3765}" dt="2022-09-27T10:18:43.142" v="5866" actId="21"/>
          <ac:spMkLst>
            <pc:docMk/>
            <pc:sldMk cId="2595643824" sldId="301"/>
            <ac:spMk id="7" creationId="{874BC27A-7A5F-F28C-99EB-85E021AA4F09}"/>
          </ac:spMkLst>
        </pc:spChg>
      </pc:sldChg>
      <pc:sldChg chg="addSp delSp modSp new mod">
        <pc:chgData name="Jaskari, Susanna" userId="a7c7c336-ab39-41d5-80ef-64f35cb3a963" providerId="ADAL" clId="{F5250799-119D-4336-AB48-AC86DDBA3765}" dt="2022-09-27T10:27:23.699" v="5975" actId="27636"/>
        <pc:sldMkLst>
          <pc:docMk/>
          <pc:sldMk cId="2920027324" sldId="302"/>
        </pc:sldMkLst>
        <pc:spChg chg="del">
          <ac:chgData name="Jaskari, Susanna" userId="a7c7c336-ab39-41d5-80ef-64f35cb3a963" providerId="ADAL" clId="{F5250799-119D-4336-AB48-AC86DDBA3765}" dt="2022-09-27T10:18:50.185" v="5868" actId="478"/>
          <ac:spMkLst>
            <pc:docMk/>
            <pc:sldMk cId="2920027324" sldId="302"/>
            <ac:spMk id="2" creationId="{0286B8FF-783F-96F7-B3A8-EFAC8E7E3486}"/>
          </ac:spMkLst>
        </pc:spChg>
        <pc:spChg chg="mod">
          <ac:chgData name="Jaskari, Susanna" userId="a7c7c336-ab39-41d5-80ef-64f35cb3a963" providerId="ADAL" clId="{F5250799-119D-4336-AB48-AC86DDBA3765}" dt="2022-09-27T10:27:23.699" v="5975" actId="27636"/>
          <ac:spMkLst>
            <pc:docMk/>
            <pc:sldMk cId="2920027324" sldId="302"/>
            <ac:spMk id="3" creationId="{C8E66986-1927-FB66-CAB3-2A7B919A1B9E}"/>
          </ac:spMkLst>
        </pc:spChg>
        <pc:spChg chg="add mod">
          <ac:chgData name="Jaskari, Susanna" userId="a7c7c336-ab39-41d5-80ef-64f35cb3a963" providerId="ADAL" clId="{F5250799-119D-4336-AB48-AC86DDBA3765}" dt="2022-09-27T10:19:10.519" v="5889"/>
          <ac:spMkLst>
            <pc:docMk/>
            <pc:sldMk cId="2920027324" sldId="302"/>
            <ac:spMk id="4" creationId="{F29C79DE-FB44-8FA2-940D-D4601517C9F7}"/>
          </ac:spMkLst>
        </pc:spChg>
        <pc:spChg chg="add mod">
          <ac:chgData name="Jaskari, Susanna" userId="a7c7c336-ab39-41d5-80ef-64f35cb3a963" providerId="ADAL" clId="{F5250799-119D-4336-AB48-AC86DDBA3765}" dt="2022-09-27T10:21:08.325" v="5900" actId="1076"/>
          <ac:spMkLst>
            <pc:docMk/>
            <pc:sldMk cId="2920027324" sldId="302"/>
            <ac:spMk id="6" creationId="{6AB01F5F-3DD6-0EA1-EC68-4AF0CDE545B9}"/>
          </ac:spMkLst>
        </pc:spChg>
      </pc:sldChg>
      <pc:sldChg chg="addSp delSp modSp new mod">
        <pc:chgData name="Jaskari, Susanna" userId="a7c7c336-ab39-41d5-80ef-64f35cb3a963" providerId="ADAL" clId="{F5250799-119D-4336-AB48-AC86DDBA3765}" dt="2022-09-27T10:32:01.570" v="6048" actId="14100"/>
        <pc:sldMkLst>
          <pc:docMk/>
          <pc:sldMk cId="3180169032" sldId="303"/>
        </pc:sldMkLst>
        <pc:spChg chg="del">
          <ac:chgData name="Jaskari, Susanna" userId="a7c7c336-ab39-41d5-80ef-64f35cb3a963" providerId="ADAL" clId="{F5250799-119D-4336-AB48-AC86DDBA3765}" dt="2022-09-27T10:28:14.332" v="5980" actId="478"/>
          <ac:spMkLst>
            <pc:docMk/>
            <pc:sldMk cId="3180169032" sldId="303"/>
            <ac:spMk id="2" creationId="{6AC363D4-CB07-BA72-2FF8-20EAC76C6332}"/>
          </ac:spMkLst>
        </pc:spChg>
        <pc:spChg chg="mod">
          <ac:chgData name="Jaskari, Susanna" userId="a7c7c336-ab39-41d5-80ef-64f35cb3a963" providerId="ADAL" clId="{F5250799-119D-4336-AB48-AC86DDBA3765}" dt="2022-09-27T10:32:01.570" v="6048" actId="14100"/>
          <ac:spMkLst>
            <pc:docMk/>
            <pc:sldMk cId="3180169032" sldId="303"/>
            <ac:spMk id="3" creationId="{528A1028-3E2D-306C-6991-35D6A798BD4A}"/>
          </ac:spMkLst>
        </pc:spChg>
        <pc:spChg chg="add mod">
          <ac:chgData name="Jaskari, Susanna" userId="a7c7c336-ab39-41d5-80ef-64f35cb3a963" providerId="ADAL" clId="{F5250799-119D-4336-AB48-AC86DDBA3765}" dt="2022-09-27T10:28:34.410" v="5999"/>
          <ac:spMkLst>
            <pc:docMk/>
            <pc:sldMk cId="3180169032" sldId="303"/>
            <ac:spMk id="4" creationId="{5D4595CE-AC9D-2F83-68CE-8E812C6052F9}"/>
          </ac:spMkLst>
        </pc:spChg>
        <pc:spChg chg="add mod">
          <ac:chgData name="Jaskari, Susanna" userId="a7c7c336-ab39-41d5-80ef-64f35cb3a963" providerId="ADAL" clId="{F5250799-119D-4336-AB48-AC86DDBA3765}" dt="2022-09-27T10:29:30.439" v="6011" actId="1076"/>
          <ac:spMkLst>
            <pc:docMk/>
            <pc:sldMk cId="3180169032" sldId="303"/>
            <ac:spMk id="6" creationId="{9939819E-C8D6-3F50-13E1-633757478C46}"/>
          </ac:spMkLst>
        </pc:spChg>
      </pc:sldChg>
      <pc:sldChg chg="addSp modSp new mod">
        <pc:chgData name="Jaskari, Susanna" userId="a7c7c336-ab39-41d5-80ef-64f35cb3a963" providerId="ADAL" clId="{F5250799-119D-4336-AB48-AC86DDBA3765}" dt="2022-09-27T10:59:10.227" v="6464" actId="114"/>
        <pc:sldMkLst>
          <pc:docMk/>
          <pc:sldMk cId="3731970359" sldId="304"/>
        </pc:sldMkLst>
        <pc:spChg chg="mod">
          <ac:chgData name="Jaskari, Susanna" userId="a7c7c336-ab39-41d5-80ef-64f35cb3a963" providerId="ADAL" clId="{F5250799-119D-4336-AB48-AC86DDBA3765}" dt="2022-09-27T10:52:42.441" v="6235" actId="1076"/>
          <ac:spMkLst>
            <pc:docMk/>
            <pc:sldMk cId="3731970359" sldId="304"/>
            <ac:spMk id="2" creationId="{872828B7-10B7-7139-0C72-F68F18179B25}"/>
          </ac:spMkLst>
        </pc:spChg>
        <pc:spChg chg="mod">
          <ac:chgData name="Jaskari, Susanna" userId="a7c7c336-ab39-41d5-80ef-64f35cb3a963" providerId="ADAL" clId="{F5250799-119D-4336-AB48-AC86DDBA3765}" dt="2022-09-27T10:59:10.227" v="6464" actId="114"/>
          <ac:spMkLst>
            <pc:docMk/>
            <pc:sldMk cId="3731970359" sldId="304"/>
            <ac:spMk id="3" creationId="{474794BE-E2EC-2C9A-578E-734924B9CDBF}"/>
          </ac:spMkLst>
        </pc:spChg>
        <pc:spChg chg="add mod">
          <ac:chgData name="Jaskari, Susanna" userId="a7c7c336-ab39-41d5-80ef-64f35cb3a963" providerId="ADAL" clId="{F5250799-119D-4336-AB48-AC86DDBA3765}" dt="2022-09-27T10:55:13.379" v="6314" actId="1076"/>
          <ac:spMkLst>
            <pc:docMk/>
            <pc:sldMk cId="3731970359" sldId="304"/>
            <ac:spMk id="5" creationId="{C26D1783-C5D3-9D94-38BB-E400EE61DEA2}"/>
          </ac:spMkLst>
        </pc:spChg>
      </pc:sldChg>
      <pc:sldChg chg="addSp delSp modSp add mod">
        <pc:chgData name="Jaskari, Susanna" userId="a7c7c336-ab39-41d5-80ef-64f35cb3a963" providerId="ADAL" clId="{F5250799-119D-4336-AB48-AC86DDBA3765}" dt="2022-09-27T21:09:29.061" v="10160" actId="207"/>
        <pc:sldMkLst>
          <pc:docMk/>
          <pc:sldMk cId="3924152644" sldId="305"/>
        </pc:sldMkLst>
        <pc:spChg chg="del mod">
          <ac:chgData name="Jaskari, Susanna" userId="a7c7c336-ab39-41d5-80ef-64f35cb3a963" providerId="ADAL" clId="{F5250799-119D-4336-AB48-AC86DDBA3765}" dt="2022-09-27T10:59:29.801" v="6465" actId="478"/>
          <ac:spMkLst>
            <pc:docMk/>
            <pc:sldMk cId="3924152644" sldId="305"/>
            <ac:spMk id="2" creationId="{872828B7-10B7-7139-0C72-F68F18179B25}"/>
          </ac:spMkLst>
        </pc:spChg>
        <pc:spChg chg="mod">
          <ac:chgData name="Jaskari, Susanna" userId="a7c7c336-ab39-41d5-80ef-64f35cb3a963" providerId="ADAL" clId="{F5250799-119D-4336-AB48-AC86DDBA3765}" dt="2022-09-27T19:31:48.834" v="9057" actId="34135"/>
          <ac:spMkLst>
            <pc:docMk/>
            <pc:sldMk cId="3924152644" sldId="305"/>
            <ac:spMk id="3" creationId="{474794BE-E2EC-2C9A-578E-734924B9CDBF}"/>
          </ac:spMkLst>
        </pc:spChg>
        <pc:spChg chg="add mod">
          <ac:chgData name="Jaskari, Susanna" userId="a7c7c336-ab39-41d5-80ef-64f35cb3a963" providerId="ADAL" clId="{F5250799-119D-4336-AB48-AC86DDBA3765}" dt="2022-09-27T11:02:36.270" v="6579" actId="20577"/>
          <ac:spMkLst>
            <pc:docMk/>
            <pc:sldMk cId="3924152644" sldId="305"/>
            <ac:spMk id="4" creationId="{DEB8B8B8-CCBB-A468-7964-C3514877BADF}"/>
          </ac:spMkLst>
        </pc:spChg>
        <pc:spChg chg="add mod">
          <ac:chgData name="Jaskari, Susanna" userId="a7c7c336-ab39-41d5-80ef-64f35cb3a963" providerId="ADAL" clId="{F5250799-119D-4336-AB48-AC86DDBA3765}" dt="2022-09-27T19:31:41.273" v="9054" actId="34135"/>
          <ac:spMkLst>
            <pc:docMk/>
            <pc:sldMk cId="3924152644" sldId="305"/>
            <ac:spMk id="5" creationId="{0FA18BEE-4FBC-7F0C-B487-53561672DF30}"/>
          </ac:spMkLst>
        </pc:spChg>
        <pc:spChg chg="add mod">
          <ac:chgData name="Jaskari, Susanna" userId="a7c7c336-ab39-41d5-80ef-64f35cb3a963" providerId="ADAL" clId="{F5250799-119D-4336-AB48-AC86DDBA3765}" dt="2022-09-27T19:31:46.178" v="9056" actId="34135"/>
          <ac:spMkLst>
            <pc:docMk/>
            <pc:sldMk cId="3924152644" sldId="305"/>
            <ac:spMk id="6" creationId="{E178D28F-BBB0-8F87-1F99-287D03393649}"/>
          </ac:spMkLst>
        </pc:spChg>
        <pc:spChg chg="add mod">
          <ac:chgData name="Jaskari, Susanna" userId="a7c7c336-ab39-41d5-80ef-64f35cb3a963" providerId="ADAL" clId="{F5250799-119D-4336-AB48-AC86DDBA3765}" dt="2022-09-27T21:09:29.061" v="10160" actId="207"/>
          <ac:spMkLst>
            <pc:docMk/>
            <pc:sldMk cId="3924152644" sldId="305"/>
            <ac:spMk id="7" creationId="{DEE6D6C8-E12D-3403-12D8-954D76CFD834}"/>
          </ac:spMkLst>
        </pc:spChg>
      </pc:sldChg>
      <pc:sldChg chg="addSp modSp add mod">
        <pc:chgData name="Jaskari, Susanna" userId="a7c7c336-ab39-41d5-80ef-64f35cb3a963" providerId="ADAL" clId="{F5250799-119D-4336-AB48-AC86DDBA3765}" dt="2022-10-03T11:34:56.149" v="12188" actId="123"/>
        <pc:sldMkLst>
          <pc:docMk/>
          <pc:sldMk cId="2052617619" sldId="306"/>
        </pc:sldMkLst>
        <pc:spChg chg="mod">
          <ac:chgData name="Jaskari, Susanna" userId="a7c7c336-ab39-41d5-80ef-64f35cb3a963" providerId="ADAL" clId="{F5250799-119D-4336-AB48-AC86DDBA3765}" dt="2022-09-27T11:07:04.246" v="6644" actId="20577"/>
          <ac:spMkLst>
            <pc:docMk/>
            <pc:sldMk cId="2052617619" sldId="306"/>
            <ac:spMk id="2" creationId="{872828B7-10B7-7139-0C72-F68F18179B25}"/>
          </ac:spMkLst>
        </pc:spChg>
        <pc:spChg chg="mod">
          <ac:chgData name="Jaskari, Susanna" userId="a7c7c336-ab39-41d5-80ef-64f35cb3a963" providerId="ADAL" clId="{F5250799-119D-4336-AB48-AC86DDBA3765}" dt="2022-10-03T11:34:56.149" v="12188" actId="123"/>
          <ac:spMkLst>
            <pc:docMk/>
            <pc:sldMk cId="2052617619" sldId="306"/>
            <ac:spMk id="3" creationId="{474794BE-E2EC-2C9A-578E-734924B9CDBF}"/>
          </ac:spMkLst>
        </pc:spChg>
        <pc:spChg chg="add mod">
          <ac:chgData name="Jaskari, Susanna" userId="a7c7c336-ab39-41d5-80ef-64f35cb3a963" providerId="ADAL" clId="{F5250799-119D-4336-AB48-AC86DDBA3765}" dt="2022-09-27T11:35:52.331" v="6677" actId="1076"/>
          <ac:spMkLst>
            <pc:docMk/>
            <pc:sldMk cId="2052617619" sldId="306"/>
            <ac:spMk id="5" creationId="{50F8A4B6-14C5-3116-65AE-3FBB98A226FD}"/>
          </ac:spMkLst>
        </pc:spChg>
      </pc:sldChg>
      <pc:sldChg chg="addSp delSp modSp add mod">
        <pc:chgData name="Jaskari, Susanna" userId="a7c7c336-ab39-41d5-80ef-64f35cb3a963" providerId="ADAL" clId="{F5250799-119D-4336-AB48-AC86DDBA3765}" dt="2022-10-03T11:41:39.927" v="12235" actId="34135"/>
        <pc:sldMkLst>
          <pc:docMk/>
          <pc:sldMk cId="2186105346" sldId="307"/>
        </pc:sldMkLst>
        <pc:spChg chg="del mod">
          <ac:chgData name="Jaskari, Susanna" userId="a7c7c336-ab39-41d5-80ef-64f35cb3a963" providerId="ADAL" clId="{F5250799-119D-4336-AB48-AC86DDBA3765}" dt="2022-09-27T11:39:59.528" v="6809" actId="478"/>
          <ac:spMkLst>
            <pc:docMk/>
            <pc:sldMk cId="2186105346" sldId="307"/>
            <ac:spMk id="2" creationId="{872828B7-10B7-7139-0C72-F68F18179B25}"/>
          </ac:spMkLst>
        </pc:spChg>
        <pc:spChg chg="mod">
          <ac:chgData name="Jaskari, Susanna" userId="a7c7c336-ab39-41d5-80ef-64f35cb3a963" providerId="ADAL" clId="{F5250799-119D-4336-AB48-AC86DDBA3765}" dt="2022-09-27T19:32:05.145" v="9061" actId="34135"/>
          <ac:spMkLst>
            <pc:docMk/>
            <pc:sldMk cId="2186105346" sldId="307"/>
            <ac:spMk id="3" creationId="{474794BE-E2EC-2C9A-578E-734924B9CDBF}"/>
          </ac:spMkLst>
        </pc:spChg>
        <pc:spChg chg="add mod">
          <ac:chgData name="Jaskari, Susanna" userId="a7c7c336-ab39-41d5-80ef-64f35cb3a963" providerId="ADAL" clId="{F5250799-119D-4336-AB48-AC86DDBA3765}" dt="2022-09-27T11:40:55.971" v="6819" actId="1076"/>
          <ac:spMkLst>
            <pc:docMk/>
            <pc:sldMk cId="2186105346" sldId="307"/>
            <ac:spMk id="4" creationId="{39B26C04-254F-F67E-8BCD-D2BE942FA601}"/>
          </ac:spMkLst>
        </pc:spChg>
        <pc:spChg chg="add mod">
          <ac:chgData name="Jaskari, Susanna" userId="a7c7c336-ab39-41d5-80ef-64f35cb3a963" providerId="ADAL" clId="{F5250799-119D-4336-AB48-AC86DDBA3765}" dt="2022-10-03T11:41:39.927" v="12235" actId="34135"/>
          <ac:spMkLst>
            <pc:docMk/>
            <pc:sldMk cId="2186105346" sldId="307"/>
            <ac:spMk id="5" creationId="{752A174D-E87A-E82C-448F-6B2B1853A398}"/>
          </ac:spMkLst>
        </pc:spChg>
        <pc:spChg chg="add mod">
          <ac:chgData name="Jaskari, Susanna" userId="a7c7c336-ab39-41d5-80ef-64f35cb3a963" providerId="ADAL" clId="{F5250799-119D-4336-AB48-AC86DDBA3765}" dt="2022-09-27T21:09:37.820" v="10161" actId="207"/>
          <ac:spMkLst>
            <pc:docMk/>
            <pc:sldMk cId="2186105346" sldId="307"/>
            <ac:spMk id="6" creationId="{D2E6F108-64DB-DC48-A74A-A7E5721D029E}"/>
          </ac:spMkLst>
        </pc:spChg>
        <pc:spChg chg="add mod">
          <ac:chgData name="Jaskari, Susanna" userId="a7c7c336-ab39-41d5-80ef-64f35cb3a963" providerId="ADAL" clId="{F5250799-119D-4336-AB48-AC86DDBA3765}" dt="2022-09-27T19:31:58.044" v="9058" actId="34135"/>
          <ac:spMkLst>
            <pc:docMk/>
            <pc:sldMk cId="2186105346" sldId="307"/>
            <ac:spMk id="7" creationId="{989978F6-0890-07C9-34EB-0CCC66D80432}"/>
          </ac:spMkLst>
        </pc:spChg>
      </pc:sldChg>
      <pc:sldChg chg="addSp delSp modSp add mod">
        <pc:chgData name="Jaskari, Susanna" userId="a7c7c336-ab39-41d5-80ef-64f35cb3a963" providerId="ADAL" clId="{F5250799-119D-4336-AB48-AC86DDBA3765}" dt="2022-09-27T17:55:43.078" v="7026" actId="20577"/>
        <pc:sldMkLst>
          <pc:docMk/>
          <pc:sldMk cId="2579411976" sldId="308"/>
        </pc:sldMkLst>
        <pc:spChg chg="del mod">
          <ac:chgData name="Jaskari, Susanna" userId="a7c7c336-ab39-41d5-80ef-64f35cb3a963" providerId="ADAL" clId="{F5250799-119D-4336-AB48-AC86DDBA3765}" dt="2022-09-27T11:46:39.475" v="6949" actId="478"/>
          <ac:spMkLst>
            <pc:docMk/>
            <pc:sldMk cId="2579411976" sldId="308"/>
            <ac:spMk id="2" creationId="{872828B7-10B7-7139-0C72-F68F18179B25}"/>
          </ac:spMkLst>
        </pc:spChg>
        <pc:spChg chg="mod">
          <ac:chgData name="Jaskari, Susanna" userId="a7c7c336-ab39-41d5-80ef-64f35cb3a963" providerId="ADAL" clId="{F5250799-119D-4336-AB48-AC86DDBA3765}" dt="2022-09-27T17:55:01.854" v="7015" actId="14100"/>
          <ac:spMkLst>
            <pc:docMk/>
            <pc:sldMk cId="2579411976" sldId="308"/>
            <ac:spMk id="3" creationId="{474794BE-E2EC-2C9A-578E-734924B9CDBF}"/>
          </ac:spMkLst>
        </pc:spChg>
        <pc:spChg chg="add mod">
          <ac:chgData name="Jaskari, Susanna" userId="a7c7c336-ab39-41d5-80ef-64f35cb3a963" providerId="ADAL" clId="{F5250799-119D-4336-AB48-AC86DDBA3765}" dt="2022-09-27T17:55:43.078" v="7026" actId="20577"/>
          <ac:spMkLst>
            <pc:docMk/>
            <pc:sldMk cId="2579411976" sldId="308"/>
            <ac:spMk id="5" creationId="{3DE60935-FA03-ADA5-2223-AB8A46757905}"/>
          </ac:spMkLst>
        </pc:spChg>
        <pc:picChg chg="add mod">
          <ac:chgData name="Jaskari, Susanna" userId="a7c7c336-ab39-41d5-80ef-64f35cb3a963" providerId="ADAL" clId="{F5250799-119D-4336-AB48-AC86DDBA3765}" dt="2022-09-27T17:54:44.890" v="7013" actId="1076"/>
          <ac:picMkLst>
            <pc:docMk/>
            <pc:sldMk cId="2579411976" sldId="308"/>
            <ac:picMk id="6" creationId="{F5AC8A56-63B5-1D1D-DD47-1E29A29B0932}"/>
          </ac:picMkLst>
        </pc:picChg>
      </pc:sldChg>
      <pc:sldChg chg="addSp modSp add mod">
        <pc:chgData name="Jaskari, Susanna" userId="a7c7c336-ab39-41d5-80ef-64f35cb3a963" providerId="ADAL" clId="{F5250799-119D-4336-AB48-AC86DDBA3765}" dt="2022-09-27T18:01:09.230" v="7098" actId="1076"/>
        <pc:sldMkLst>
          <pc:docMk/>
          <pc:sldMk cId="33507572" sldId="309"/>
        </pc:sldMkLst>
        <pc:spChg chg="mod">
          <ac:chgData name="Jaskari, Susanna" userId="a7c7c336-ab39-41d5-80ef-64f35cb3a963" providerId="ADAL" clId="{F5250799-119D-4336-AB48-AC86DDBA3765}" dt="2022-09-27T17:57:53.957" v="7042" actId="20577"/>
          <ac:spMkLst>
            <pc:docMk/>
            <pc:sldMk cId="33507572" sldId="309"/>
            <ac:spMk id="2" creationId="{872828B7-10B7-7139-0C72-F68F18179B25}"/>
          </ac:spMkLst>
        </pc:spChg>
        <pc:spChg chg="mod">
          <ac:chgData name="Jaskari, Susanna" userId="a7c7c336-ab39-41d5-80ef-64f35cb3a963" providerId="ADAL" clId="{F5250799-119D-4336-AB48-AC86DDBA3765}" dt="2022-09-27T18:01:09.230" v="7098" actId="1076"/>
          <ac:spMkLst>
            <pc:docMk/>
            <pc:sldMk cId="33507572" sldId="309"/>
            <ac:spMk id="3" creationId="{474794BE-E2EC-2C9A-578E-734924B9CDBF}"/>
          </ac:spMkLst>
        </pc:spChg>
        <pc:spChg chg="add mod">
          <ac:chgData name="Jaskari, Susanna" userId="a7c7c336-ab39-41d5-80ef-64f35cb3a963" providerId="ADAL" clId="{F5250799-119D-4336-AB48-AC86DDBA3765}" dt="2022-09-27T17:59:14.931" v="7055" actId="1076"/>
          <ac:spMkLst>
            <pc:docMk/>
            <pc:sldMk cId="33507572" sldId="309"/>
            <ac:spMk id="5" creationId="{E157C6D8-DE55-A503-E8AF-79FA6F035F61}"/>
          </ac:spMkLst>
        </pc:spChg>
      </pc:sldChg>
      <pc:sldChg chg="addSp delSp modSp add mod">
        <pc:chgData name="Jaskari, Susanna" userId="a7c7c336-ab39-41d5-80ef-64f35cb3a963" providerId="ADAL" clId="{F5250799-119D-4336-AB48-AC86DDBA3765}" dt="2022-09-27T18:04:38.637" v="7177" actId="27636"/>
        <pc:sldMkLst>
          <pc:docMk/>
          <pc:sldMk cId="782742435" sldId="310"/>
        </pc:sldMkLst>
        <pc:spChg chg="del">
          <ac:chgData name="Jaskari, Susanna" userId="a7c7c336-ab39-41d5-80ef-64f35cb3a963" providerId="ADAL" clId="{F5250799-119D-4336-AB48-AC86DDBA3765}" dt="2022-09-27T18:01:47.865" v="7103" actId="478"/>
          <ac:spMkLst>
            <pc:docMk/>
            <pc:sldMk cId="782742435" sldId="310"/>
            <ac:spMk id="2" creationId="{872828B7-10B7-7139-0C72-F68F18179B25}"/>
          </ac:spMkLst>
        </pc:spChg>
        <pc:spChg chg="mod">
          <ac:chgData name="Jaskari, Susanna" userId="a7c7c336-ab39-41d5-80ef-64f35cb3a963" providerId="ADAL" clId="{F5250799-119D-4336-AB48-AC86DDBA3765}" dt="2022-09-27T18:04:38.637" v="7177" actId="27636"/>
          <ac:spMkLst>
            <pc:docMk/>
            <pc:sldMk cId="782742435" sldId="310"/>
            <ac:spMk id="3" creationId="{474794BE-E2EC-2C9A-578E-734924B9CDBF}"/>
          </ac:spMkLst>
        </pc:spChg>
        <pc:spChg chg="mod">
          <ac:chgData name="Jaskari, Susanna" userId="a7c7c336-ab39-41d5-80ef-64f35cb3a963" providerId="ADAL" clId="{F5250799-119D-4336-AB48-AC86DDBA3765}" dt="2022-09-27T18:02:26.630" v="7134" actId="20577"/>
          <ac:spMkLst>
            <pc:docMk/>
            <pc:sldMk cId="782742435" sldId="310"/>
            <ac:spMk id="5" creationId="{E157C6D8-DE55-A503-E8AF-79FA6F035F61}"/>
          </ac:spMkLst>
        </pc:spChg>
        <pc:spChg chg="add del mod">
          <ac:chgData name="Jaskari, Susanna" userId="a7c7c336-ab39-41d5-80ef-64f35cb3a963" providerId="ADAL" clId="{F5250799-119D-4336-AB48-AC86DDBA3765}" dt="2022-09-27T18:01:49.888" v="7104" actId="478"/>
          <ac:spMkLst>
            <pc:docMk/>
            <pc:sldMk cId="782742435" sldId="310"/>
            <ac:spMk id="6" creationId="{0877178B-31CB-01C3-4454-3E323F62078C}"/>
          </ac:spMkLst>
        </pc:spChg>
        <pc:spChg chg="add del mod">
          <ac:chgData name="Jaskari, Susanna" userId="a7c7c336-ab39-41d5-80ef-64f35cb3a963" providerId="ADAL" clId="{F5250799-119D-4336-AB48-AC86DDBA3765}" dt="2022-09-27T18:04:31.674" v="7174" actId="478"/>
          <ac:spMkLst>
            <pc:docMk/>
            <pc:sldMk cId="782742435" sldId="310"/>
            <ac:spMk id="8" creationId="{016292DA-89C6-D0CE-B798-C9AFA30F6403}"/>
          </ac:spMkLst>
        </pc:spChg>
        <pc:spChg chg="add del mod">
          <ac:chgData name="Jaskari, Susanna" userId="a7c7c336-ab39-41d5-80ef-64f35cb3a963" providerId="ADAL" clId="{F5250799-119D-4336-AB48-AC86DDBA3765}" dt="2022-09-27T18:04:34.678" v="7175" actId="478"/>
          <ac:spMkLst>
            <pc:docMk/>
            <pc:sldMk cId="782742435" sldId="310"/>
            <ac:spMk id="9" creationId="{62C93909-E335-9B5D-41C9-0CC6E6C1D751}"/>
          </ac:spMkLst>
        </pc:spChg>
        <pc:picChg chg="add mod">
          <ac:chgData name="Jaskari, Susanna" userId="a7c7c336-ab39-41d5-80ef-64f35cb3a963" providerId="ADAL" clId="{F5250799-119D-4336-AB48-AC86DDBA3765}" dt="2022-09-27T18:03:51.160" v="7168" actId="1076"/>
          <ac:picMkLst>
            <pc:docMk/>
            <pc:sldMk cId="782742435" sldId="310"/>
            <ac:picMk id="7" creationId="{FAF5274C-748A-04C8-9268-B31EACF1646E}"/>
          </ac:picMkLst>
        </pc:picChg>
      </pc:sldChg>
      <pc:sldChg chg="addSp modSp add mod">
        <pc:chgData name="Jaskari, Susanna" userId="a7c7c336-ab39-41d5-80ef-64f35cb3a963" providerId="ADAL" clId="{F5250799-119D-4336-AB48-AC86DDBA3765}" dt="2022-09-27T18:28:01.135" v="7675" actId="14100"/>
        <pc:sldMkLst>
          <pc:docMk/>
          <pc:sldMk cId="1414055114" sldId="311"/>
        </pc:sldMkLst>
        <pc:spChg chg="mod">
          <ac:chgData name="Jaskari, Susanna" userId="a7c7c336-ab39-41d5-80ef-64f35cb3a963" providerId="ADAL" clId="{F5250799-119D-4336-AB48-AC86DDBA3765}" dt="2022-09-27T18:11:07.820" v="7288" actId="20577"/>
          <ac:spMkLst>
            <pc:docMk/>
            <pc:sldMk cId="1414055114" sldId="311"/>
            <ac:spMk id="2" creationId="{637A0382-771B-2F1F-55F9-F330E77767B5}"/>
          </ac:spMkLst>
        </pc:spChg>
        <pc:spChg chg="mod">
          <ac:chgData name="Jaskari, Susanna" userId="a7c7c336-ab39-41d5-80ef-64f35cb3a963" providerId="ADAL" clId="{F5250799-119D-4336-AB48-AC86DDBA3765}" dt="2022-09-27T18:28:01.135" v="7675" actId="14100"/>
          <ac:spMkLst>
            <pc:docMk/>
            <pc:sldMk cId="1414055114" sldId="311"/>
            <ac:spMk id="3" creationId="{85D66BA5-08AB-D84B-96CB-740492C9C7F7}"/>
          </ac:spMkLst>
        </pc:spChg>
        <pc:spChg chg="add mod">
          <ac:chgData name="Jaskari, Susanna" userId="a7c7c336-ab39-41d5-80ef-64f35cb3a963" providerId="ADAL" clId="{F5250799-119D-4336-AB48-AC86DDBA3765}" dt="2022-09-27T18:25:54.522" v="7613" actId="1076"/>
          <ac:spMkLst>
            <pc:docMk/>
            <pc:sldMk cId="1414055114" sldId="311"/>
            <ac:spMk id="5" creationId="{AEE59F6A-D763-D0ED-C3C8-AA7209C422AC}"/>
          </ac:spMkLst>
        </pc:spChg>
      </pc:sldChg>
      <pc:sldChg chg="addSp modSp add mod">
        <pc:chgData name="Jaskari, Susanna" userId="a7c7c336-ab39-41d5-80ef-64f35cb3a963" providerId="ADAL" clId="{F5250799-119D-4336-AB48-AC86DDBA3765}" dt="2022-09-27T18:43:18.698" v="7998" actId="1076"/>
        <pc:sldMkLst>
          <pc:docMk/>
          <pc:sldMk cId="1128615777" sldId="312"/>
        </pc:sldMkLst>
        <pc:spChg chg="mod">
          <ac:chgData name="Jaskari, Susanna" userId="a7c7c336-ab39-41d5-80ef-64f35cb3a963" providerId="ADAL" clId="{F5250799-119D-4336-AB48-AC86DDBA3765}" dt="2022-09-27T18:11:19.913" v="7304" actId="20577"/>
          <ac:spMkLst>
            <pc:docMk/>
            <pc:sldMk cId="1128615777" sldId="312"/>
            <ac:spMk id="2" creationId="{637A0382-771B-2F1F-55F9-F330E77767B5}"/>
          </ac:spMkLst>
        </pc:spChg>
        <pc:spChg chg="mod">
          <ac:chgData name="Jaskari, Susanna" userId="a7c7c336-ab39-41d5-80ef-64f35cb3a963" providerId="ADAL" clId="{F5250799-119D-4336-AB48-AC86DDBA3765}" dt="2022-09-27T18:43:18.698" v="7998" actId="1076"/>
          <ac:spMkLst>
            <pc:docMk/>
            <pc:sldMk cId="1128615777" sldId="312"/>
            <ac:spMk id="3" creationId="{85D66BA5-08AB-D84B-96CB-740492C9C7F7}"/>
          </ac:spMkLst>
        </pc:spChg>
        <pc:spChg chg="add mod">
          <ac:chgData name="Jaskari, Susanna" userId="a7c7c336-ab39-41d5-80ef-64f35cb3a963" providerId="ADAL" clId="{F5250799-119D-4336-AB48-AC86DDBA3765}" dt="2022-09-27T18:42:14.158" v="7959" actId="20577"/>
          <ac:spMkLst>
            <pc:docMk/>
            <pc:sldMk cId="1128615777" sldId="312"/>
            <ac:spMk id="4" creationId="{391C5959-6D90-6717-41F6-2D75092B93A5}"/>
          </ac:spMkLst>
        </pc:spChg>
      </pc:sldChg>
      <pc:sldChg chg="addSp modSp add mod">
        <pc:chgData name="Jaskari, Susanna" userId="a7c7c336-ab39-41d5-80ef-64f35cb3a963" providerId="ADAL" clId="{F5250799-119D-4336-AB48-AC86DDBA3765}" dt="2022-09-27T19:03:24.129" v="8525" actId="403"/>
        <pc:sldMkLst>
          <pc:docMk/>
          <pc:sldMk cId="3037459908" sldId="313"/>
        </pc:sldMkLst>
        <pc:spChg chg="mod">
          <ac:chgData name="Jaskari, Susanna" userId="a7c7c336-ab39-41d5-80ef-64f35cb3a963" providerId="ADAL" clId="{F5250799-119D-4336-AB48-AC86DDBA3765}" dt="2022-09-27T18:11:35.756" v="7320" actId="20577"/>
          <ac:spMkLst>
            <pc:docMk/>
            <pc:sldMk cId="3037459908" sldId="313"/>
            <ac:spMk id="2" creationId="{637A0382-771B-2F1F-55F9-F330E77767B5}"/>
          </ac:spMkLst>
        </pc:spChg>
        <pc:spChg chg="mod">
          <ac:chgData name="Jaskari, Susanna" userId="a7c7c336-ab39-41d5-80ef-64f35cb3a963" providerId="ADAL" clId="{F5250799-119D-4336-AB48-AC86DDBA3765}" dt="2022-09-27T19:03:24.129" v="8525" actId="403"/>
          <ac:spMkLst>
            <pc:docMk/>
            <pc:sldMk cId="3037459908" sldId="313"/>
            <ac:spMk id="3" creationId="{85D66BA5-08AB-D84B-96CB-740492C9C7F7}"/>
          </ac:spMkLst>
        </pc:spChg>
        <pc:spChg chg="add mod">
          <ac:chgData name="Jaskari, Susanna" userId="a7c7c336-ab39-41d5-80ef-64f35cb3a963" providerId="ADAL" clId="{F5250799-119D-4336-AB48-AC86DDBA3765}" dt="2022-09-27T18:59:59.678" v="8443" actId="20577"/>
          <ac:spMkLst>
            <pc:docMk/>
            <pc:sldMk cId="3037459908" sldId="313"/>
            <ac:spMk id="4" creationId="{5296E6FF-6EB7-F24A-799A-734CA91553C5}"/>
          </ac:spMkLst>
        </pc:spChg>
      </pc:sldChg>
      <pc:sldChg chg="addSp modSp add mod">
        <pc:chgData name="Jaskari, Susanna" userId="a7c7c336-ab39-41d5-80ef-64f35cb3a963" providerId="ADAL" clId="{F5250799-119D-4336-AB48-AC86DDBA3765}" dt="2022-09-27T19:16:32.653" v="8856" actId="120"/>
        <pc:sldMkLst>
          <pc:docMk/>
          <pc:sldMk cId="1355644127" sldId="314"/>
        </pc:sldMkLst>
        <pc:spChg chg="mod">
          <ac:chgData name="Jaskari, Susanna" userId="a7c7c336-ab39-41d5-80ef-64f35cb3a963" providerId="ADAL" clId="{F5250799-119D-4336-AB48-AC86DDBA3765}" dt="2022-09-27T18:11:50.600" v="7349" actId="20577"/>
          <ac:spMkLst>
            <pc:docMk/>
            <pc:sldMk cId="1355644127" sldId="314"/>
            <ac:spMk id="2" creationId="{637A0382-771B-2F1F-55F9-F330E77767B5}"/>
          </ac:spMkLst>
        </pc:spChg>
        <pc:spChg chg="mod">
          <ac:chgData name="Jaskari, Susanna" userId="a7c7c336-ab39-41d5-80ef-64f35cb3a963" providerId="ADAL" clId="{F5250799-119D-4336-AB48-AC86DDBA3765}" dt="2022-09-27T19:16:32.653" v="8856" actId="120"/>
          <ac:spMkLst>
            <pc:docMk/>
            <pc:sldMk cId="1355644127" sldId="314"/>
            <ac:spMk id="3" creationId="{85D66BA5-08AB-D84B-96CB-740492C9C7F7}"/>
          </ac:spMkLst>
        </pc:spChg>
        <pc:spChg chg="add mod">
          <ac:chgData name="Jaskari, Susanna" userId="a7c7c336-ab39-41d5-80ef-64f35cb3a963" providerId="ADAL" clId="{F5250799-119D-4336-AB48-AC86DDBA3765}" dt="2022-09-27T19:13:16.706" v="8734" actId="20577"/>
          <ac:spMkLst>
            <pc:docMk/>
            <pc:sldMk cId="1355644127" sldId="314"/>
            <ac:spMk id="4" creationId="{C2E225D7-169A-C7A5-AFAB-488FF7C4D2A0}"/>
          </ac:spMkLst>
        </pc:spChg>
      </pc:sldChg>
      <pc:sldChg chg="addSp modSp add mod">
        <pc:chgData name="Jaskari, Susanna" userId="a7c7c336-ab39-41d5-80ef-64f35cb3a963" providerId="ADAL" clId="{F5250799-119D-4336-AB48-AC86DDBA3765}" dt="2022-09-27T20:09:28.541" v="9140" actId="20577"/>
        <pc:sldMkLst>
          <pc:docMk/>
          <pc:sldMk cId="1754484576" sldId="315"/>
        </pc:sldMkLst>
        <pc:spChg chg="mod">
          <ac:chgData name="Jaskari, Susanna" userId="a7c7c336-ab39-41d5-80ef-64f35cb3a963" providerId="ADAL" clId="{F5250799-119D-4336-AB48-AC86DDBA3765}" dt="2022-09-27T18:12:02.456" v="7369" actId="20577"/>
          <ac:spMkLst>
            <pc:docMk/>
            <pc:sldMk cId="1754484576" sldId="315"/>
            <ac:spMk id="2" creationId="{637A0382-771B-2F1F-55F9-F330E77767B5}"/>
          </ac:spMkLst>
        </pc:spChg>
        <pc:spChg chg="mod">
          <ac:chgData name="Jaskari, Susanna" userId="a7c7c336-ab39-41d5-80ef-64f35cb3a963" providerId="ADAL" clId="{F5250799-119D-4336-AB48-AC86DDBA3765}" dt="2022-09-27T20:09:28.541" v="9140" actId="20577"/>
          <ac:spMkLst>
            <pc:docMk/>
            <pc:sldMk cId="1754484576" sldId="315"/>
            <ac:spMk id="3" creationId="{85D66BA5-08AB-D84B-96CB-740492C9C7F7}"/>
          </ac:spMkLst>
        </pc:spChg>
        <pc:spChg chg="add mod">
          <ac:chgData name="Jaskari, Susanna" userId="a7c7c336-ab39-41d5-80ef-64f35cb3a963" providerId="ADAL" clId="{F5250799-119D-4336-AB48-AC86DDBA3765}" dt="2022-09-27T20:02:22.746" v="9103" actId="20577"/>
          <ac:spMkLst>
            <pc:docMk/>
            <pc:sldMk cId="1754484576" sldId="315"/>
            <ac:spMk id="4" creationId="{6ACACEF9-8D07-91AF-45FF-C5085E7B1337}"/>
          </ac:spMkLst>
        </pc:spChg>
      </pc:sldChg>
      <pc:sldChg chg="addSp delSp modSp add mod">
        <pc:chgData name="Jaskari, Susanna" userId="a7c7c336-ab39-41d5-80ef-64f35cb3a963" providerId="ADAL" clId="{F5250799-119D-4336-AB48-AC86DDBA3765}" dt="2022-09-27T21:55:17.081" v="11176" actId="27636"/>
        <pc:sldMkLst>
          <pc:docMk/>
          <pc:sldMk cId="3976958211" sldId="316"/>
        </pc:sldMkLst>
        <pc:spChg chg="mod">
          <ac:chgData name="Jaskari, Susanna" userId="a7c7c336-ab39-41d5-80ef-64f35cb3a963" providerId="ADAL" clId="{F5250799-119D-4336-AB48-AC86DDBA3765}" dt="2022-09-27T21:52:06.731" v="11086" actId="207"/>
          <ac:spMkLst>
            <pc:docMk/>
            <pc:sldMk cId="3976958211" sldId="316"/>
            <ac:spMk id="2" creationId="{D94AA3F9-5ED6-FCD7-7A4F-F805D0887619}"/>
          </ac:spMkLst>
        </pc:spChg>
        <pc:spChg chg="mod">
          <ac:chgData name="Jaskari, Susanna" userId="a7c7c336-ab39-41d5-80ef-64f35cb3a963" providerId="ADAL" clId="{F5250799-119D-4336-AB48-AC86DDBA3765}" dt="2022-09-27T21:55:17.081" v="11176" actId="27636"/>
          <ac:spMkLst>
            <pc:docMk/>
            <pc:sldMk cId="3976958211" sldId="316"/>
            <ac:spMk id="3" creationId="{F49DB4B2-D711-20DE-F9CB-2D5AF77D4EA2}"/>
          </ac:spMkLst>
        </pc:spChg>
        <pc:spChg chg="add del">
          <ac:chgData name="Jaskari, Susanna" userId="a7c7c336-ab39-41d5-80ef-64f35cb3a963" providerId="ADAL" clId="{F5250799-119D-4336-AB48-AC86DDBA3765}" dt="2022-09-27T21:52:29.164" v="11089" actId="22"/>
          <ac:spMkLst>
            <pc:docMk/>
            <pc:sldMk cId="3976958211" sldId="316"/>
            <ac:spMk id="5" creationId="{9C2C5E13-08D5-6408-65D5-4BA667873E4E}"/>
          </ac:spMkLst>
        </pc:spChg>
        <pc:spChg chg="add mod">
          <ac:chgData name="Jaskari, Susanna" userId="a7c7c336-ab39-41d5-80ef-64f35cb3a963" providerId="ADAL" clId="{F5250799-119D-4336-AB48-AC86DDBA3765}" dt="2022-09-27T21:53:33.490" v="11118" actId="1076"/>
          <ac:spMkLst>
            <pc:docMk/>
            <pc:sldMk cId="3976958211" sldId="316"/>
            <ac:spMk id="7" creationId="{1AFA4326-E525-BEF5-DED7-B3D14E9EE123}"/>
          </ac:spMkLst>
        </pc:spChg>
      </pc:sldChg>
      <pc:sldChg chg="addSp modSp add mod">
        <pc:chgData name="Jaskari, Susanna" userId="a7c7c336-ab39-41d5-80ef-64f35cb3a963" providerId="ADAL" clId="{F5250799-119D-4336-AB48-AC86DDBA3765}" dt="2022-10-03T11:47:30.211" v="12353" actId="14100"/>
        <pc:sldMkLst>
          <pc:docMk/>
          <pc:sldMk cId="954215923" sldId="317"/>
        </pc:sldMkLst>
        <pc:spChg chg="mod">
          <ac:chgData name="Jaskari, Susanna" userId="a7c7c336-ab39-41d5-80ef-64f35cb3a963" providerId="ADAL" clId="{F5250799-119D-4336-AB48-AC86DDBA3765}" dt="2022-09-27T22:15:41.775" v="11638" actId="207"/>
          <ac:spMkLst>
            <pc:docMk/>
            <pc:sldMk cId="954215923" sldId="317"/>
            <ac:spMk id="2" creationId="{D94AA3F9-5ED6-FCD7-7A4F-F805D0887619}"/>
          </ac:spMkLst>
        </pc:spChg>
        <pc:spChg chg="mod">
          <ac:chgData name="Jaskari, Susanna" userId="a7c7c336-ab39-41d5-80ef-64f35cb3a963" providerId="ADAL" clId="{F5250799-119D-4336-AB48-AC86DDBA3765}" dt="2022-10-03T11:47:30.211" v="12353" actId="14100"/>
          <ac:spMkLst>
            <pc:docMk/>
            <pc:sldMk cId="954215923" sldId="317"/>
            <ac:spMk id="3" creationId="{F49DB4B2-D711-20DE-F9CB-2D5AF77D4EA2}"/>
          </ac:spMkLst>
        </pc:spChg>
        <pc:spChg chg="add mod">
          <ac:chgData name="Jaskari, Susanna" userId="a7c7c336-ab39-41d5-80ef-64f35cb3a963" providerId="ADAL" clId="{F5250799-119D-4336-AB48-AC86DDBA3765}" dt="2022-10-03T11:46:02.037" v="12284" actId="20577"/>
          <ac:spMkLst>
            <pc:docMk/>
            <pc:sldMk cId="954215923" sldId="317"/>
            <ac:spMk id="5" creationId="{152A61FA-5854-D2C8-F163-6C927BA52C82}"/>
          </ac:spMkLst>
        </pc:spChg>
      </pc:sldChg>
      <pc:sldChg chg="addSp modSp add mod">
        <pc:chgData name="Jaskari, Susanna" userId="a7c7c336-ab39-41d5-80ef-64f35cb3a963" providerId="ADAL" clId="{F5250799-119D-4336-AB48-AC86DDBA3765}" dt="2022-09-27T22:19:00.164" v="11698" actId="20577"/>
        <pc:sldMkLst>
          <pc:docMk/>
          <pc:sldMk cId="2803755454" sldId="318"/>
        </pc:sldMkLst>
        <pc:spChg chg="mod">
          <ac:chgData name="Jaskari, Susanna" userId="a7c7c336-ab39-41d5-80ef-64f35cb3a963" providerId="ADAL" clId="{F5250799-119D-4336-AB48-AC86DDBA3765}" dt="2022-09-27T22:15:57.587" v="11640" actId="2085"/>
          <ac:spMkLst>
            <pc:docMk/>
            <pc:sldMk cId="2803755454" sldId="318"/>
            <ac:spMk id="2" creationId="{D94AA3F9-5ED6-FCD7-7A4F-F805D0887619}"/>
          </ac:spMkLst>
        </pc:spChg>
        <pc:spChg chg="mod">
          <ac:chgData name="Jaskari, Susanna" userId="a7c7c336-ab39-41d5-80ef-64f35cb3a963" providerId="ADAL" clId="{F5250799-119D-4336-AB48-AC86DDBA3765}" dt="2022-09-27T22:19:00.164" v="11698" actId="20577"/>
          <ac:spMkLst>
            <pc:docMk/>
            <pc:sldMk cId="2803755454" sldId="318"/>
            <ac:spMk id="3" creationId="{F49DB4B2-D711-20DE-F9CB-2D5AF77D4EA2}"/>
          </ac:spMkLst>
        </pc:spChg>
        <pc:spChg chg="add mod">
          <ac:chgData name="Jaskari, Susanna" userId="a7c7c336-ab39-41d5-80ef-64f35cb3a963" providerId="ADAL" clId="{F5250799-119D-4336-AB48-AC86DDBA3765}" dt="2022-09-27T22:18:24.916" v="11661" actId="1076"/>
          <ac:spMkLst>
            <pc:docMk/>
            <pc:sldMk cId="2803755454" sldId="318"/>
            <ac:spMk id="5" creationId="{48234872-3BB0-0E03-4A97-83608C82AA51}"/>
          </ac:spMkLst>
        </pc:spChg>
      </pc:sldChg>
      <pc:sldChg chg="modSp add mod">
        <pc:chgData name="Jaskari, Susanna" userId="a7c7c336-ab39-41d5-80ef-64f35cb3a963" providerId="ADAL" clId="{F5250799-119D-4336-AB48-AC86DDBA3765}" dt="2022-09-27T22:16:23.186" v="11645" actId="208"/>
        <pc:sldMkLst>
          <pc:docMk/>
          <pc:sldMk cId="2807252967" sldId="319"/>
        </pc:sldMkLst>
        <pc:spChg chg="mod">
          <ac:chgData name="Jaskari, Susanna" userId="a7c7c336-ab39-41d5-80ef-64f35cb3a963" providerId="ADAL" clId="{F5250799-119D-4336-AB48-AC86DDBA3765}" dt="2022-09-27T22:16:14.105" v="11642" actId="207"/>
          <ac:spMkLst>
            <pc:docMk/>
            <pc:sldMk cId="2807252967" sldId="319"/>
            <ac:spMk id="2" creationId="{D94AA3F9-5ED6-FCD7-7A4F-F805D0887619}"/>
          </ac:spMkLst>
        </pc:spChg>
        <pc:spChg chg="mod">
          <ac:chgData name="Jaskari, Susanna" userId="a7c7c336-ab39-41d5-80ef-64f35cb3a963" providerId="ADAL" clId="{F5250799-119D-4336-AB48-AC86DDBA3765}" dt="2022-09-27T22:16:23.186" v="11645" actId="208"/>
          <ac:spMkLst>
            <pc:docMk/>
            <pc:sldMk cId="2807252967" sldId="319"/>
            <ac:spMk id="3" creationId="{F49DB4B2-D711-20DE-F9CB-2D5AF77D4EA2}"/>
          </ac:spMkLst>
        </pc:spChg>
      </pc:sldChg>
      <pc:sldChg chg="addSp delSp modSp add mod">
        <pc:chgData name="Jaskari, Susanna" userId="a7c7c336-ab39-41d5-80ef-64f35cb3a963" providerId="ADAL" clId="{F5250799-119D-4336-AB48-AC86DDBA3765}" dt="2022-09-27T18:23:27.424" v="7603" actId="20577"/>
        <pc:sldMkLst>
          <pc:docMk/>
          <pc:sldMk cId="3110774824" sldId="320"/>
        </pc:sldMkLst>
        <pc:spChg chg="del">
          <ac:chgData name="Jaskari, Susanna" userId="a7c7c336-ab39-41d5-80ef-64f35cb3a963" providerId="ADAL" clId="{F5250799-119D-4336-AB48-AC86DDBA3765}" dt="2022-09-27T18:20:34.363" v="7538" actId="478"/>
          <ac:spMkLst>
            <pc:docMk/>
            <pc:sldMk cId="3110774824" sldId="320"/>
            <ac:spMk id="2" creationId="{637A0382-771B-2F1F-55F9-F330E77767B5}"/>
          </ac:spMkLst>
        </pc:spChg>
        <pc:spChg chg="mod">
          <ac:chgData name="Jaskari, Susanna" userId="a7c7c336-ab39-41d5-80ef-64f35cb3a963" providerId="ADAL" clId="{F5250799-119D-4336-AB48-AC86DDBA3765}" dt="2022-09-27T18:22:56.673" v="7590" actId="27636"/>
          <ac:spMkLst>
            <pc:docMk/>
            <pc:sldMk cId="3110774824" sldId="320"/>
            <ac:spMk id="3" creationId="{85D66BA5-08AB-D84B-96CB-740492C9C7F7}"/>
          </ac:spMkLst>
        </pc:spChg>
        <pc:spChg chg="mod">
          <ac:chgData name="Jaskari, Susanna" userId="a7c7c336-ab39-41d5-80ef-64f35cb3a963" providerId="ADAL" clId="{F5250799-119D-4336-AB48-AC86DDBA3765}" dt="2022-09-27T18:23:27.424" v="7603" actId="20577"/>
          <ac:spMkLst>
            <pc:docMk/>
            <pc:sldMk cId="3110774824" sldId="320"/>
            <ac:spMk id="5" creationId="{1581014F-5C63-6314-C654-EF711A5FB9E4}"/>
          </ac:spMkLst>
        </pc:spChg>
        <pc:spChg chg="add del mod">
          <ac:chgData name="Jaskari, Susanna" userId="a7c7c336-ab39-41d5-80ef-64f35cb3a963" providerId="ADAL" clId="{F5250799-119D-4336-AB48-AC86DDBA3765}" dt="2022-09-27T18:20:36.288" v="7539" actId="478"/>
          <ac:spMkLst>
            <pc:docMk/>
            <pc:sldMk cId="3110774824" sldId="320"/>
            <ac:spMk id="6" creationId="{2F673CF4-ADDD-BA6F-B658-0D3B787A7865}"/>
          </ac:spMkLst>
        </pc:spChg>
        <pc:picChg chg="add mod modCrop">
          <ac:chgData name="Jaskari, Susanna" userId="a7c7c336-ab39-41d5-80ef-64f35cb3a963" providerId="ADAL" clId="{F5250799-119D-4336-AB48-AC86DDBA3765}" dt="2022-09-27T18:21:25.081" v="7552" actId="1076"/>
          <ac:picMkLst>
            <pc:docMk/>
            <pc:sldMk cId="3110774824" sldId="320"/>
            <ac:picMk id="7" creationId="{1F32D50B-9D21-AEB8-96F3-6A36D027C6BD}"/>
          </ac:picMkLst>
        </pc:picChg>
      </pc:sldChg>
      <pc:sldChg chg="addSp delSp modSp add mod">
        <pc:chgData name="Jaskari, Susanna" userId="a7c7c336-ab39-41d5-80ef-64f35cb3a963" providerId="ADAL" clId="{F5250799-119D-4336-AB48-AC86DDBA3765}" dt="2022-09-27T18:47:51.161" v="8116" actId="404"/>
        <pc:sldMkLst>
          <pc:docMk/>
          <pc:sldMk cId="3911193873" sldId="321"/>
        </pc:sldMkLst>
        <pc:spChg chg="del">
          <ac:chgData name="Jaskari, Susanna" userId="a7c7c336-ab39-41d5-80ef-64f35cb3a963" providerId="ADAL" clId="{F5250799-119D-4336-AB48-AC86DDBA3765}" dt="2022-09-27T18:28:17.278" v="7677" actId="478"/>
          <ac:spMkLst>
            <pc:docMk/>
            <pc:sldMk cId="3911193873" sldId="321"/>
            <ac:spMk id="2" creationId="{637A0382-771B-2F1F-55F9-F330E77767B5}"/>
          </ac:spMkLst>
        </pc:spChg>
        <pc:spChg chg="mod">
          <ac:chgData name="Jaskari, Susanna" userId="a7c7c336-ab39-41d5-80ef-64f35cb3a963" providerId="ADAL" clId="{F5250799-119D-4336-AB48-AC86DDBA3765}" dt="2022-09-27T18:47:51.161" v="8116" actId="404"/>
          <ac:spMkLst>
            <pc:docMk/>
            <pc:sldMk cId="3911193873" sldId="321"/>
            <ac:spMk id="3" creationId="{85D66BA5-08AB-D84B-96CB-740492C9C7F7}"/>
          </ac:spMkLst>
        </pc:spChg>
        <pc:spChg chg="add del mod">
          <ac:chgData name="Jaskari, Susanna" userId="a7c7c336-ab39-41d5-80ef-64f35cb3a963" providerId="ADAL" clId="{F5250799-119D-4336-AB48-AC86DDBA3765}" dt="2022-09-27T18:28:18.995" v="7678" actId="478"/>
          <ac:spMkLst>
            <pc:docMk/>
            <pc:sldMk cId="3911193873" sldId="321"/>
            <ac:spMk id="6" creationId="{6A6B5C34-E988-DA9F-C4F3-0BE825ABA4E3}"/>
          </ac:spMkLst>
        </pc:spChg>
        <pc:spChg chg="add del mod ord">
          <ac:chgData name="Jaskari, Susanna" userId="a7c7c336-ab39-41d5-80ef-64f35cb3a963" providerId="ADAL" clId="{F5250799-119D-4336-AB48-AC86DDBA3765}" dt="2022-09-27T18:46:49.277" v="8106" actId="478"/>
          <ac:spMkLst>
            <pc:docMk/>
            <pc:sldMk cId="3911193873" sldId="321"/>
            <ac:spMk id="7" creationId="{616D4985-1948-0BE9-BEE1-B072FEFA23EE}"/>
          </ac:spMkLst>
        </pc:spChg>
        <pc:spChg chg="add del mod">
          <ac:chgData name="Jaskari, Susanna" userId="a7c7c336-ab39-41d5-80ef-64f35cb3a963" providerId="ADAL" clId="{F5250799-119D-4336-AB48-AC86DDBA3765}" dt="2022-09-27T18:41:28.526" v="7953" actId="767"/>
          <ac:spMkLst>
            <pc:docMk/>
            <pc:sldMk cId="3911193873" sldId="321"/>
            <ac:spMk id="8" creationId="{796DED0D-6CEC-5388-FD41-631698E0EF99}"/>
          </ac:spMkLst>
        </pc:spChg>
        <pc:cxnChg chg="add del mod">
          <ac:chgData name="Jaskari, Susanna" userId="a7c7c336-ab39-41d5-80ef-64f35cb3a963" providerId="ADAL" clId="{F5250799-119D-4336-AB48-AC86DDBA3765}" dt="2022-09-27T18:47:27.989" v="8111" actId="478"/>
          <ac:cxnSpMkLst>
            <pc:docMk/>
            <pc:sldMk cId="3911193873" sldId="321"/>
            <ac:cxnSpMk id="10" creationId="{E86F6003-7082-7C58-989C-EC291470AAF0}"/>
          </ac:cxnSpMkLst>
        </pc:cxnChg>
      </pc:sldChg>
      <pc:sldChg chg="addSp modSp add mod">
        <pc:chgData name="Jaskari, Susanna" userId="a7c7c336-ab39-41d5-80ef-64f35cb3a963" providerId="ADAL" clId="{F5250799-119D-4336-AB48-AC86DDBA3765}" dt="2022-09-27T21:10:20.549" v="10165" actId="207"/>
        <pc:sldMkLst>
          <pc:docMk/>
          <pc:sldMk cId="913079666" sldId="322"/>
        </pc:sldMkLst>
        <pc:spChg chg="add mod">
          <ac:chgData name="Jaskari, Susanna" userId="a7c7c336-ab39-41d5-80ef-64f35cb3a963" providerId="ADAL" clId="{F5250799-119D-4336-AB48-AC86DDBA3765}" dt="2022-09-27T21:10:00.411" v="10163" actId="207"/>
          <ac:spMkLst>
            <pc:docMk/>
            <pc:sldMk cId="913079666" sldId="322"/>
            <ac:spMk id="2" creationId="{18C295BF-C02A-C397-DEA4-97FEFA1D2B78}"/>
          </ac:spMkLst>
        </pc:spChg>
        <pc:spChg chg="mod">
          <ac:chgData name="Jaskari, Susanna" userId="a7c7c336-ab39-41d5-80ef-64f35cb3a963" providerId="ADAL" clId="{F5250799-119D-4336-AB48-AC86DDBA3765}" dt="2022-09-27T19:32:43.558" v="9068" actId="34135"/>
          <ac:spMkLst>
            <pc:docMk/>
            <pc:sldMk cId="913079666" sldId="322"/>
            <ac:spMk id="3" creationId="{85D66BA5-08AB-D84B-96CB-740492C9C7F7}"/>
          </ac:spMkLst>
        </pc:spChg>
        <pc:spChg chg="add mod">
          <ac:chgData name="Jaskari, Susanna" userId="a7c7c336-ab39-41d5-80ef-64f35cb3a963" providerId="ADAL" clId="{F5250799-119D-4336-AB48-AC86DDBA3765}" dt="2022-09-27T19:32:31.025" v="9065" actId="34135"/>
          <ac:spMkLst>
            <pc:docMk/>
            <pc:sldMk cId="913079666" sldId="322"/>
            <ac:spMk id="4" creationId="{DDEA590A-B842-1F66-4FF3-19D198067340}"/>
          </ac:spMkLst>
        </pc:spChg>
        <pc:spChg chg="mod">
          <ac:chgData name="Jaskari, Susanna" userId="a7c7c336-ab39-41d5-80ef-64f35cb3a963" providerId="ADAL" clId="{F5250799-119D-4336-AB48-AC86DDBA3765}" dt="2022-09-27T18:33:58.639" v="7794" actId="20577"/>
          <ac:spMkLst>
            <pc:docMk/>
            <pc:sldMk cId="913079666" sldId="322"/>
            <ac:spMk id="5" creationId="{AEE59F6A-D763-D0ED-C3C8-AA7209C422AC}"/>
          </ac:spMkLst>
        </pc:spChg>
        <pc:spChg chg="add mod">
          <ac:chgData name="Jaskari, Susanna" userId="a7c7c336-ab39-41d5-80ef-64f35cb3a963" providerId="ADAL" clId="{F5250799-119D-4336-AB48-AC86DDBA3765}" dt="2022-09-27T21:10:20.549" v="10165" actId="207"/>
          <ac:spMkLst>
            <pc:docMk/>
            <pc:sldMk cId="913079666" sldId="322"/>
            <ac:spMk id="6" creationId="{ED5D280C-DA0C-2023-0571-896F477EAFCA}"/>
          </ac:spMkLst>
        </pc:spChg>
        <pc:spChg chg="add mod">
          <ac:chgData name="Jaskari, Susanna" userId="a7c7c336-ab39-41d5-80ef-64f35cb3a963" providerId="ADAL" clId="{F5250799-119D-4336-AB48-AC86DDBA3765}" dt="2022-09-27T21:09:57.377" v="10162" actId="207"/>
          <ac:spMkLst>
            <pc:docMk/>
            <pc:sldMk cId="913079666" sldId="322"/>
            <ac:spMk id="7" creationId="{876EA1D7-9312-CB30-4574-883A904AB91A}"/>
          </ac:spMkLst>
        </pc:spChg>
        <pc:spChg chg="add mod">
          <ac:chgData name="Jaskari, Susanna" userId="a7c7c336-ab39-41d5-80ef-64f35cb3a963" providerId="ADAL" clId="{F5250799-119D-4336-AB48-AC86DDBA3765}" dt="2022-09-27T19:32:23.681" v="9062" actId="34135"/>
          <ac:spMkLst>
            <pc:docMk/>
            <pc:sldMk cId="913079666" sldId="322"/>
            <ac:spMk id="8" creationId="{872B47AB-9A43-7A60-16BC-DFA8F919B20C}"/>
          </ac:spMkLst>
        </pc:spChg>
        <pc:spChg chg="add mod">
          <ac:chgData name="Jaskari, Susanna" userId="a7c7c336-ab39-41d5-80ef-64f35cb3a963" providerId="ADAL" clId="{F5250799-119D-4336-AB48-AC86DDBA3765}" dt="2022-09-27T21:10:17.471" v="10164" actId="207"/>
          <ac:spMkLst>
            <pc:docMk/>
            <pc:sldMk cId="913079666" sldId="322"/>
            <ac:spMk id="9" creationId="{BF9A1682-3EED-BEA0-66BA-706C132D7499}"/>
          </ac:spMkLst>
        </pc:spChg>
      </pc:sldChg>
      <pc:sldChg chg="addSp delSp modSp add mod">
        <pc:chgData name="Jaskari, Susanna" userId="a7c7c336-ab39-41d5-80ef-64f35cb3a963" providerId="ADAL" clId="{F5250799-119D-4336-AB48-AC86DDBA3765}" dt="2022-09-27T18:46:37.523" v="8105" actId="403"/>
        <pc:sldMkLst>
          <pc:docMk/>
          <pc:sldMk cId="118501615" sldId="323"/>
        </pc:sldMkLst>
        <pc:spChg chg="del">
          <ac:chgData name="Jaskari, Susanna" userId="a7c7c336-ab39-41d5-80ef-64f35cb3a963" providerId="ADAL" clId="{F5250799-119D-4336-AB48-AC86DDBA3765}" dt="2022-09-27T18:43:30.833" v="8000" actId="478"/>
          <ac:spMkLst>
            <pc:docMk/>
            <pc:sldMk cId="118501615" sldId="323"/>
            <ac:spMk id="2" creationId="{637A0382-771B-2F1F-55F9-F330E77767B5}"/>
          </ac:spMkLst>
        </pc:spChg>
        <pc:spChg chg="mod">
          <ac:chgData name="Jaskari, Susanna" userId="a7c7c336-ab39-41d5-80ef-64f35cb3a963" providerId="ADAL" clId="{F5250799-119D-4336-AB48-AC86DDBA3765}" dt="2022-09-27T18:46:37.523" v="8105" actId="403"/>
          <ac:spMkLst>
            <pc:docMk/>
            <pc:sldMk cId="118501615" sldId="323"/>
            <ac:spMk id="3" creationId="{85D66BA5-08AB-D84B-96CB-740492C9C7F7}"/>
          </ac:spMkLst>
        </pc:spChg>
        <pc:spChg chg="add del mod">
          <ac:chgData name="Jaskari, Susanna" userId="a7c7c336-ab39-41d5-80ef-64f35cb3a963" providerId="ADAL" clId="{F5250799-119D-4336-AB48-AC86DDBA3765}" dt="2022-09-27T18:43:32.550" v="8001" actId="478"/>
          <ac:spMkLst>
            <pc:docMk/>
            <pc:sldMk cId="118501615" sldId="323"/>
            <ac:spMk id="6" creationId="{1EF7193C-577E-F726-7EC0-8A043C9AA8A8}"/>
          </ac:spMkLst>
        </pc:spChg>
      </pc:sldChg>
      <pc:sldChg chg="modSp add mod">
        <pc:chgData name="Jaskari, Susanna" userId="a7c7c336-ab39-41d5-80ef-64f35cb3a963" providerId="ADAL" clId="{F5250799-119D-4336-AB48-AC86DDBA3765}" dt="2022-09-27T18:51:02.485" v="8221" actId="1076"/>
        <pc:sldMkLst>
          <pc:docMk/>
          <pc:sldMk cId="1405929390" sldId="324"/>
        </pc:sldMkLst>
        <pc:spChg chg="mod">
          <ac:chgData name="Jaskari, Susanna" userId="a7c7c336-ab39-41d5-80ef-64f35cb3a963" providerId="ADAL" clId="{F5250799-119D-4336-AB48-AC86DDBA3765}" dt="2022-09-27T18:51:02.485" v="8221" actId="1076"/>
          <ac:spMkLst>
            <pc:docMk/>
            <pc:sldMk cId="1405929390" sldId="324"/>
            <ac:spMk id="3" creationId="{85D66BA5-08AB-D84B-96CB-740492C9C7F7}"/>
          </ac:spMkLst>
        </pc:spChg>
      </pc:sldChg>
      <pc:sldChg chg="modSp add mod">
        <pc:chgData name="Jaskari, Susanna" userId="a7c7c336-ab39-41d5-80ef-64f35cb3a963" providerId="ADAL" clId="{F5250799-119D-4336-AB48-AC86DDBA3765}" dt="2022-09-27T18:54:21.903" v="8321" actId="14100"/>
        <pc:sldMkLst>
          <pc:docMk/>
          <pc:sldMk cId="1652313691" sldId="325"/>
        </pc:sldMkLst>
        <pc:spChg chg="mod">
          <ac:chgData name="Jaskari, Susanna" userId="a7c7c336-ab39-41d5-80ef-64f35cb3a963" providerId="ADAL" clId="{F5250799-119D-4336-AB48-AC86DDBA3765}" dt="2022-09-27T18:54:21.903" v="8321" actId="14100"/>
          <ac:spMkLst>
            <pc:docMk/>
            <pc:sldMk cId="1652313691" sldId="325"/>
            <ac:spMk id="3" creationId="{85D66BA5-08AB-D84B-96CB-740492C9C7F7}"/>
          </ac:spMkLst>
        </pc:spChg>
      </pc:sldChg>
      <pc:sldChg chg="addSp modSp add mod">
        <pc:chgData name="Jaskari, Susanna" userId="a7c7c336-ab39-41d5-80ef-64f35cb3a963" providerId="ADAL" clId="{F5250799-119D-4336-AB48-AC86DDBA3765}" dt="2022-09-27T21:10:39.262" v="10169" actId="207"/>
        <pc:sldMkLst>
          <pc:docMk/>
          <pc:sldMk cId="3404088819" sldId="326"/>
        </pc:sldMkLst>
        <pc:spChg chg="add mod">
          <ac:chgData name="Jaskari, Susanna" userId="a7c7c336-ab39-41d5-80ef-64f35cb3a963" providerId="ADAL" clId="{F5250799-119D-4336-AB48-AC86DDBA3765}" dt="2022-09-27T21:10:36.740" v="10168" actId="207"/>
          <ac:spMkLst>
            <pc:docMk/>
            <pc:sldMk cId="3404088819" sldId="326"/>
            <ac:spMk id="2" creationId="{4BD52F65-0167-913B-7D17-93CD15593597}"/>
          </ac:spMkLst>
        </pc:spChg>
        <pc:spChg chg="mod">
          <ac:chgData name="Jaskari, Susanna" userId="a7c7c336-ab39-41d5-80ef-64f35cb3a963" providerId="ADAL" clId="{F5250799-119D-4336-AB48-AC86DDBA3765}" dt="2022-09-27T19:28:19.134" v="9021" actId="34135"/>
          <ac:spMkLst>
            <pc:docMk/>
            <pc:sldMk cId="3404088819" sldId="326"/>
            <ac:spMk id="3" creationId="{85D66BA5-08AB-D84B-96CB-740492C9C7F7}"/>
          </ac:spMkLst>
        </pc:spChg>
        <pc:spChg chg="mod">
          <ac:chgData name="Jaskari, Susanna" userId="a7c7c336-ab39-41d5-80ef-64f35cb3a963" providerId="ADAL" clId="{F5250799-119D-4336-AB48-AC86DDBA3765}" dt="2022-09-27T18:55:31.707" v="8341" actId="20577"/>
          <ac:spMkLst>
            <pc:docMk/>
            <pc:sldMk cId="3404088819" sldId="326"/>
            <ac:spMk id="4" creationId="{391C5959-6D90-6717-41F6-2D75092B93A5}"/>
          </ac:spMkLst>
        </pc:spChg>
        <pc:spChg chg="add mod">
          <ac:chgData name="Jaskari, Susanna" userId="a7c7c336-ab39-41d5-80ef-64f35cb3a963" providerId="ADAL" clId="{F5250799-119D-4336-AB48-AC86DDBA3765}" dt="2022-09-27T21:10:39.262" v="10169" actId="207"/>
          <ac:spMkLst>
            <pc:docMk/>
            <pc:sldMk cId="3404088819" sldId="326"/>
            <ac:spMk id="5" creationId="{59697AFC-43E2-7E6C-E716-845B08DBCA1F}"/>
          </ac:spMkLst>
        </pc:spChg>
        <pc:spChg chg="add mod">
          <ac:chgData name="Jaskari, Susanna" userId="a7c7c336-ab39-41d5-80ef-64f35cb3a963" providerId="ADAL" clId="{F5250799-119D-4336-AB48-AC86DDBA3765}" dt="2022-09-27T19:27:41.936" v="9015" actId="34135"/>
          <ac:spMkLst>
            <pc:docMk/>
            <pc:sldMk cId="3404088819" sldId="326"/>
            <ac:spMk id="6" creationId="{F557BA5C-214F-BF29-609E-10861FA03647}"/>
          </ac:spMkLst>
        </pc:spChg>
        <pc:spChg chg="add mod">
          <ac:chgData name="Jaskari, Susanna" userId="a7c7c336-ab39-41d5-80ef-64f35cb3a963" providerId="ADAL" clId="{F5250799-119D-4336-AB48-AC86DDBA3765}" dt="2022-09-27T21:10:29.978" v="10166" actId="207"/>
          <ac:spMkLst>
            <pc:docMk/>
            <pc:sldMk cId="3404088819" sldId="326"/>
            <ac:spMk id="7" creationId="{B657760F-72C2-7033-B33F-0525761A5FD9}"/>
          </ac:spMkLst>
        </pc:spChg>
        <pc:spChg chg="add mod">
          <ac:chgData name="Jaskari, Susanna" userId="a7c7c336-ab39-41d5-80ef-64f35cb3a963" providerId="ADAL" clId="{F5250799-119D-4336-AB48-AC86DDBA3765}" dt="2022-09-27T19:28:05.001" v="9020" actId="34135"/>
          <ac:spMkLst>
            <pc:docMk/>
            <pc:sldMk cId="3404088819" sldId="326"/>
            <ac:spMk id="8" creationId="{EAA55E42-402B-8FAE-3F82-BB62649DA0A8}"/>
          </ac:spMkLst>
        </pc:spChg>
        <pc:spChg chg="add mod">
          <ac:chgData name="Jaskari, Susanna" userId="a7c7c336-ab39-41d5-80ef-64f35cb3a963" providerId="ADAL" clId="{F5250799-119D-4336-AB48-AC86DDBA3765}" dt="2022-09-27T21:10:33.127" v="10167" actId="207"/>
          <ac:spMkLst>
            <pc:docMk/>
            <pc:sldMk cId="3404088819" sldId="326"/>
            <ac:spMk id="9" creationId="{F7290454-569C-5F51-A8F7-A95926A985FA}"/>
          </ac:spMkLst>
        </pc:spChg>
      </pc:sldChg>
      <pc:sldChg chg="addSp modSp add mod ord">
        <pc:chgData name="Jaskari, Susanna" userId="a7c7c336-ab39-41d5-80ef-64f35cb3a963" providerId="ADAL" clId="{F5250799-119D-4336-AB48-AC86DDBA3765}" dt="2022-09-27T19:09:18.881" v="8667" actId="27636"/>
        <pc:sldMkLst>
          <pc:docMk/>
          <pc:sldMk cId="897998505" sldId="327"/>
        </pc:sldMkLst>
        <pc:spChg chg="mod">
          <ac:chgData name="Jaskari, Susanna" userId="a7c7c336-ab39-41d5-80ef-64f35cb3a963" providerId="ADAL" clId="{F5250799-119D-4336-AB48-AC86DDBA3765}" dt="2022-09-27T19:07:18.281" v="8620" actId="14100"/>
          <ac:spMkLst>
            <pc:docMk/>
            <pc:sldMk cId="897998505" sldId="327"/>
            <ac:spMk id="3" creationId="{85D66BA5-08AB-D84B-96CB-740492C9C7F7}"/>
          </ac:spMkLst>
        </pc:spChg>
        <pc:spChg chg="mod">
          <ac:chgData name="Jaskari, Susanna" userId="a7c7c336-ab39-41d5-80ef-64f35cb3a963" providerId="ADAL" clId="{F5250799-119D-4336-AB48-AC86DDBA3765}" dt="2022-09-27T19:05:32.040" v="8566" actId="20577"/>
          <ac:spMkLst>
            <pc:docMk/>
            <pc:sldMk cId="897998505" sldId="327"/>
            <ac:spMk id="4" creationId="{391C5959-6D90-6717-41F6-2D75092B93A5}"/>
          </ac:spMkLst>
        </pc:spChg>
        <pc:spChg chg="add mod">
          <ac:chgData name="Jaskari, Susanna" userId="a7c7c336-ab39-41d5-80ef-64f35cb3a963" providerId="ADAL" clId="{F5250799-119D-4336-AB48-AC86DDBA3765}" dt="2022-09-27T19:09:18.881" v="8667" actId="27636"/>
          <ac:spMkLst>
            <pc:docMk/>
            <pc:sldMk cId="897998505" sldId="327"/>
            <ac:spMk id="5" creationId="{EF4B3AAB-3B02-142B-58E7-52F060C4BCD3}"/>
          </ac:spMkLst>
        </pc:spChg>
        <pc:picChg chg="add mod">
          <ac:chgData name="Jaskari, Susanna" userId="a7c7c336-ab39-41d5-80ef-64f35cb3a963" providerId="ADAL" clId="{F5250799-119D-4336-AB48-AC86DDBA3765}" dt="2022-09-27T19:09:14.224" v="8665" actId="1076"/>
          <ac:picMkLst>
            <pc:docMk/>
            <pc:sldMk cId="897998505" sldId="327"/>
            <ac:picMk id="2" creationId="{8D24C9BD-8E45-BBAA-202A-2B5437CB7C91}"/>
          </ac:picMkLst>
        </pc:picChg>
      </pc:sldChg>
      <pc:sldChg chg="modSp add mod ord">
        <pc:chgData name="Jaskari, Susanna" userId="a7c7c336-ab39-41d5-80ef-64f35cb3a963" providerId="ADAL" clId="{F5250799-119D-4336-AB48-AC86DDBA3765}" dt="2022-10-03T12:31:15.179" v="12890" actId="207"/>
        <pc:sldMkLst>
          <pc:docMk/>
          <pc:sldMk cId="2672587664" sldId="328"/>
        </pc:sldMkLst>
        <pc:spChg chg="mod">
          <ac:chgData name="Jaskari, Susanna" userId="a7c7c336-ab39-41d5-80ef-64f35cb3a963" providerId="ADAL" clId="{F5250799-119D-4336-AB48-AC86DDBA3765}" dt="2022-10-03T12:31:15.179" v="12890" actId="207"/>
          <ac:spMkLst>
            <pc:docMk/>
            <pc:sldMk cId="2672587664" sldId="328"/>
            <ac:spMk id="3" creationId="{85D66BA5-08AB-D84B-96CB-740492C9C7F7}"/>
          </ac:spMkLst>
        </pc:spChg>
        <pc:spChg chg="mod">
          <ac:chgData name="Jaskari, Susanna" userId="a7c7c336-ab39-41d5-80ef-64f35cb3a963" providerId="ADAL" clId="{F5250799-119D-4336-AB48-AC86DDBA3765}" dt="2022-09-27T19:10:22.334" v="8677" actId="20577"/>
          <ac:spMkLst>
            <pc:docMk/>
            <pc:sldMk cId="2672587664" sldId="328"/>
            <ac:spMk id="4" creationId="{391C5959-6D90-6717-41F6-2D75092B93A5}"/>
          </ac:spMkLst>
        </pc:spChg>
      </pc:sldChg>
      <pc:sldChg chg="addSp delSp modSp add mod">
        <pc:chgData name="Jaskari, Susanna" userId="a7c7c336-ab39-41d5-80ef-64f35cb3a963" providerId="ADAL" clId="{F5250799-119D-4336-AB48-AC86DDBA3765}" dt="2022-10-03T12:30:09.368" v="12883" actId="478"/>
        <pc:sldMkLst>
          <pc:docMk/>
          <pc:sldMk cId="4090548127" sldId="329"/>
        </pc:sldMkLst>
        <pc:spChg chg="del">
          <ac:chgData name="Jaskari, Susanna" userId="a7c7c336-ab39-41d5-80ef-64f35cb3a963" providerId="ADAL" clId="{F5250799-119D-4336-AB48-AC86DDBA3765}" dt="2022-09-27T19:16:51.246" v="8858" actId="478"/>
          <ac:spMkLst>
            <pc:docMk/>
            <pc:sldMk cId="4090548127" sldId="329"/>
            <ac:spMk id="2" creationId="{637A0382-771B-2F1F-55F9-F330E77767B5}"/>
          </ac:spMkLst>
        </pc:spChg>
        <pc:spChg chg="mod">
          <ac:chgData name="Jaskari, Susanna" userId="a7c7c336-ab39-41d5-80ef-64f35cb3a963" providerId="ADAL" clId="{F5250799-119D-4336-AB48-AC86DDBA3765}" dt="2022-09-27T19:33:32.505" v="9075" actId="34135"/>
          <ac:spMkLst>
            <pc:docMk/>
            <pc:sldMk cId="4090548127" sldId="329"/>
            <ac:spMk id="3" creationId="{85D66BA5-08AB-D84B-96CB-740492C9C7F7}"/>
          </ac:spMkLst>
        </pc:spChg>
        <pc:spChg chg="add del mod">
          <ac:chgData name="Jaskari, Susanna" userId="a7c7c336-ab39-41d5-80ef-64f35cb3a963" providerId="ADAL" clId="{F5250799-119D-4336-AB48-AC86DDBA3765}" dt="2022-09-27T19:16:53.165" v="8859" actId="478"/>
          <ac:spMkLst>
            <pc:docMk/>
            <pc:sldMk cId="4090548127" sldId="329"/>
            <ac:spMk id="6" creationId="{1C70EF06-1C20-DF25-DC81-802E0E1A9A61}"/>
          </ac:spMkLst>
        </pc:spChg>
        <pc:spChg chg="add mod">
          <ac:chgData name="Jaskari, Susanna" userId="a7c7c336-ab39-41d5-80ef-64f35cb3a963" providerId="ADAL" clId="{F5250799-119D-4336-AB48-AC86DDBA3765}" dt="2022-09-27T21:10:52.065" v="10170" actId="207"/>
          <ac:spMkLst>
            <pc:docMk/>
            <pc:sldMk cId="4090548127" sldId="329"/>
            <ac:spMk id="7" creationId="{C3455C26-8214-4947-353A-98876973B894}"/>
          </ac:spMkLst>
        </pc:spChg>
        <pc:spChg chg="add mod">
          <ac:chgData name="Jaskari, Susanna" userId="a7c7c336-ab39-41d5-80ef-64f35cb3a963" providerId="ADAL" clId="{F5250799-119D-4336-AB48-AC86DDBA3765}" dt="2022-09-27T19:33:13.989" v="9069" actId="34135"/>
          <ac:spMkLst>
            <pc:docMk/>
            <pc:sldMk cId="4090548127" sldId="329"/>
            <ac:spMk id="8" creationId="{732CBEF8-93B0-53EB-A164-234913F29ED4}"/>
          </ac:spMkLst>
        </pc:spChg>
        <pc:spChg chg="add mod">
          <ac:chgData name="Jaskari, Susanna" userId="a7c7c336-ab39-41d5-80ef-64f35cb3a963" providerId="ADAL" clId="{F5250799-119D-4336-AB48-AC86DDBA3765}" dt="2022-09-27T21:10:57.982" v="10172" actId="207"/>
          <ac:spMkLst>
            <pc:docMk/>
            <pc:sldMk cId="4090548127" sldId="329"/>
            <ac:spMk id="9" creationId="{88CE8A66-7A4F-0C38-15F0-9D03C8A22C18}"/>
          </ac:spMkLst>
        </pc:spChg>
        <pc:spChg chg="add mod">
          <ac:chgData name="Jaskari, Susanna" userId="a7c7c336-ab39-41d5-80ef-64f35cb3a963" providerId="ADAL" clId="{F5250799-119D-4336-AB48-AC86DDBA3765}" dt="2022-09-27T21:10:54.667" v="10171" actId="207"/>
          <ac:spMkLst>
            <pc:docMk/>
            <pc:sldMk cId="4090548127" sldId="329"/>
            <ac:spMk id="10" creationId="{BEEF2D92-3666-A897-5CDF-5B1F2461CE90}"/>
          </ac:spMkLst>
        </pc:spChg>
        <pc:spChg chg="add del mod">
          <ac:chgData name="Jaskari, Susanna" userId="a7c7c336-ab39-41d5-80ef-64f35cb3a963" providerId="ADAL" clId="{F5250799-119D-4336-AB48-AC86DDBA3765}" dt="2022-10-03T12:30:09.368" v="12883" actId="478"/>
          <ac:spMkLst>
            <pc:docMk/>
            <pc:sldMk cId="4090548127" sldId="329"/>
            <ac:spMk id="11" creationId="{638C60B5-671C-D379-ECBE-C318E9E57679}"/>
          </ac:spMkLst>
        </pc:spChg>
        <pc:spChg chg="add mod">
          <ac:chgData name="Jaskari, Susanna" userId="a7c7c336-ab39-41d5-80ef-64f35cb3a963" providerId="ADAL" clId="{F5250799-119D-4336-AB48-AC86DDBA3765}" dt="2022-09-27T21:11:00.298" v="10173" actId="207"/>
          <ac:spMkLst>
            <pc:docMk/>
            <pc:sldMk cId="4090548127" sldId="329"/>
            <ac:spMk id="12" creationId="{1CB6604F-5026-660C-7E32-6179EF5A5DB1}"/>
          </ac:spMkLst>
        </pc:spChg>
      </pc:sldChg>
      <pc:sldChg chg="addSp delSp modSp add del mod">
        <pc:chgData name="Jaskari, Susanna" userId="a7c7c336-ab39-41d5-80ef-64f35cb3a963" providerId="ADAL" clId="{F5250799-119D-4336-AB48-AC86DDBA3765}" dt="2022-10-03T12:30:44.934" v="12889" actId="47"/>
        <pc:sldMkLst>
          <pc:docMk/>
          <pc:sldMk cId="1475596503" sldId="330"/>
        </pc:sldMkLst>
        <pc:spChg chg="add del mod">
          <ac:chgData name="Jaskari, Susanna" userId="a7c7c336-ab39-41d5-80ef-64f35cb3a963" providerId="ADAL" clId="{F5250799-119D-4336-AB48-AC86DDBA3765}" dt="2022-10-03T12:30:09.176" v="12882"/>
          <ac:spMkLst>
            <pc:docMk/>
            <pc:sldMk cId="1475596503" sldId="330"/>
            <ac:spMk id="2" creationId="{D99F1AD9-6AD6-0E03-82CB-1A050618111A}"/>
          </ac:spMkLst>
        </pc:spChg>
        <pc:spChg chg="mod">
          <ac:chgData name="Jaskari, Susanna" userId="a7c7c336-ab39-41d5-80ef-64f35cb3a963" providerId="ADAL" clId="{F5250799-119D-4336-AB48-AC86DDBA3765}" dt="2022-09-27T19:22:01.651" v="9007" actId="1076"/>
          <ac:spMkLst>
            <pc:docMk/>
            <pc:sldMk cId="1475596503" sldId="330"/>
            <ac:spMk id="3" creationId="{85D66BA5-08AB-D84B-96CB-740492C9C7F7}"/>
          </ac:spMkLst>
        </pc:spChg>
        <pc:spChg chg="add del mod">
          <ac:chgData name="Jaskari, Susanna" userId="a7c7c336-ab39-41d5-80ef-64f35cb3a963" providerId="ADAL" clId="{F5250799-119D-4336-AB48-AC86DDBA3765}" dt="2022-10-03T12:30:07.968" v="12879"/>
          <ac:spMkLst>
            <pc:docMk/>
            <pc:sldMk cId="1475596503" sldId="330"/>
            <ac:spMk id="5" creationId="{C751CACC-645E-B2A2-5748-B490C9A75E98}"/>
          </ac:spMkLst>
        </pc:spChg>
        <pc:spChg chg="add del mod">
          <ac:chgData name="Jaskari, Susanna" userId="a7c7c336-ab39-41d5-80ef-64f35cb3a963" providerId="ADAL" clId="{F5250799-119D-4336-AB48-AC86DDBA3765}" dt="2022-10-03T12:30:09.596" v="12884" actId="478"/>
          <ac:spMkLst>
            <pc:docMk/>
            <pc:sldMk cId="1475596503" sldId="330"/>
            <ac:spMk id="7" creationId="{C3455C26-8214-4947-353A-98876973B894}"/>
          </ac:spMkLst>
        </pc:spChg>
        <pc:spChg chg="add del mod">
          <ac:chgData name="Jaskari, Susanna" userId="a7c7c336-ab39-41d5-80ef-64f35cb3a963" providerId="ADAL" clId="{F5250799-119D-4336-AB48-AC86DDBA3765}" dt="2022-10-03T12:30:08.410" v="12880" actId="478"/>
          <ac:spMkLst>
            <pc:docMk/>
            <pc:sldMk cId="1475596503" sldId="330"/>
            <ac:spMk id="8" creationId="{732CBEF8-93B0-53EB-A164-234913F29ED4}"/>
          </ac:spMkLst>
        </pc:spChg>
        <pc:spChg chg="mod">
          <ac:chgData name="Jaskari, Susanna" userId="a7c7c336-ab39-41d5-80ef-64f35cb3a963" providerId="ADAL" clId="{F5250799-119D-4336-AB48-AC86DDBA3765}" dt="2022-10-03T12:30:05.684" v="12874" actId="1076"/>
          <ac:spMkLst>
            <pc:docMk/>
            <pc:sldMk cId="1475596503" sldId="330"/>
            <ac:spMk id="9" creationId="{88CE8A66-7A4F-0C38-15F0-9D03C8A22C18}"/>
          </ac:spMkLst>
        </pc:spChg>
        <pc:spChg chg="mod">
          <ac:chgData name="Jaskari, Susanna" userId="a7c7c336-ab39-41d5-80ef-64f35cb3a963" providerId="ADAL" clId="{F5250799-119D-4336-AB48-AC86DDBA3765}" dt="2022-10-03T12:28:33.494" v="12859" actId="1076"/>
          <ac:spMkLst>
            <pc:docMk/>
            <pc:sldMk cId="1475596503" sldId="330"/>
            <ac:spMk id="10" creationId="{BEEF2D92-3666-A897-5CDF-5B1F2461CE90}"/>
          </ac:spMkLst>
        </pc:spChg>
        <pc:spChg chg="mod">
          <ac:chgData name="Jaskari, Susanna" userId="a7c7c336-ab39-41d5-80ef-64f35cb3a963" providerId="ADAL" clId="{F5250799-119D-4336-AB48-AC86DDBA3765}" dt="2022-10-03T12:28:41.674" v="12861" actId="1076"/>
          <ac:spMkLst>
            <pc:docMk/>
            <pc:sldMk cId="1475596503" sldId="330"/>
            <ac:spMk id="11" creationId="{638C60B5-671C-D379-ECBE-C318E9E57679}"/>
          </ac:spMkLst>
        </pc:spChg>
        <pc:spChg chg="mod">
          <ac:chgData name="Jaskari, Susanna" userId="a7c7c336-ab39-41d5-80ef-64f35cb3a963" providerId="ADAL" clId="{F5250799-119D-4336-AB48-AC86DDBA3765}" dt="2022-10-03T12:30:07.021" v="12876" actId="1076"/>
          <ac:spMkLst>
            <pc:docMk/>
            <pc:sldMk cId="1475596503" sldId="330"/>
            <ac:spMk id="12" creationId="{1CB6604F-5026-660C-7E32-6179EF5A5DB1}"/>
          </ac:spMkLst>
        </pc:spChg>
      </pc:sldChg>
      <pc:sldChg chg="addSp delSp modSp add mod">
        <pc:chgData name="Jaskari, Susanna" userId="a7c7c336-ab39-41d5-80ef-64f35cb3a963" providerId="ADAL" clId="{F5250799-119D-4336-AB48-AC86DDBA3765}" dt="2022-10-03T12:26:24.715" v="12836" actId="167"/>
        <pc:sldMkLst>
          <pc:docMk/>
          <pc:sldMk cId="2089353344" sldId="331"/>
        </pc:sldMkLst>
        <pc:spChg chg="del">
          <ac:chgData name="Jaskari, Susanna" userId="a7c7c336-ab39-41d5-80ef-64f35cb3a963" providerId="ADAL" clId="{F5250799-119D-4336-AB48-AC86DDBA3765}" dt="2022-09-27T20:09:37.769" v="9142" actId="478"/>
          <ac:spMkLst>
            <pc:docMk/>
            <pc:sldMk cId="2089353344" sldId="331"/>
            <ac:spMk id="2" creationId="{637A0382-771B-2F1F-55F9-F330E77767B5}"/>
          </ac:spMkLst>
        </pc:spChg>
        <pc:spChg chg="mod">
          <ac:chgData name="Jaskari, Susanna" userId="a7c7c336-ab39-41d5-80ef-64f35cb3a963" providerId="ADAL" clId="{F5250799-119D-4336-AB48-AC86DDBA3765}" dt="2022-09-27T20:27:13.643" v="9465" actId="207"/>
          <ac:spMkLst>
            <pc:docMk/>
            <pc:sldMk cId="2089353344" sldId="331"/>
            <ac:spMk id="3" creationId="{85D66BA5-08AB-D84B-96CB-740492C9C7F7}"/>
          </ac:spMkLst>
        </pc:spChg>
        <pc:spChg chg="add del mod">
          <ac:chgData name="Jaskari, Susanna" userId="a7c7c336-ab39-41d5-80ef-64f35cb3a963" providerId="ADAL" clId="{F5250799-119D-4336-AB48-AC86DDBA3765}" dt="2022-09-27T20:09:39.575" v="9143" actId="478"/>
          <ac:spMkLst>
            <pc:docMk/>
            <pc:sldMk cId="2089353344" sldId="331"/>
            <ac:spMk id="6" creationId="{2FAA3BBB-0FF3-B2FE-B887-381466C18C9C}"/>
          </ac:spMkLst>
        </pc:spChg>
        <pc:spChg chg="add mod ord">
          <ac:chgData name="Jaskari, Susanna" userId="a7c7c336-ab39-41d5-80ef-64f35cb3a963" providerId="ADAL" clId="{F5250799-119D-4336-AB48-AC86DDBA3765}" dt="2022-10-03T12:26:24.715" v="12836" actId="167"/>
          <ac:spMkLst>
            <pc:docMk/>
            <pc:sldMk cId="2089353344" sldId="331"/>
            <ac:spMk id="7" creationId="{DD0A0305-7A85-8CC4-F478-72EB373DA369}"/>
          </ac:spMkLst>
        </pc:spChg>
      </pc:sldChg>
      <pc:sldChg chg="modSp add mod">
        <pc:chgData name="Jaskari, Susanna" userId="a7c7c336-ab39-41d5-80ef-64f35cb3a963" providerId="ADAL" clId="{F5250799-119D-4336-AB48-AC86DDBA3765}" dt="2022-10-03T12:26:00.725" v="12825" actId="207"/>
        <pc:sldMkLst>
          <pc:docMk/>
          <pc:sldMk cId="2690658982" sldId="332"/>
        </pc:sldMkLst>
        <pc:spChg chg="mod">
          <ac:chgData name="Jaskari, Susanna" userId="a7c7c336-ab39-41d5-80ef-64f35cb3a963" providerId="ADAL" clId="{F5250799-119D-4336-AB48-AC86DDBA3765}" dt="2022-09-27T20:27:18.762" v="9466" actId="207"/>
          <ac:spMkLst>
            <pc:docMk/>
            <pc:sldMk cId="2690658982" sldId="332"/>
            <ac:spMk id="3" creationId="{85D66BA5-08AB-D84B-96CB-740492C9C7F7}"/>
          </ac:spMkLst>
        </pc:spChg>
        <pc:spChg chg="mod">
          <ac:chgData name="Jaskari, Susanna" userId="a7c7c336-ab39-41d5-80ef-64f35cb3a963" providerId="ADAL" clId="{F5250799-119D-4336-AB48-AC86DDBA3765}" dt="2022-10-03T12:26:00.725" v="12825" actId="207"/>
          <ac:spMkLst>
            <pc:docMk/>
            <pc:sldMk cId="2690658982" sldId="332"/>
            <ac:spMk id="7" creationId="{DD0A0305-7A85-8CC4-F478-72EB373DA369}"/>
          </ac:spMkLst>
        </pc:spChg>
      </pc:sldChg>
      <pc:sldChg chg="modSp add mod">
        <pc:chgData name="Jaskari, Susanna" userId="a7c7c336-ab39-41d5-80ef-64f35cb3a963" providerId="ADAL" clId="{F5250799-119D-4336-AB48-AC86DDBA3765}" dt="2022-10-03T12:25:46.587" v="12815" actId="207"/>
        <pc:sldMkLst>
          <pc:docMk/>
          <pc:sldMk cId="1942089547" sldId="333"/>
        </pc:sldMkLst>
        <pc:spChg chg="mod">
          <ac:chgData name="Jaskari, Susanna" userId="a7c7c336-ab39-41d5-80ef-64f35cb3a963" providerId="ADAL" clId="{F5250799-119D-4336-AB48-AC86DDBA3765}" dt="2022-09-27T20:27:05.235" v="9464" actId="114"/>
          <ac:spMkLst>
            <pc:docMk/>
            <pc:sldMk cId="1942089547" sldId="333"/>
            <ac:spMk id="3" creationId="{85D66BA5-08AB-D84B-96CB-740492C9C7F7}"/>
          </ac:spMkLst>
        </pc:spChg>
        <pc:spChg chg="mod">
          <ac:chgData name="Jaskari, Susanna" userId="a7c7c336-ab39-41d5-80ef-64f35cb3a963" providerId="ADAL" clId="{F5250799-119D-4336-AB48-AC86DDBA3765}" dt="2022-10-03T12:25:46.587" v="12815" actId="207"/>
          <ac:spMkLst>
            <pc:docMk/>
            <pc:sldMk cId="1942089547" sldId="333"/>
            <ac:spMk id="7" creationId="{DD0A0305-7A85-8CC4-F478-72EB373DA369}"/>
          </ac:spMkLst>
        </pc:spChg>
      </pc:sldChg>
      <pc:sldChg chg="addSp modSp add mod">
        <pc:chgData name="Jaskari, Susanna" userId="a7c7c336-ab39-41d5-80ef-64f35cb3a963" providerId="ADAL" clId="{F5250799-119D-4336-AB48-AC86DDBA3765}" dt="2022-09-27T21:36:40.899" v="10930" actId="207"/>
        <pc:sldMkLst>
          <pc:docMk/>
          <pc:sldMk cId="1518868556" sldId="334"/>
        </pc:sldMkLst>
        <pc:spChg chg="mod">
          <ac:chgData name="Jaskari, Susanna" userId="a7c7c336-ab39-41d5-80ef-64f35cb3a963" providerId="ADAL" clId="{F5250799-119D-4336-AB48-AC86DDBA3765}" dt="2022-09-27T21:36:40.899" v="10930" actId="207"/>
          <ac:spMkLst>
            <pc:docMk/>
            <pc:sldMk cId="1518868556" sldId="334"/>
            <ac:spMk id="2" creationId="{D94AA3F9-5ED6-FCD7-7A4F-F805D0887619}"/>
          </ac:spMkLst>
        </pc:spChg>
        <pc:spChg chg="mod">
          <ac:chgData name="Jaskari, Susanna" userId="a7c7c336-ab39-41d5-80ef-64f35cb3a963" providerId="ADAL" clId="{F5250799-119D-4336-AB48-AC86DDBA3765}" dt="2022-09-27T21:36:39.915" v="10929" actId="208"/>
          <ac:spMkLst>
            <pc:docMk/>
            <pc:sldMk cId="1518868556" sldId="334"/>
            <ac:spMk id="3" creationId="{F49DB4B2-D711-20DE-F9CB-2D5AF77D4EA2}"/>
          </ac:spMkLst>
        </pc:spChg>
        <pc:spChg chg="add mod">
          <ac:chgData name="Jaskari, Susanna" userId="a7c7c336-ab39-41d5-80ef-64f35cb3a963" providerId="ADAL" clId="{F5250799-119D-4336-AB48-AC86DDBA3765}" dt="2022-09-27T20:43:15.475" v="9679" actId="1076"/>
          <ac:spMkLst>
            <pc:docMk/>
            <pc:sldMk cId="1518868556" sldId="334"/>
            <ac:spMk id="5" creationId="{12AB29A5-1816-EC6D-B381-88585EB4C25F}"/>
          </ac:spMkLst>
        </pc:spChg>
      </pc:sldChg>
      <pc:sldChg chg="addSp delSp modSp add mod">
        <pc:chgData name="Jaskari, Susanna" userId="a7c7c336-ab39-41d5-80ef-64f35cb3a963" providerId="ADAL" clId="{F5250799-119D-4336-AB48-AC86DDBA3765}" dt="2022-09-27T22:40:38.039" v="12147" actId="14100"/>
        <pc:sldMkLst>
          <pc:docMk/>
          <pc:sldMk cId="156237951" sldId="335"/>
        </pc:sldMkLst>
        <pc:spChg chg="del">
          <ac:chgData name="Jaskari, Susanna" userId="a7c7c336-ab39-41d5-80ef-64f35cb3a963" providerId="ADAL" clId="{F5250799-119D-4336-AB48-AC86DDBA3765}" dt="2022-09-27T20:45:09.725" v="9817" actId="478"/>
          <ac:spMkLst>
            <pc:docMk/>
            <pc:sldMk cId="156237951" sldId="335"/>
            <ac:spMk id="2" creationId="{D94AA3F9-5ED6-FCD7-7A4F-F805D0887619}"/>
          </ac:spMkLst>
        </pc:spChg>
        <pc:spChg chg="mod">
          <ac:chgData name="Jaskari, Susanna" userId="a7c7c336-ab39-41d5-80ef-64f35cb3a963" providerId="ADAL" clId="{F5250799-119D-4336-AB48-AC86DDBA3765}" dt="2022-09-27T22:40:05.232" v="12140" actId="14100"/>
          <ac:spMkLst>
            <pc:docMk/>
            <pc:sldMk cId="156237951" sldId="335"/>
            <ac:spMk id="3" creationId="{F49DB4B2-D711-20DE-F9CB-2D5AF77D4EA2}"/>
          </ac:spMkLst>
        </pc:spChg>
        <pc:spChg chg="add del mod">
          <ac:chgData name="Jaskari, Susanna" userId="a7c7c336-ab39-41d5-80ef-64f35cb3a963" providerId="ADAL" clId="{F5250799-119D-4336-AB48-AC86DDBA3765}" dt="2022-09-27T20:45:12.001" v="9818" actId="478"/>
          <ac:spMkLst>
            <pc:docMk/>
            <pc:sldMk cId="156237951" sldId="335"/>
            <ac:spMk id="6" creationId="{B6F9EE32-ACD6-4F48-747F-83BC66447D35}"/>
          </ac:spMkLst>
        </pc:spChg>
        <pc:spChg chg="add mod">
          <ac:chgData name="Jaskari, Susanna" userId="a7c7c336-ab39-41d5-80ef-64f35cb3a963" providerId="ADAL" clId="{F5250799-119D-4336-AB48-AC86DDBA3765}" dt="2022-09-27T22:40:38.039" v="12147" actId="14100"/>
          <ac:spMkLst>
            <pc:docMk/>
            <pc:sldMk cId="156237951" sldId="335"/>
            <ac:spMk id="8" creationId="{28952E76-C8C9-3764-F5DF-FFA9B1082FFA}"/>
          </ac:spMkLst>
        </pc:spChg>
        <pc:spChg chg="add del">
          <ac:chgData name="Jaskari, Susanna" userId="a7c7c336-ab39-41d5-80ef-64f35cb3a963" providerId="ADAL" clId="{F5250799-119D-4336-AB48-AC86DDBA3765}" dt="2022-09-27T20:50:51.854" v="9903" actId="22"/>
          <ac:spMkLst>
            <pc:docMk/>
            <pc:sldMk cId="156237951" sldId="335"/>
            <ac:spMk id="10" creationId="{C85EBA56-35A4-6D7B-6978-AEE7C5EE80E5}"/>
          </ac:spMkLst>
        </pc:spChg>
        <pc:spChg chg="add mod ord">
          <ac:chgData name="Jaskari, Susanna" userId="a7c7c336-ab39-41d5-80ef-64f35cb3a963" providerId="ADAL" clId="{F5250799-119D-4336-AB48-AC86DDBA3765}" dt="2022-09-27T22:39:52.918" v="12134" actId="14100"/>
          <ac:spMkLst>
            <pc:docMk/>
            <pc:sldMk cId="156237951" sldId="335"/>
            <ac:spMk id="11" creationId="{E5F5C97D-D319-F1C8-F988-038CB79358AA}"/>
          </ac:spMkLst>
        </pc:spChg>
        <pc:spChg chg="add mod">
          <ac:chgData name="Jaskari, Susanna" userId="a7c7c336-ab39-41d5-80ef-64f35cb3a963" providerId="ADAL" clId="{F5250799-119D-4336-AB48-AC86DDBA3765}" dt="2022-09-27T22:40:11.402" v="12141" actId="14100"/>
          <ac:spMkLst>
            <pc:docMk/>
            <pc:sldMk cId="156237951" sldId="335"/>
            <ac:spMk id="12" creationId="{E4757A66-49D8-DFD7-84E7-CB32A4A0C797}"/>
          </ac:spMkLst>
        </pc:spChg>
        <pc:spChg chg="add mod">
          <ac:chgData name="Jaskari, Susanna" userId="a7c7c336-ab39-41d5-80ef-64f35cb3a963" providerId="ADAL" clId="{F5250799-119D-4336-AB48-AC86DDBA3765}" dt="2022-09-27T22:40:14.323" v="12142" actId="14100"/>
          <ac:spMkLst>
            <pc:docMk/>
            <pc:sldMk cId="156237951" sldId="335"/>
            <ac:spMk id="13" creationId="{F35D7ECE-F8CA-0513-CBB7-1E382E516BC5}"/>
          </ac:spMkLst>
        </pc:spChg>
        <pc:spChg chg="add mod">
          <ac:chgData name="Jaskari, Susanna" userId="a7c7c336-ab39-41d5-80ef-64f35cb3a963" providerId="ADAL" clId="{F5250799-119D-4336-AB48-AC86DDBA3765}" dt="2022-09-27T22:40:16.931" v="12143" actId="14100"/>
          <ac:spMkLst>
            <pc:docMk/>
            <pc:sldMk cId="156237951" sldId="335"/>
            <ac:spMk id="14" creationId="{7AFDF16D-FB43-F190-1F23-C7ABAA7881A5}"/>
          </ac:spMkLst>
        </pc:spChg>
        <pc:spChg chg="add mod">
          <ac:chgData name="Jaskari, Susanna" userId="a7c7c336-ab39-41d5-80ef-64f35cb3a963" providerId="ADAL" clId="{F5250799-119D-4336-AB48-AC86DDBA3765}" dt="2022-09-27T22:40:21.836" v="12144" actId="14100"/>
          <ac:spMkLst>
            <pc:docMk/>
            <pc:sldMk cId="156237951" sldId="335"/>
            <ac:spMk id="15" creationId="{823006FA-6E75-0B8E-3BB0-3CB750CF2ABE}"/>
          </ac:spMkLst>
        </pc:spChg>
        <pc:spChg chg="add mod">
          <ac:chgData name="Jaskari, Susanna" userId="a7c7c336-ab39-41d5-80ef-64f35cb3a963" providerId="ADAL" clId="{F5250799-119D-4336-AB48-AC86DDBA3765}" dt="2022-09-27T22:40:27.647" v="12145" actId="14100"/>
          <ac:spMkLst>
            <pc:docMk/>
            <pc:sldMk cId="156237951" sldId="335"/>
            <ac:spMk id="16" creationId="{C0797067-A62F-E8CF-0232-F89FE1FB30F8}"/>
          </ac:spMkLst>
        </pc:spChg>
        <pc:spChg chg="add del mod">
          <ac:chgData name="Jaskari, Susanna" userId="a7c7c336-ab39-41d5-80ef-64f35cb3a963" providerId="ADAL" clId="{F5250799-119D-4336-AB48-AC86DDBA3765}" dt="2022-09-27T22:39:55.440" v="12136" actId="478"/>
          <ac:spMkLst>
            <pc:docMk/>
            <pc:sldMk cId="156237951" sldId="335"/>
            <ac:spMk id="17" creationId="{BA07C58D-2760-A747-218D-01A1BE003FAC}"/>
          </ac:spMkLst>
        </pc:spChg>
        <pc:picChg chg="add del mod">
          <ac:chgData name="Jaskari, Susanna" userId="a7c7c336-ab39-41d5-80ef-64f35cb3a963" providerId="ADAL" clId="{F5250799-119D-4336-AB48-AC86DDBA3765}" dt="2022-09-27T21:29:45.860" v="10876" actId="478"/>
          <ac:picMkLst>
            <pc:docMk/>
            <pc:sldMk cId="156237951" sldId="335"/>
            <ac:picMk id="7" creationId="{1950F0BB-B0EE-3442-53B5-69ECC39E7C16}"/>
          </ac:picMkLst>
        </pc:picChg>
      </pc:sldChg>
      <pc:sldChg chg="addSp delSp modSp add mod ord setBg">
        <pc:chgData name="Jaskari, Susanna" userId="a7c7c336-ab39-41d5-80ef-64f35cb3a963" providerId="ADAL" clId="{F5250799-119D-4336-AB48-AC86DDBA3765}" dt="2022-09-27T22:12:02.209" v="11522" actId="14100"/>
        <pc:sldMkLst>
          <pc:docMk/>
          <pc:sldMk cId="3812425713" sldId="336"/>
        </pc:sldMkLst>
        <pc:spChg chg="del">
          <ac:chgData name="Jaskari, Susanna" userId="a7c7c336-ab39-41d5-80ef-64f35cb3a963" providerId="ADAL" clId="{F5250799-119D-4336-AB48-AC86DDBA3765}" dt="2022-09-27T21:00:58.932" v="10120" actId="478"/>
          <ac:spMkLst>
            <pc:docMk/>
            <pc:sldMk cId="3812425713" sldId="336"/>
            <ac:spMk id="2" creationId="{D94AA3F9-5ED6-FCD7-7A4F-F805D0887619}"/>
          </ac:spMkLst>
        </pc:spChg>
        <pc:spChg chg="mod">
          <ac:chgData name="Jaskari, Susanna" userId="a7c7c336-ab39-41d5-80ef-64f35cb3a963" providerId="ADAL" clId="{F5250799-119D-4336-AB48-AC86DDBA3765}" dt="2022-09-27T22:11:47.160" v="11520" actId="113"/>
          <ac:spMkLst>
            <pc:docMk/>
            <pc:sldMk cId="3812425713" sldId="336"/>
            <ac:spMk id="3" creationId="{F49DB4B2-D711-20DE-F9CB-2D5AF77D4EA2}"/>
          </ac:spMkLst>
        </pc:spChg>
        <pc:spChg chg="del">
          <ac:chgData name="Jaskari, Susanna" userId="a7c7c336-ab39-41d5-80ef-64f35cb3a963" providerId="ADAL" clId="{F5250799-119D-4336-AB48-AC86DDBA3765}" dt="2022-09-27T21:01:55.238" v="10135" actId="478"/>
          <ac:spMkLst>
            <pc:docMk/>
            <pc:sldMk cId="3812425713" sldId="336"/>
            <ac:spMk id="5" creationId="{12AB29A5-1816-EC6D-B381-88585EB4C25F}"/>
          </ac:spMkLst>
        </pc:spChg>
        <pc:spChg chg="add del mod">
          <ac:chgData name="Jaskari, Susanna" userId="a7c7c336-ab39-41d5-80ef-64f35cb3a963" providerId="ADAL" clId="{F5250799-119D-4336-AB48-AC86DDBA3765}" dt="2022-09-27T21:01:01.865" v="10121" actId="478"/>
          <ac:spMkLst>
            <pc:docMk/>
            <pc:sldMk cId="3812425713" sldId="336"/>
            <ac:spMk id="6" creationId="{820687EC-0ADB-D213-8BD5-8443A11B36A3}"/>
          </ac:spMkLst>
        </pc:spChg>
        <pc:spChg chg="add mod">
          <ac:chgData name="Jaskari, Susanna" userId="a7c7c336-ab39-41d5-80ef-64f35cb3a963" providerId="ADAL" clId="{F5250799-119D-4336-AB48-AC86DDBA3765}" dt="2022-09-27T21:02:01.500" v="10136" actId="1076"/>
          <ac:spMkLst>
            <pc:docMk/>
            <pc:sldMk cId="3812425713" sldId="336"/>
            <ac:spMk id="8" creationId="{B6104741-D112-83B5-BACB-99E3454A96F4}"/>
          </ac:spMkLst>
        </pc:spChg>
        <pc:spChg chg="add del">
          <ac:chgData name="Jaskari, Susanna" userId="a7c7c336-ab39-41d5-80ef-64f35cb3a963" providerId="ADAL" clId="{F5250799-119D-4336-AB48-AC86DDBA3765}" dt="2022-09-27T21:45:59.111" v="11043" actId="478"/>
          <ac:spMkLst>
            <pc:docMk/>
            <pc:sldMk cId="3812425713" sldId="336"/>
            <ac:spMk id="11" creationId="{03054EFC-7C27-B9B0-85C0-56EEFBF7C8E7}"/>
          </ac:spMkLst>
        </pc:spChg>
        <pc:spChg chg="add mod ord">
          <ac:chgData name="Jaskari, Susanna" userId="a7c7c336-ab39-41d5-80ef-64f35cb3a963" providerId="ADAL" clId="{F5250799-119D-4336-AB48-AC86DDBA3765}" dt="2022-09-27T22:12:02.209" v="11522" actId="14100"/>
          <ac:spMkLst>
            <pc:docMk/>
            <pc:sldMk cId="3812425713" sldId="336"/>
            <ac:spMk id="12" creationId="{D719FF6C-652D-26F7-CCAE-14F8E03BDD74}"/>
          </ac:spMkLst>
        </pc:spChg>
        <pc:cxnChg chg="add del mod">
          <ac:chgData name="Jaskari, Susanna" userId="a7c7c336-ab39-41d5-80ef-64f35cb3a963" providerId="ADAL" clId="{F5250799-119D-4336-AB48-AC86DDBA3765}" dt="2022-09-27T22:10:17.507" v="11496" actId="478"/>
          <ac:cxnSpMkLst>
            <pc:docMk/>
            <pc:sldMk cId="3812425713" sldId="336"/>
            <ac:cxnSpMk id="9" creationId="{E45F7DE2-0A97-5BCC-292B-9BFE357E7934}"/>
          </ac:cxnSpMkLst>
        </pc:cxnChg>
      </pc:sldChg>
      <pc:sldChg chg="addSp delSp modSp add mod setBg">
        <pc:chgData name="Jaskari, Susanna" userId="a7c7c336-ab39-41d5-80ef-64f35cb3a963" providerId="ADAL" clId="{F5250799-119D-4336-AB48-AC86DDBA3765}" dt="2022-09-27T22:12:09.635" v="11524" actId="14100"/>
        <pc:sldMkLst>
          <pc:docMk/>
          <pc:sldMk cId="1339062721" sldId="337"/>
        </pc:sldMkLst>
        <pc:spChg chg="mod">
          <ac:chgData name="Jaskari, Susanna" userId="a7c7c336-ab39-41d5-80ef-64f35cb3a963" providerId="ADAL" clId="{F5250799-119D-4336-AB48-AC86DDBA3765}" dt="2022-09-27T22:11:41.335" v="11519" actId="113"/>
          <ac:spMkLst>
            <pc:docMk/>
            <pc:sldMk cId="1339062721" sldId="337"/>
            <ac:spMk id="3" creationId="{F49DB4B2-D711-20DE-F9CB-2D5AF77D4EA2}"/>
          </ac:spMkLst>
        </pc:spChg>
        <pc:spChg chg="mod">
          <ac:chgData name="Jaskari, Susanna" userId="a7c7c336-ab39-41d5-80ef-64f35cb3a963" providerId="ADAL" clId="{F5250799-119D-4336-AB48-AC86DDBA3765}" dt="2022-09-27T21:39:23.264" v="10938" actId="20577"/>
          <ac:spMkLst>
            <pc:docMk/>
            <pc:sldMk cId="1339062721" sldId="337"/>
            <ac:spMk id="8" creationId="{B6104741-D112-83B5-BACB-99E3454A96F4}"/>
          </ac:spMkLst>
        </pc:spChg>
        <pc:spChg chg="add del mod ord">
          <ac:chgData name="Jaskari, Susanna" userId="a7c7c336-ab39-41d5-80ef-64f35cb3a963" providerId="ADAL" clId="{F5250799-119D-4336-AB48-AC86DDBA3765}" dt="2022-09-27T22:10:52.219" v="11507" actId="478"/>
          <ac:spMkLst>
            <pc:docMk/>
            <pc:sldMk cId="1339062721" sldId="337"/>
            <ac:spMk id="9" creationId="{06FD35D1-784F-242E-59EF-A65D172E8E9D}"/>
          </ac:spMkLst>
        </pc:spChg>
        <pc:spChg chg="add mod ord">
          <ac:chgData name="Jaskari, Susanna" userId="a7c7c336-ab39-41d5-80ef-64f35cb3a963" providerId="ADAL" clId="{F5250799-119D-4336-AB48-AC86DDBA3765}" dt="2022-09-27T22:12:09.635" v="11524" actId="14100"/>
          <ac:spMkLst>
            <pc:docMk/>
            <pc:sldMk cId="1339062721" sldId="337"/>
            <ac:spMk id="10" creationId="{42006B73-B418-B6C4-955A-833D27929FAC}"/>
          </ac:spMkLst>
        </pc:spChg>
        <pc:cxnChg chg="add del mod">
          <ac:chgData name="Jaskari, Susanna" userId="a7c7c336-ab39-41d5-80ef-64f35cb3a963" providerId="ADAL" clId="{F5250799-119D-4336-AB48-AC86DDBA3765}" dt="2022-09-27T22:09:03.757" v="11482" actId="478"/>
          <ac:cxnSpMkLst>
            <pc:docMk/>
            <pc:sldMk cId="1339062721" sldId="337"/>
            <ac:cxnSpMk id="4" creationId="{54760C63-982F-A6B1-5384-BED3D72E6792}"/>
          </ac:cxnSpMkLst>
        </pc:cxnChg>
      </pc:sldChg>
      <pc:sldChg chg="addSp delSp modSp add del mod">
        <pc:chgData name="Jaskari, Susanna" userId="a7c7c336-ab39-41d5-80ef-64f35cb3a963" providerId="ADAL" clId="{F5250799-119D-4336-AB48-AC86DDBA3765}" dt="2022-09-27T21:55:46.466" v="11185" actId="47"/>
        <pc:sldMkLst>
          <pc:docMk/>
          <pc:sldMk cId="2794888752" sldId="338"/>
        </pc:sldMkLst>
        <pc:spChg chg="del">
          <ac:chgData name="Jaskari, Susanna" userId="a7c7c336-ab39-41d5-80ef-64f35cb3a963" providerId="ADAL" clId="{F5250799-119D-4336-AB48-AC86DDBA3765}" dt="2022-09-27T21:55:31.298" v="11178" actId="478"/>
          <ac:spMkLst>
            <pc:docMk/>
            <pc:sldMk cId="2794888752" sldId="338"/>
            <ac:spMk id="2" creationId="{D94AA3F9-5ED6-FCD7-7A4F-F805D0887619}"/>
          </ac:spMkLst>
        </pc:spChg>
        <pc:spChg chg="mod">
          <ac:chgData name="Jaskari, Susanna" userId="a7c7c336-ab39-41d5-80ef-64f35cb3a963" providerId="ADAL" clId="{F5250799-119D-4336-AB48-AC86DDBA3765}" dt="2022-09-27T21:55:42.535" v="11184" actId="14100"/>
          <ac:spMkLst>
            <pc:docMk/>
            <pc:sldMk cId="2794888752" sldId="338"/>
            <ac:spMk id="3" creationId="{F49DB4B2-D711-20DE-F9CB-2D5AF77D4EA2}"/>
          </ac:spMkLst>
        </pc:spChg>
        <pc:spChg chg="add del mod">
          <ac:chgData name="Jaskari, Susanna" userId="a7c7c336-ab39-41d5-80ef-64f35cb3a963" providerId="ADAL" clId="{F5250799-119D-4336-AB48-AC86DDBA3765}" dt="2022-09-27T21:55:32.606" v="11179" actId="478"/>
          <ac:spMkLst>
            <pc:docMk/>
            <pc:sldMk cId="2794888752" sldId="338"/>
            <ac:spMk id="5" creationId="{1AC895F5-39C0-FC6B-42DB-756DC407BC37}"/>
          </ac:spMkLst>
        </pc:spChg>
      </pc:sldChg>
      <pc:sldChg chg="addSp delSp modSp add mod ord">
        <pc:chgData name="Jaskari, Susanna" userId="a7c7c336-ab39-41d5-80ef-64f35cb3a963" providerId="ADAL" clId="{F5250799-119D-4336-AB48-AC86DDBA3765}" dt="2022-09-27T22:39:32.764" v="12132" actId="1076"/>
        <pc:sldMkLst>
          <pc:docMk/>
          <pc:sldMk cId="4045422956" sldId="338"/>
        </pc:sldMkLst>
        <pc:spChg chg="add del mod">
          <ac:chgData name="Jaskari, Susanna" userId="a7c7c336-ab39-41d5-80ef-64f35cb3a963" providerId="ADAL" clId="{F5250799-119D-4336-AB48-AC86DDBA3765}" dt="2022-09-27T21:56:30.802" v="11194"/>
          <ac:spMkLst>
            <pc:docMk/>
            <pc:sldMk cId="4045422956" sldId="338"/>
            <ac:spMk id="2" creationId="{B78C2DAB-0401-59DD-8CAF-BA3769E01BA7}"/>
          </ac:spMkLst>
        </pc:spChg>
        <pc:spChg chg="add del mod">
          <ac:chgData name="Jaskari, Susanna" userId="a7c7c336-ab39-41d5-80ef-64f35cb3a963" providerId="ADAL" clId="{F5250799-119D-4336-AB48-AC86DDBA3765}" dt="2022-09-27T22:38:03.043" v="12118" actId="255"/>
          <ac:spMkLst>
            <pc:docMk/>
            <pc:sldMk cId="4045422956" sldId="338"/>
            <ac:spMk id="3" creationId="{F49DB4B2-D711-20DE-F9CB-2D5AF77D4EA2}"/>
          </ac:spMkLst>
        </pc:spChg>
        <pc:spChg chg="add mod">
          <ac:chgData name="Jaskari, Susanna" userId="a7c7c336-ab39-41d5-80ef-64f35cb3a963" providerId="ADAL" clId="{F5250799-119D-4336-AB48-AC86DDBA3765}" dt="2022-09-27T22:39:08.269" v="12128" actId="1076"/>
          <ac:spMkLst>
            <pc:docMk/>
            <pc:sldMk cId="4045422956" sldId="338"/>
            <ac:spMk id="4" creationId="{66704F18-F06D-5170-1905-9BF7020AAB61}"/>
          </ac:spMkLst>
        </pc:spChg>
        <pc:spChg chg="mod">
          <ac:chgData name="Jaskari, Susanna" userId="a7c7c336-ab39-41d5-80ef-64f35cb3a963" providerId="ADAL" clId="{F5250799-119D-4336-AB48-AC86DDBA3765}" dt="2022-09-27T21:59:33.590" v="11254"/>
          <ac:spMkLst>
            <pc:docMk/>
            <pc:sldMk cId="4045422956" sldId="338"/>
            <ac:spMk id="5" creationId="{12AB29A5-1816-EC6D-B381-88585EB4C25F}"/>
          </ac:spMkLst>
        </pc:spChg>
        <pc:spChg chg="add mod">
          <ac:chgData name="Jaskari, Susanna" userId="a7c7c336-ab39-41d5-80ef-64f35cb3a963" providerId="ADAL" clId="{F5250799-119D-4336-AB48-AC86DDBA3765}" dt="2022-09-27T22:39:19.614" v="12129" actId="1076"/>
          <ac:spMkLst>
            <pc:docMk/>
            <pc:sldMk cId="4045422956" sldId="338"/>
            <ac:spMk id="6" creationId="{1005523E-436D-8086-8709-EB9C87F72071}"/>
          </ac:spMkLst>
        </pc:spChg>
        <pc:spChg chg="add mod">
          <ac:chgData name="Jaskari, Susanna" userId="a7c7c336-ab39-41d5-80ef-64f35cb3a963" providerId="ADAL" clId="{F5250799-119D-4336-AB48-AC86DDBA3765}" dt="2022-09-27T22:39:25.739" v="12130" actId="1076"/>
          <ac:spMkLst>
            <pc:docMk/>
            <pc:sldMk cId="4045422956" sldId="338"/>
            <ac:spMk id="7" creationId="{004FC1FC-17CF-689E-0F2D-FEE7911F1C53}"/>
          </ac:spMkLst>
        </pc:spChg>
        <pc:spChg chg="mod">
          <ac:chgData name="Jaskari, Susanna" userId="a7c7c336-ab39-41d5-80ef-64f35cb3a963" providerId="ADAL" clId="{F5250799-119D-4336-AB48-AC86DDBA3765}" dt="2022-09-27T22:38:45.459" v="12125" actId="1076"/>
          <ac:spMkLst>
            <pc:docMk/>
            <pc:sldMk cId="4045422956" sldId="338"/>
            <ac:spMk id="8" creationId="{28952E76-C8C9-3764-F5DF-FFA9B1082FFA}"/>
          </ac:spMkLst>
        </pc:spChg>
        <pc:spChg chg="add mod">
          <ac:chgData name="Jaskari, Susanna" userId="a7c7c336-ab39-41d5-80ef-64f35cb3a963" providerId="ADAL" clId="{F5250799-119D-4336-AB48-AC86DDBA3765}" dt="2022-09-27T22:39:28.562" v="12131" actId="1076"/>
          <ac:spMkLst>
            <pc:docMk/>
            <pc:sldMk cId="4045422956" sldId="338"/>
            <ac:spMk id="9" creationId="{77B84D54-4720-ADCB-18F4-12BF0860C84B}"/>
          </ac:spMkLst>
        </pc:spChg>
        <pc:spChg chg="add mod">
          <ac:chgData name="Jaskari, Susanna" userId="a7c7c336-ab39-41d5-80ef-64f35cb3a963" providerId="ADAL" clId="{F5250799-119D-4336-AB48-AC86DDBA3765}" dt="2022-09-27T22:39:32.764" v="12132" actId="1076"/>
          <ac:spMkLst>
            <pc:docMk/>
            <pc:sldMk cId="4045422956" sldId="338"/>
            <ac:spMk id="10" creationId="{CF12810D-F3D4-93E7-E633-A37769FE7640}"/>
          </ac:spMkLst>
        </pc:spChg>
        <pc:spChg chg="mod">
          <ac:chgData name="Jaskari, Susanna" userId="a7c7c336-ab39-41d5-80ef-64f35cb3a963" providerId="ADAL" clId="{F5250799-119D-4336-AB48-AC86DDBA3765}" dt="2022-09-27T22:37:08.163" v="12103" actId="14100"/>
          <ac:spMkLst>
            <pc:docMk/>
            <pc:sldMk cId="4045422956" sldId="338"/>
            <ac:spMk id="11" creationId="{E5F5C97D-D319-F1C8-F988-038CB79358AA}"/>
          </ac:spMkLst>
        </pc:spChg>
        <pc:spChg chg="del">
          <ac:chgData name="Jaskari, Susanna" userId="a7c7c336-ab39-41d5-80ef-64f35cb3a963" providerId="ADAL" clId="{F5250799-119D-4336-AB48-AC86DDBA3765}" dt="2022-09-27T21:56:25.909" v="11192" actId="478"/>
          <ac:spMkLst>
            <pc:docMk/>
            <pc:sldMk cId="4045422956" sldId="338"/>
            <ac:spMk id="12" creationId="{E4757A66-49D8-DFD7-84E7-CB32A4A0C797}"/>
          </ac:spMkLst>
        </pc:spChg>
        <pc:spChg chg="del">
          <ac:chgData name="Jaskari, Susanna" userId="a7c7c336-ab39-41d5-80ef-64f35cb3a963" providerId="ADAL" clId="{F5250799-119D-4336-AB48-AC86DDBA3765}" dt="2022-09-27T21:56:41.205" v="11199" actId="478"/>
          <ac:spMkLst>
            <pc:docMk/>
            <pc:sldMk cId="4045422956" sldId="338"/>
            <ac:spMk id="13" creationId="{F35D7ECE-F8CA-0513-CBB7-1E382E516BC5}"/>
          </ac:spMkLst>
        </pc:spChg>
        <pc:spChg chg="del">
          <ac:chgData name="Jaskari, Susanna" userId="a7c7c336-ab39-41d5-80ef-64f35cb3a963" providerId="ADAL" clId="{F5250799-119D-4336-AB48-AC86DDBA3765}" dt="2022-09-27T21:57:03.652" v="11204" actId="478"/>
          <ac:spMkLst>
            <pc:docMk/>
            <pc:sldMk cId="4045422956" sldId="338"/>
            <ac:spMk id="14" creationId="{7AFDF16D-FB43-F190-1F23-C7ABAA7881A5}"/>
          </ac:spMkLst>
        </pc:spChg>
        <pc:spChg chg="del">
          <ac:chgData name="Jaskari, Susanna" userId="a7c7c336-ab39-41d5-80ef-64f35cb3a963" providerId="ADAL" clId="{F5250799-119D-4336-AB48-AC86DDBA3765}" dt="2022-09-27T21:57:24.672" v="11209" actId="478"/>
          <ac:spMkLst>
            <pc:docMk/>
            <pc:sldMk cId="4045422956" sldId="338"/>
            <ac:spMk id="15" creationId="{823006FA-6E75-0B8E-3BB0-3CB750CF2ABE}"/>
          </ac:spMkLst>
        </pc:spChg>
        <pc:spChg chg="del">
          <ac:chgData name="Jaskari, Susanna" userId="a7c7c336-ab39-41d5-80ef-64f35cb3a963" providerId="ADAL" clId="{F5250799-119D-4336-AB48-AC86DDBA3765}" dt="2022-09-27T21:57:43.917" v="11214" actId="478"/>
          <ac:spMkLst>
            <pc:docMk/>
            <pc:sldMk cId="4045422956" sldId="338"/>
            <ac:spMk id="16" creationId="{C0797067-A62F-E8CF-0232-F89FE1FB30F8}"/>
          </ac:spMkLst>
        </pc:spChg>
        <pc:spChg chg="add del">
          <ac:chgData name="Jaskari, Susanna" userId="a7c7c336-ab39-41d5-80ef-64f35cb3a963" providerId="ADAL" clId="{F5250799-119D-4336-AB48-AC86DDBA3765}" dt="2022-09-27T22:00:01.029" v="11258" actId="22"/>
          <ac:spMkLst>
            <pc:docMk/>
            <pc:sldMk cId="4045422956" sldId="338"/>
            <ac:spMk id="18" creationId="{27D73AED-DF4B-9F22-BEF3-DD40EA3E98B2}"/>
          </ac:spMkLst>
        </pc:spChg>
        <pc:spChg chg="add del mod">
          <ac:chgData name="Jaskari, Susanna" userId="a7c7c336-ab39-41d5-80ef-64f35cb3a963" providerId="ADAL" clId="{F5250799-119D-4336-AB48-AC86DDBA3765}" dt="2022-09-27T22:37:10.895" v="12105" actId="478"/>
          <ac:spMkLst>
            <pc:docMk/>
            <pc:sldMk cId="4045422956" sldId="338"/>
            <ac:spMk id="19" creationId="{5D71AD49-A080-3102-BFB7-9B6C0583DFD2}"/>
          </ac:spMkLst>
        </pc:spChg>
      </pc:sldChg>
      <pc:sldChg chg="addSp delSp modSp add mod ord">
        <pc:chgData name="Jaskari, Susanna" userId="a7c7c336-ab39-41d5-80ef-64f35cb3a963" providerId="ADAL" clId="{F5250799-119D-4336-AB48-AC86DDBA3765}" dt="2022-10-03T11:43:48.734" v="12239" actId="1582"/>
        <pc:sldMkLst>
          <pc:docMk/>
          <pc:sldMk cId="223333923" sldId="339"/>
        </pc:sldMkLst>
        <pc:spChg chg="add mod">
          <ac:chgData name="Jaskari, Susanna" userId="a7c7c336-ab39-41d5-80ef-64f35cb3a963" providerId="ADAL" clId="{F5250799-119D-4336-AB48-AC86DDBA3765}" dt="2022-09-27T22:04:39.088" v="11385"/>
          <ac:spMkLst>
            <pc:docMk/>
            <pc:sldMk cId="223333923" sldId="339"/>
            <ac:spMk id="2" creationId="{05071029-D1E0-CA38-8E51-2E071D92FEBB}"/>
          </ac:spMkLst>
        </pc:spChg>
        <pc:spChg chg="mod">
          <ac:chgData name="Jaskari, Susanna" userId="a7c7c336-ab39-41d5-80ef-64f35cb3a963" providerId="ADAL" clId="{F5250799-119D-4336-AB48-AC86DDBA3765}" dt="2022-09-27T22:08:57.223" v="11481" actId="114"/>
          <ac:spMkLst>
            <pc:docMk/>
            <pc:sldMk cId="223333923" sldId="339"/>
            <ac:spMk id="3" creationId="{F49DB4B2-D711-20DE-F9CB-2D5AF77D4EA2}"/>
          </ac:spMkLst>
        </pc:spChg>
        <pc:spChg chg="add mod">
          <ac:chgData name="Jaskari, Susanna" userId="a7c7c336-ab39-41d5-80ef-64f35cb3a963" providerId="ADAL" clId="{F5250799-119D-4336-AB48-AC86DDBA3765}" dt="2022-10-03T11:43:48.734" v="12239" actId="1582"/>
          <ac:spMkLst>
            <pc:docMk/>
            <pc:sldMk cId="223333923" sldId="339"/>
            <ac:spMk id="4" creationId="{B07EB36E-2E94-E8B1-DCEC-E2B18169F1AD}"/>
          </ac:spMkLst>
        </pc:spChg>
        <pc:spChg chg="add mod ord">
          <ac:chgData name="Jaskari, Susanna" userId="a7c7c336-ab39-41d5-80ef-64f35cb3a963" providerId="ADAL" clId="{F5250799-119D-4336-AB48-AC86DDBA3765}" dt="2022-09-27T22:12:33.839" v="11527" actId="14100"/>
          <ac:spMkLst>
            <pc:docMk/>
            <pc:sldMk cId="223333923" sldId="339"/>
            <ac:spMk id="5" creationId="{7BAAE082-A532-4D04-F5F8-9713397ECC8A}"/>
          </ac:spMkLst>
        </pc:spChg>
        <pc:spChg chg="del">
          <ac:chgData name="Jaskari, Susanna" userId="a7c7c336-ab39-41d5-80ef-64f35cb3a963" providerId="ADAL" clId="{F5250799-119D-4336-AB48-AC86DDBA3765}" dt="2022-09-27T22:04:29.624" v="11384" actId="478"/>
          <ac:spMkLst>
            <pc:docMk/>
            <pc:sldMk cId="223333923" sldId="339"/>
            <ac:spMk id="8" creationId="{B6104741-D112-83B5-BACB-99E3454A96F4}"/>
          </ac:spMkLst>
        </pc:spChg>
        <pc:cxnChg chg="del">
          <ac:chgData name="Jaskari, Susanna" userId="a7c7c336-ab39-41d5-80ef-64f35cb3a963" providerId="ADAL" clId="{F5250799-119D-4336-AB48-AC86DDBA3765}" dt="2022-09-27T22:07:03.094" v="11464" actId="478"/>
          <ac:cxnSpMkLst>
            <pc:docMk/>
            <pc:sldMk cId="223333923" sldId="339"/>
            <ac:cxnSpMk id="4" creationId="{54760C63-982F-A6B1-5384-BED3D72E6792}"/>
          </ac:cxnSpMkLst>
        </pc:cxnChg>
      </pc:sldChg>
      <pc:sldChg chg="addSp delSp modSp add mod">
        <pc:chgData name="Jaskari, Susanna" userId="a7c7c336-ab39-41d5-80ef-64f35cb3a963" providerId="ADAL" clId="{F5250799-119D-4336-AB48-AC86DDBA3765}" dt="2022-10-03T12:25:25.331" v="12805" actId="1076"/>
        <pc:sldMkLst>
          <pc:docMk/>
          <pc:sldMk cId="3652262242" sldId="340"/>
        </pc:sldMkLst>
        <pc:spChg chg="del">
          <ac:chgData name="Jaskari, Susanna" userId="a7c7c336-ab39-41d5-80ef-64f35cb3a963" providerId="ADAL" clId="{F5250799-119D-4336-AB48-AC86DDBA3765}" dt="2022-09-27T22:19:22.642" v="11700" actId="478"/>
          <ac:spMkLst>
            <pc:docMk/>
            <pc:sldMk cId="3652262242" sldId="340"/>
            <ac:spMk id="2" creationId="{D94AA3F9-5ED6-FCD7-7A4F-F805D0887619}"/>
          </ac:spMkLst>
        </pc:spChg>
        <pc:spChg chg="mod">
          <ac:chgData name="Jaskari, Susanna" userId="a7c7c336-ab39-41d5-80ef-64f35cb3a963" providerId="ADAL" clId="{F5250799-119D-4336-AB48-AC86DDBA3765}" dt="2022-10-03T12:25:25.331" v="12805" actId="1076"/>
          <ac:spMkLst>
            <pc:docMk/>
            <pc:sldMk cId="3652262242" sldId="340"/>
            <ac:spMk id="3" creationId="{F49DB4B2-D711-20DE-F9CB-2D5AF77D4EA2}"/>
          </ac:spMkLst>
        </pc:spChg>
        <pc:spChg chg="add del mod">
          <ac:chgData name="Jaskari, Susanna" userId="a7c7c336-ab39-41d5-80ef-64f35cb3a963" providerId="ADAL" clId="{F5250799-119D-4336-AB48-AC86DDBA3765}" dt="2022-09-27T22:19:27.206" v="11701" actId="478"/>
          <ac:spMkLst>
            <pc:docMk/>
            <pc:sldMk cId="3652262242" sldId="340"/>
            <ac:spMk id="6" creationId="{9DAA4865-B764-FC6A-1EA4-4B328403D295}"/>
          </ac:spMkLst>
        </pc:spChg>
      </pc:sldChg>
      <pc:sldChg chg="modSp add mod">
        <pc:chgData name="Jaskari, Susanna" userId="a7c7c336-ab39-41d5-80ef-64f35cb3a963" providerId="ADAL" clId="{F5250799-119D-4336-AB48-AC86DDBA3765}" dt="2022-09-27T22:26:10" v="11861" actId="1076"/>
        <pc:sldMkLst>
          <pc:docMk/>
          <pc:sldMk cId="2326260583" sldId="341"/>
        </pc:sldMkLst>
        <pc:spChg chg="mod">
          <ac:chgData name="Jaskari, Susanna" userId="a7c7c336-ab39-41d5-80ef-64f35cb3a963" providerId="ADAL" clId="{F5250799-119D-4336-AB48-AC86DDBA3765}" dt="2022-09-27T22:26:10" v="11861" actId="1076"/>
          <ac:spMkLst>
            <pc:docMk/>
            <pc:sldMk cId="2326260583" sldId="341"/>
            <ac:spMk id="3" creationId="{F49DB4B2-D711-20DE-F9CB-2D5AF77D4EA2}"/>
          </ac:spMkLst>
        </pc:spChg>
      </pc:sldChg>
      <pc:sldChg chg="modSp add mod">
        <pc:chgData name="Jaskari, Susanna" userId="a7c7c336-ab39-41d5-80ef-64f35cb3a963" providerId="ADAL" clId="{F5250799-119D-4336-AB48-AC86DDBA3765}" dt="2022-09-27T22:29:23.741" v="11933" actId="255"/>
        <pc:sldMkLst>
          <pc:docMk/>
          <pc:sldMk cId="83329713" sldId="342"/>
        </pc:sldMkLst>
        <pc:spChg chg="mod">
          <ac:chgData name="Jaskari, Susanna" userId="a7c7c336-ab39-41d5-80ef-64f35cb3a963" providerId="ADAL" clId="{F5250799-119D-4336-AB48-AC86DDBA3765}" dt="2022-09-27T22:29:23.741" v="11933" actId="255"/>
          <ac:spMkLst>
            <pc:docMk/>
            <pc:sldMk cId="83329713" sldId="342"/>
            <ac:spMk id="3" creationId="{F49DB4B2-D711-20DE-F9CB-2D5AF77D4EA2}"/>
          </ac:spMkLst>
        </pc:spChg>
      </pc:sldChg>
      <pc:sldChg chg="modSp add mod ord">
        <pc:chgData name="Jaskari, Susanna" userId="a7c7c336-ab39-41d5-80ef-64f35cb3a963" providerId="ADAL" clId="{F5250799-119D-4336-AB48-AC86DDBA3765}" dt="2022-09-27T22:36:51.022" v="12101" actId="1076"/>
        <pc:sldMkLst>
          <pc:docMk/>
          <pc:sldMk cId="2638666521" sldId="343"/>
        </pc:sldMkLst>
        <pc:spChg chg="mod">
          <ac:chgData name="Jaskari, Susanna" userId="a7c7c336-ab39-41d5-80ef-64f35cb3a963" providerId="ADAL" clId="{F5250799-119D-4336-AB48-AC86DDBA3765}" dt="2022-09-27T22:36:07.810" v="12091" actId="5793"/>
          <ac:spMkLst>
            <pc:docMk/>
            <pc:sldMk cId="2638666521" sldId="343"/>
            <ac:spMk id="3" creationId="{F49DB4B2-D711-20DE-F9CB-2D5AF77D4EA2}"/>
          </ac:spMkLst>
        </pc:spChg>
        <pc:spChg chg="mod">
          <ac:chgData name="Jaskari, Susanna" userId="a7c7c336-ab39-41d5-80ef-64f35cb3a963" providerId="ADAL" clId="{F5250799-119D-4336-AB48-AC86DDBA3765}" dt="2022-09-27T22:36:14.406" v="12092" actId="14100"/>
          <ac:spMkLst>
            <pc:docMk/>
            <pc:sldMk cId="2638666521" sldId="343"/>
            <ac:spMk id="4" creationId="{66704F18-F06D-5170-1905-9BF7020AAB61}"/>
          </ac:spMkLst>
        </pc:spChg>
        <pc:spChg chg="mod">
          <ac:chgData name="Jaskari, Susanna" userId="a7c7c336-ab39-41d5-80ef-64f35cb3a963" providerId="ADAL" clId="{F5250799-119D-4336-AB48-AC86DDBA3765}" dt="2022-09-27T22:36:16.937" v="12093" actId="14100"/>
          <ac:spMkLst>
            <pc:docMk/>
            <pc:sldMk cId="2638666521" sldId="343"/>
            <ac:spMk id="6" creationId="{1005523E-436D-8086-8709-EB9C87F72071}"/>
          </ac:spMkLst>
        </pc:spChg>
        <pc:spChg chg="mod">
          <ac:chgData name="Jaskari, Susanna" userId="a7c7c336-ab39-41d5-80ef-64f35cb3a963" providerId="ADAL" clId="{F5250799-119D-4336-AB48-AC86DDBA3765}" dt="2022-09-27T22:36:19.670" v="12095" actId="14100"/>
          <ac:spMkLst>
            <pc:docMk/>
            <pc:sldMk cId="2638666521" sldId="343"/>
            <ac:spMk id="7" creationId="{004FC1FC-17CF-689E-0F2D-FEE7911F1C53}"/>
          </ac:spMkLst>
        </pc:spChg>
        <pc:spChg chg="mod">
          <ac:chgData name="Jaskari, Susanna" userId="a7c7c336-ab39-41d5-80ef-64f35cb3a963" providerId="ADAL" clId="{F5250799-119D-4336-AB48-AC86DDBA3765}" dt="2022-09-27T22:36:51.022" v="12101" actId="1076"/>
          <ac:spMkLst>
            <pc:docMk/>
            <pc:sldMk cId="2638666521" sldId="343"/>
            <ac:spMk id="8" creationId="{28952E76-C8C9-3764-F5DF-FFA9B1082FFA}"/>
          </ac:spMkLst>
        </pc:spChg>
        <pc:spChg chg="mod">
          <ac:chgData name="Jaskari, Susanna" userId="a7c7c336-ab39-41d5-80ef-64f35cb3a963" providerId="ADAL" clId="{F5250799-119D-4336-AB48-AC86DDBA3765}" dt="2022-09-27T22:36:22.388" v="12096" actId="14100"/>
          <ac:spMkLst>
            <pc:docMk/>
            <pc:sldMk cId="2638666521" sldId="343"/>
            <ac:spMk id="9" creationId="{77B84D54-4720-ADCB-18F4-12BF0860C84B}"/>
          </ac:spMkLst>
        </pc:spChg>
        <pc:spChg chg="mod">
          <ac:chgData name="Jaskari, Susanna" userId="a7c7c336-ab39-41d5-80ef-64f35cb3a963" providerId="ADAL" clId="{F5250799-119D-4336-AB48-AC86DDBA3765}" dt="2022-09-27T22:36:24.762" v="12097" actId="14100"/>
          <ac:spMkLst>
            <pc:docMk/>
            <pc:sldMk cId="2638666521" sldId="343"/>
            <ac:spMk id="10" creationId="{CF12810D-F3D4-93E7-E633-A37769FE7640}"/>
          </ac:spMkLst>
        </pc:spChg>
        <pc:spChg chg="mod">
          <ac:chgData name="Jaskari, Susanna" userId="a7c7c336-ab39-41d5-80ef-64f35cb3a963" providerId="ADAL" clId="{F5250799-119D-4336-AB48-AC86DDBA3765}" dt="2022-09-27T22:35:50.853" v="12085" actId="14100"/>
          <ac:spMkLst>
            <pc:docMk/>
            <pc:sldMk cId="2638666521" sldId="343"/>
            <ac:spMk id="11" creationId="{E5F5C97D-D319-F1C8-F988-038CB79358AA}"/>
          </ac:spMkLst>
        </pc:spChg>
      </pc:sldChg>
      <pc:sldChg chg="addSp delSp modSp add mod">
        <pc:chgData name="Jaskari, Susanna" userId="a7c7c336-ab39-41d5-80ef-64f35cb3a963" providerId="ADAL" clId="{F5250799-119D-4336-AB48-AC86DDBA3765}" dt="2022-10-03T12:21:52.827" v="12751" actId="34135"/>
        <pc:sldMkLst>
          <pc:docMk/>
          <pc:sldMk cId="1251531685" sldId="344"/>
        </pc:sldMkLst>
        <pc:spChg chg="del">
          <ac:chgData name="Jaskari, Susanna" userId="a7c7c336-ab39-41d5-80ef-64f35cb3a963" providerId="ADAL" clId="{F5250799-119D-4336-AB48-AC86DDBA3765}" dt="2022-10-03T11:47:50.919" v="12355" actId="478"/>
          <ac:spMkLst>
            <pc:docMk/>
            <pc:sldMk cId="1251531685" sldId="344"/>
            <ac:spMk id="2" creationId="{D94AA3F9-5ED6-FCD7-7A4F-F805D0887619}"/>
          </ac:spMkLst>
        </pc:spChg>
        <pc:spChg chg="mod ord">
          <ac:chgData name="Jaskari, Susanna" userId="a7c7c336-ab39-41d5-80ef-64f35cb3a963" providerId="ADAL" clId="{F5250799-119D-4336-AB48-AC86DDBA3765}" dt="2022-10-03T12:18:48.176" v="12699" actId="170"/>
          <ac:spMkLst>
            <pc:docMk/>
            <pc:sldMk cId="1251531685" sldId="344"/>
            <ac:spMk id="3" creationId="{F49DB4B2-D711-20DE-F9CB-2D5AF77D4EA2}"/>
          </ac:spMkLst>
        </pc:spChg>
        <pc:spChg chg="mod">
          <ac:chgData name="Jaskari, Susanna" userId="a7c7c336-ab39-41d5-80ef-64f35cb3a963" providerId="ADAL" clId="{F5250799-119D-4336-AB48-AC86DDBA3765}" dt="2022-10-03T11:50:03.570" v="12438" actId="20577"/>
          <ac:spMkLst>
            <pc:docMk/>
            <pc:sldMk cId="1251531685" sldId="344"/>
            <ac:spMk id="5" creationId="{152A61FA-5854-D2C8-F163-6C927BA52C82}"/>
          </ac:spMkLst>
        </pc:spChg>
        <pc:spChg chg="add del mod">
          <ac:chgData name="Jaskari, Susanna" userId="a7c7c336-ab39-41d5-80ef-64f35cb3a963" providerId="ADAL" clId="{F5250799-119D-4336-AB48-AC86DDBA3765}" dt="2022-10-03T11:47:54.314" v="12356" actId="478"/>
          <ac:spMkLst>
            <pc:docMk/>
            <pc:sldMk cId="1251531685" sldId="344"/>
            <ac:spMk id="6" creationId="{9ED4C34A-89CA-FFC4-6E8D-E801588E896C}"/>
          </ac:spMkLst>
        </pc:spChg>
        <pc:spChg chg="add del mod">
          <ac:chgData name="Jaskari, Susanna" userId="a7c7c336-ab39-41d5-80ef-64f35cb3a963" providerId="ADAL" clId="{F5250799-119D-4336-AB48-AC86DDBA3765}" dt="2022-10-03T12:15:54.793" v="12662" actId="478"/>
          <ac:spMkLst>
            <pc:docMk/>
            <pc:sldMk cId="1251531685" sldId="344"/>
            <ac:spMk id="7" creationId="{BB4B4DE3-52FA-A0CA-C052-886B4077574A}"/>
          </ac:spMkLst>
        </pc:spChg>
        <pc:spChg chg="add del mod">
          <ac:chgData name="Jaskari, Susanna" userId="a7c7c336-ab39-41d5-80ef-64f35cb3a963" providerId="ADAL" clId="{F5250799-119D-4336-AB48-AC86DDBA3765}" dt="2022-10-03T12:19:45.721" v="12722" actId="478"/>
          <ac:spMkLst>
            <pc:docMk/>
            <pc:sldMk cId="1251531685" sldId="344"/>
            <ac:spMk id="8" creationId="{83A18435-03BA-7C30-8B15-4C08ABA89EE2}"/>
          </ac:spMkLst>
        </pc:spChg>
        <pc:spChg chg="add del mod">
          <ac:chgData name="Jaskari, Susanna" userId="a7c7c336-ab39-41d5-80ef-64f35cb3a963" providerId="ADAL" clId="{F5250799-119D-4336-AB48-AC86DDBA3765}" dt="2022-10-03T12:18:11.082" v="12690" actId="478"/>
          <ac:spMkLst>
            <pc:docMk/>
            <pc:sldMk cId="1251531685" sldId="344"/>
            <ac:spMk id="9" creationId="{F6526892-CB18-03FD-DAEF-D076FD767FAD}"/>
          </ac:spMkLst>
        </pc:spChg>
        <pc:spChg chg="add del mod">
          <ac:chgData name="Jaskari, Susanna" userId="a7c7c336-ab39-41d5-80ef-64f35cb3a963" providerId="ADAL" clId="{F5250799-119D-4336-AB48-AC86DDBA3765}" dt="2022-10-03T12:18:09.713" v="12689" actId="478"/>
          <ac:spMkLst>
            <pc:docMk/>
            <pc:sldMk cId="1251531685" sldId="344"/>
            <ac:spMk id="11" creationId="{4043DA2F-6958-A96F-FDEA-AD1653911FA0}"/>
          </ac:spMkLst>
        </pc:spChg>
        <pc:spChg chg="add del mod">
          <ac:chgData name="Jaskari, Susanna" userId="a7c7c336-ab39-41d5-80ef-64f35cb3a963" providerId="ADAL" clId="{F5250799-119D-4336-AB48-AC86DDBA3765}" dt="2022-10-03T12:18:08.312" v="12688" actId="478"/>
          <ac:spMkLst>
            <pc:docMk/>
            <pc:sldMk cId="1251531685" sldId="344"/>
            <ac:spMk id="12" creationId="{F43BC77E-27C7-9DB3-2BE1-A002529339CA}"/>
          </ac:spMkLst>
        </pc:spChg>
        <pc:spChg chg="add del mod">
          <ac:chgData name="Jaskari, Susanna" userId="a7c7c336-ab39-41d5-80ef-64f35cb3a963" providerId="ADAL" clId="{F5250799-119D-4336-AB48-AC86DDBA3765}" dt="2022-10-03T12:18:06.765" v="12687" actId="478"/>
          <ac:spMkLst>
            <pc:docMk/>
            <pc:sldMk cId="1251531685" sldId="344"/>
            <ac:spMk id="13" creationId="{8A0C58F9-EC0E-CE5D-FEA0-79A853442060}"/>
          </ac:spMkLst>
        </pc:spChg>
        <pc:spChg chg="add mod ord">
          <ac:chgData name="Jaskari, Susanna" userId="a7c7c336-ab39-41d5-80ef-64f35cb3a963" providerId="ADAL" clId="{F5250799-119D-4336-AB48-AC86DDBA3765}" dt="2022-10-03T12:21:52.827" v="12751" actId="34135"/>
          <ac:spMkLst>
            <pc:docMk/>
            <pc:sldMk cId="1251531685" sldId="344"/>
            <ac:spMk id="14" creationId="{D25E8F26-EA70-C94F-8241-F3ADFF43A851}"/>
          </ac:spMkLst>
        </pc:spChg>
        <pc:picChg chg="add del">
          <ac:chgData name="Jaskari, Susanna" userId="a7c7c336-ab39-41d5-80ef-64f35cb3a963" providerId="ADAL" clId="{F5250799-119D-4336-AB48-AC86DDBA3765}" dt="2022-10-03T12:17:46.699" v="12680" actId="478"/>
          <ac:picMkLst>
            <pc:docMk/>
            <pc:sldMk cId="1251531685" sldId="344"/>
            <ac:picMk id="10" creationId="{7C409440-D18F-1572-9866-D602DA0A0BF5}"/>
          </ac:picMkLst>
        </pc:picChg>
      </pc:sldChg>
      <pc:sldChg chg="addSp modSp add mod">
        <pc:chgData name="Jaskari, Susanna" userId="a7c7c336-ab39-41d5-80ef-64f35cb3a963" providerId="ADAL" clId="{F5250799-119D-4336-AB48-AC86DDBA3765}" dt="2022-10-03T12:22:13.664" v="12769" actId="34135"/>
        <pc:sldMkLst>
          <pc:docMk/>
          <pc:sldMk cId="1728733738" sldId="345"/>
        </pc:sldMkLst>
        <pc:spChg chg="add mod ord">
          <ac:chgData name="Jaskari, Susanna" userId="a7c7c336-ab39-41d5-80ef-64f35cb3a963" providerId="ADAL" clId="{F5250799-119D-4336-AB48-AC86DDBA3765}" dt="2022-10-03T12:22:13.664" v="12769" actId="34135"/>
          <ac:spMkLst>
            <pc:docMk/>
            <pc:sldMk cId="1728733738" sldId="345"/>
            <ac:spMk id="2" creationId="{62A71B9A-9919-5519-FA67-2EFBF07DC13D}"/>
          </ac:spMkLst>
        </pc:spChg>
        <pc:spChg chg="mod">
          <ac:chgData name="Jaskari, Susanna" userId="a7c7c336-ab39-41d5-80ef-64f35cb3a963" providerId="ADAL" clId="{F5250799-119D-4336-AB48-AC86DDBA3765}" dt="2022-10-03T11:51:39.985" v="12512" actId="20577"/>
          <ac:spMkLst>
            <pc:docMk/>
            <pc:sldMk cId="1728733738" sldId="345"/>
            <ac:spMk id="3" creationId="{F49DB4B2-D711-20DE-F9CB-2D5AF77D4EA2}"/>
          </ac:spMkLst>
        </pc:spChg>
      </pc:sldChg>
      <pc:sldChg chg="addSp modSp add mod">
        <pc:chgData name="Jaskari, Susanna" userId="a7c7c336-ab39-41d5-80ef-64f35cb3a963" providerId="ADAL" clId="{F5250799-119D-4336-AB48-AC86DDBA3765}" dt="2022-10-03T12:22:27.715" v="12782" actId="34135"/>
        <pc:sldMkLst>
          <pc:docMk/>
          <pc:sldMk cId="127506580" sldId="346"/>
        </pc:sldMkLst>
        <pc:spChg chg="add mod ord">
          <ac:chgData name="Jaskari, Susanna" userId="a7c7c336-ab39-41d5-80ef-64f35cb3a963" providerId="ADAL" clId="{F5250799-119D-4336-AB48-AC86DDBA3765}" dt="2022-10-03T12:22:27.715" v="12782" actId="34135"/>
          <ac:spMkLst>
            <pc:docMk/>
            <pc:sldMk cId="127506580" sldId="346"/>
            <ac:spMk id="2" creationId="{744FAE3A-90F1-0CFC-F0ED-998DBCF194E2}"/>
          </ac:spMkLst>
        </pc:spChg>
        <pc:spChg chg="mod">
          <ac:chgData name="Jaskari, Susanna" userId="a7c7c336-ab39-41d5-80ef-64f35cb3a963" providerId="ADAL" clId="{F5250799-119D-4336-AB48-AC86DDBA3765}" dt="2022-10-03T11:53:57.729" v="12589" actId="14100"/>
          <ac:spMkLst>
            <pc:docMk/>
            <pc:sldMk cId="127506580" sldId="346"/>
            <ac:spMk id="3" creationId="{F49DB4B2-D711-20DE-F9CB-2D5AF77D4EA2}"/>
          </ac:spMkLst>
        </pc:spChg>
        <pc:spChg chg="mod">
          <ac:chgData name="Jaskari, Susanna" userId="a7c7c336-ab39-41d5-80ef-64f35cb3a963" providerId="ADAL" clId="{F5250799-119D-4336-AB48-AC86DDBA3765}" dt="2022-10-03T11:52:53.395" v="12546" actId="20577"/>
          <ac:spMkLst>
            <pc:docMk/>
            <pc:sldMk cId="127506580" sldId="346"/>
            <ac:spMk id="5" creationId="{152A61FA-5854-D2C8-F163-6C927BA52C82}"/>
          </ac:spMkLst>
        </pc:spChg>
      </pc:sldChg>
      <pc:sldChg chg="addSp modSp add mod">
        <pc:chgData name="Jaskari, Susanna" userId="a7c7c336-ab39-41d5-80ef-64f35cb3a963" providerId="ADAL" clId="{F5250799-119D-4336-AB48-AC86DDBA3765}" dt="2022-10-03T12:22:58.061" v="12799" actId="34135"/>
        <pc:sldMkLst>
          <pc:docMk/>
          <pc:sldMk cId="762292267" sldId="347"/>
        </pc:sldMkLst>
        <pc:spChg chg="add mod ord">
          <ac:chgData name="Jaskari, Susanna" userId="a7c7c336-ab39-41d5-80ef-64f35cb3a963" providerId="ADAL" clId="{F5250799-119D-4336-AB48-AC86DDBA3765}" dt="2022-10-03T12:22:58.061" v="12799" actId="34135"/>
          <ac:spMkLst>
            <pc:docMk/>
            <pc:sldMk cId="762292267" sldId="347"/>
            <ac:spMk id="2" creationId="{E6100FA2-BA89-9B36-754F-6F0CB9BBFC27}"/>
          </ac:spMkLst>
        </pc:spChg>
        <pc:spChg chg="mod">
          <ac:chgData name="Jaskari, Susanna" userId="a7c7c336-ab39-41d5-80ef-64f35cb3a963" providerId="ADAL" clId="{F5250799-119D-4336-AB48-AC86DDBA3765}" dt="2022-10-03T12:14:53.479" v="12659" actId="1076"/>
          <ac:spMkLst>
            <pc:docMk/>
            <pc:sldMk cId="762292267" sldId="347"/>
            <ac:spMk id="3" creationId="{F49DB4B2-D711-20DE-F9CB-2D5AF77D4EA2}"/>
          </ac:spMkLst>
        </pc:spChg>
        <pc:spChg chg="mod">
          <ac:chgData name="Jaskari, Susanna" userId="a7c7c336-ab39-41d5-80ef-64f35cb3a963" providerId="ADAL" clId="{F5250799-119D-4336-AB48-AC86DDBA3765}" dt="2022-10-03T11:55:23.909" v="12650" actId="20577"/>
          <ac:spMkLst>
            <pc:docMk/>
            <pc:sldMk cId="762292267" sldId="347"/>
            <ac:spMk id="5" creationId="{152A61FA-5854-D2C8-F163-6C927BA52C82}"/>
          </ac:spMkLst>
        </pc:spChg>
      </pc:sldChg>
      <pc:sldChg chg="modSp add mod">
        <pc:chgData name="Jaskari, Susanna" userId="a7c7c336-ab39-41d5-80ef-64f35cb3a963" providerId="ADAL" clId="{F5250799-119D-4336-AB48-AC86DDBA3765}" dt="2022-10-03T12:30:38.140" v="12888" actId="20577"/>
        <pc:sldMkLst>
          <pc:docMk/>
          <pc:sldMk cId="2369554371" sldId="348"/>
        </pc:sldMkLst>
        <pc:spChg chg="mod">
          <ac:chgData name="Jaskari, Susanna" userId="a7c7c336-ab39-41d5-80ef-64f35cb3a963" providerId="ADAL" clId="{F5250799-119D-4336-AB48-AC86DDBA3765}" dt="2022-10-03T12:30:38.140" v="12888" actId="20577"/>
          <ac:spMkLst>
            <pc:docMk/>
            <pc:sldMk cId="2369554371" sldId="348"/>
            <ac:spMk id="3" creationId="{85D66BA5-08AB-D84B-96CB-740492C9C7F7}"/>
          </ac:spMkLst>
        </pc:spChg>
      </pc:sldChg>
      <pc:sldMasterChg chg="setBg">
        <pc:chgData name="Jaskari, Susanna" userId="a7c7c336-ab39-41d5-80ef-64f35cb3a963" providerId="ADAL" clId="{F5250799-119D-4336-AB48-AC86DDBA3765}" dt="2022-09-26T17:59:47.015" v="4620"/>
        <pc:sldMasterMkLst>
          <pc:docMk/>
          <pc:sldMasterMk cId="2011085817" sldId="2147483648"/>
        </pc:sldMasterMkLst>
      </pc:sldMasterChg>
    </pc:docChg>
  </pc:docChgLst>
  <pc:docChgLst>
    <pc:chgData name="Jaskari, Susanna" userId="a7c7c336-ab39-41d5-80ef-64f35cb3a963" providerId="ADAL" clId="{D75177C7-D5F6-4CB0-AEC8-D4FF640C7903}"/>
    <pc:docChg chg="custSel modSld">
      <pc:chgData name="Jaskari, Susanna" userId="a7c7c336-ab39-41d5-80ef-64f35cb3a963" providerId="ADAL" clId="{D75177C7-D5F6-4CB0-AEC8-D4FF640C7903}" dt="2022-11-15T14:18:01.250" v="15" actId="34135"/>
      <pc:docMkLst>
        <pc:docMk/>
      </pc:docMkLst>
      <pc:sldChg chg="modSp mod">
        <pc:chgData name="Jaskari, Susanna" userId="a7c7c336-ab39-41d5-80ef-64f35cb3a963" providerId="ADAL" clId="{D75177C7-D5F6-4CB0-AEC8-D4FF640C7903}" dt="2022-11-15T14:18:01.250" v="15" actId="34135"/>
        <pc:sldMkLst>
          <pc:docMk/>
          <pc:sldMk cId="3299539705" sldId="362"/>
        </pc:sldMkLst>
        <pc:spChg chg="mod">
          <ac:chgData name="Jaskari, Susanna" userId="a7c7c336-ab39-41d5-80ef-64f35cb3a963" providerId="ADAL" clId="{D75177C7-D5F6-4CB0-AEC8-D4FF640C7903}" dt="2022-11-15T14:18:01.250" v="15" actId="34135"/>
          <ac:spMkLst>
            <pc:docMk/>
            <pc:sldMk cId="3299539705" sldId="362"/>
            <ac:spMk id="3" creationId="{F49DB4B2-D711-20DE-F9CB-2D5AF77D4EA2}"/>
          </ac:spMkLst>
        </pc:spChg>
        <pc:spChg chg="mod">
          <ac:chgData name="Jaskari, Susanna" userId="a7c7c336-ab39-41d5-80ef-64f35cb3a963" providerId="ADAL" clId="{D75177C7-D5F6-4CB0-AEC8-D4FF640C7903}" dt="2022-11-15T14:17:59.173" v="14" actId="34135"/>
          <ac:spMkLst>
            <pc:docMk/>
            <pc:sldMk cId="3299539705" sldId="362"/>
            <ac:spMk id="4" creationId="{414A17B5-E6E0-8902-F36E-48E4DBE5A942}"/>
          </ac:spMkLst>
        </pc:spChg>
      </pc:sldChg>
    </pc:docChg>
  </pc:docChgLst>
  <pc:docChgLst>
    <pc:chgData name="Jaskari, Susanna" userId="a7c7c336-ab39-41d5-80ef-64f35cb3a963" providerId="ADAL" clId="{3A22F1C4-96CC-41EB-A16E-F12C8B32BEAD}"/>
    <pc:docChg chg="undo redo custSel addSld delSld modSld sldOrd">
      <pc:chgData name="Jaskari, Susanna" userId="a7c7c336-ab39-41d5-80ef-64f35cb3a963" providerId="ADAL" clId="{3A22F1C4-96CC-41EB-A16E-F12C8B32BEAD}" dt="2022-11-01T11:56:52.502" v="6358" actId="404"/>
      <pc:docMkLst>
        <pc:docMk/>
      </pc:docMkLst>
      <pc:sldChg chg="addSp delSp modSp mod">
        <pc:chgData name="Jaskari, Susanna" userId="a7c7c336-ab39-41d5-80ef-64f35cb3a963" providerId="ADAL" clId="{3A22F1C4-96CC-41EB-A16E-F12C8B32BEAD}" dt="2022-11-01T11:56:52.502" v="6358" actId="404"/>
        <pc:sldMkLst>
          <pc:docMk/>
          <pc:sldMk cId="850502535" sldId="256"/>
        </pc:sldMkLst>
        <pc:spChg chg="mod">
          <ac:chgData name="Jaskari, Susanna" userId="a7c7c336-ab39-41d5-80ef-64f35cb3a963" providerId="ADAL" clId="{3A22F1C4-96CC-41EB-A16E-F12C8B32BEAD}" dt="2022-10-03T22:55:01.130" v="82" actId="34135"/>
          <ac:spMkLst>
            <pc:docMk/>
            <pc:sldMk cId="850502535" sldId="256"/>
            <ac:spMk id="2" creationId="{6CFEA426-9AB7-4E0C-3ED2-5C5F146AC083}"/>
          </ac:spMkLst>
        </pc:spChg>
        <pc:spChg chg="mod">
          <ac:chgData name="Jaskari, Susanna" userId="a7c7c336-ab39-41d5-80ef-64f35cb3a963" providerId="ADAL" clId="{3A22F1C4-96CC-41EB-A16E-F12C8B32BEAD}" dt="2022-11-01T11:56:52.502" v="6358" actId="404"/>
          <ac:spMkLst>
            <pc:docMk/>
            <pc:sldMk cId="850502535" sldId="256"/>
            <ac:spMk id="3" creationId="{EB235ECF-7317-D705-F191-9A79EC7DB95C}"/>
          </ac:spMkLst>
        </pc:spChg>
        <pc:spChg chg="mod">
          <ac:chgData name="Jaskari, Susanna" userId="a7c7c336-ab39-41d5-80ef-64f35cb3a963" providerId="ADAL" clId="{3A22F1C4-96CC-41EB-A16E-F12C8B32BEAD}" dt="2022-10-03T22:55:02.920" v="83" actId="34135"/>
          <ac:spMkLst>
            <pc:docMk/>
            <pc:sldMk cId="850502535" sldId="256"/>
            <ac:spMk id="4" creationId="{9B2E1C3B-18A2-F2EF-F5BA-92E8FDD77059}"/>
          </ac:spMkLst>
        </pc:spChg>
        <pc:spChg chg="mod">
          <ac:chgData name="Jaskari, Susanna" userId="a7c7c336-ab39-41d5-80ef-64f35cb3a963" providerId="ADAL" clId="{3A22F1C4-96CC-41EB-A16E-F12C8B32BEAD}" dt="2022-10-03T22:54:57.564" v="80" actId="34135"/>
          <ac:spMkLst>
            <pc:docMk/>
            <pc:sldMk cId="850502535" sldId="256"/>
            <ac:spMk id="6" creationId="{4C274EED-E39D-EEDF-1934-4BC11E18F6AC}"/>
          </ac:spMkLst>
        </pc:spChg>
        <pc:spChg chg="add del mod">
          <ac:chgData name="Jaskari, Susanna" userId="a7c7c336-ab39-41d5-80ef-64f35cb3a963" providerId="ADAL" clId="{3A22F1C4-96CC-41EB-A16E-F12C8B32BEAD}" dt="2022-10-04T09:58:38.844" v="1450" actId="478"/>
          <ac:spMkLst>
            <pc:docMk/>
            <pc:sldMk cId="850502535" sldId="256"/>
            <ac:spMk id="10" creationId="{1BB46409-B4FD-2586-E5C2-5A51D6C9BF3A}"/>
          </ac:spMkLst>
        </pc:spChg>
        <pc:spChg chg="mod">
          <ac:chgData name="Jaskari, Susanna" userId="a7c7c336-ab39-41d5-80ef-64f35cb3a963" providerId="ADAL" clId="{3A22F1C4-96CC-41EB-A16E-F12C8B32BEAD}" dt="2022-10-03T22:54:59.533" v="81" actId="34135"/>
          <ac:spMkLst>
            <pc:docMk/>
            <pc:sldMk cId="850502535" sldId="256"/>
            <ac:spMk id="14" creationId="{7D5FA1CD-5B33-F61A-9232-BB1792F32420}"/>
          </ac:spMkLst>
        </pc:spChg>
        <pc:graphicFrameChg chg="add del modGraphic">
          <ac:chgData name="Jaskari, Susanna" userId="a7c7c336-ab39-41d5-80ef-64f35cb3a963" providerId="ADAL" clId="{3A22F1C4-96CC-41EB-A16E-F12C8B32BEAD}" dt="2022-10-03T22:58:32.358" v="103" actId="478"/>
          <ac:graphicFrameMkLst>
            <pc:docMk/>
            <pc:sldMk cId="850502535" sldId="256"/>
            <ac:graphicFrameMk id="7" creationId="{F8A8C203-5FDB-02BB-7013-3BB58B6092A6}"/>
          </ac:graphicFrameMkLst>
        </pc:graphicFrameChg>
        <pc:graphicFrameChg chg="add del mod modGraphic">
          <ac:chgData name="Jaskari, Susanna" userId="a7c7c336-ab39-41d5-80ef-64f35cb3a963" providerId="ADAL" clId="{3A22F1C4-96CC-41EB-A16E-F12C8B32BEAD}" dt="2022-10-04T09:59:17.841" v="1454" actId="478"/>
          <ac:graphicFrameMkLst>
            <pc:docMk/>
            <pc:sldMk cId="850502535" sldId="256"/>
            <ac:graphicFrameMk id="9" creationId="{9C4469B2-F67C-6851-0BF2-84A0234D8E84}"/>
          </ac:graphicFrameMkLst>
        </pc:graphicFrameChg>
        <pc:picChg chg="add del mod ord">
          <ac:chgData name="Jaskari, Susanna" userId="a7c7c336-ab39-41d5-80ef-64f35cb3a963" providerId="ADAL" clId="{3A22F1C4-96CC-41EB-A16E-F12C8B32BEAD}" dt="2022-10-04T09:55:11.376" v="1398" actId="478"/>
          <ac:picMkLst>
            <pc:docMk/>
            <pc:sldMk cId="850502535" sldId="256"/>
            <ac:picMk id="5" creationId="{8CE4BABB-63CC-7D76-0079-6F5EEB10AFA6}"/>
          </ac:picMkLst>
        </pc:picChg>
        <pc:picChg chg="add mod ord">
          <ac:chgData name="Jaskari, Susanna" userId="a7c7c336-ab39-41d5-80ef-64f35cb3a963" providerId="ADAL" clId="{3A22F1C4-96CC-41EB-A16E-F12C8B32BEAD}" dt="2022-10-04T09:55:21.691" v="1408" actId="34135"/>
          <ac:picMkLst>
            <pc:docMk/>
            <pc:sldMk cId="850502535" sldId="256"/>
            <ac:picMk id="8" creationId="{A8FB7253-336E-5766-E4E1-C1F37D284A4D}"/>
          </ac:picMkLst>
        </pc:picChg>
        <pc:picChg chg="del">
          <ac:chgData name="Jaskari, Susanna" userId="a7c7c336-ab39-41d5-80ef-64f35cb3a963" providerId="ADAL" clId="{3A22F1C4-96CC-41EB-A16E-F12C8B32BEAD}" dt="2022-10-03T22:54:36.054" v="66" actId="478"/>
          <ac:picMkLst>
            <pc:docMk/>
            <pc:sldMk cId="850502535" sldId="256"/>
            <ac:picMk id="19" creationId="{606F9053-A36C-C518-6745-12909B54D472}"/>
          </ac:picMkLst>
        </pc:picChg>
        <pc:cxnChg chg="mod">
          <ac:chgData name="Jaskari, Susanna" userId="a7c7c336-ab39-41d5-80ef-64f35cb3a963" providerId="ADAL" clId="{3A22F1C4-96CC-41EB-A16E-F12C8B32BEAD}" dt="2022-10-03T22:55:05.356" v="84" actId="34135"/>
          <ac:cxnSpMkLst>
            <pc:docMk/>
            <pc:sldMk cId="850502535" sldId="256"/>
            <ac:cxnSpMk id="22" creationId="{08D17314-4856-200B-1730-6A42462F560F}"/>
          </ac:cxnSpMkLst>
        </pc:cxnChg>
      </pc:sldChg>
      <pc:sldChg chg="del">
        <pc:chgData name="Jaskari, Susanna" userId="a7c7c336-ab39-41d5-80ef-64f35cb3a963" providerId="ADAL" clId="{3A22F1C4-96CC-41EB-A16E-F12C8B32BEAD}" dt="2022-10-03T22:52:00.241" v="2" actId="47"/>
        <pc:sldMkLst>
          <pc:docMk/>
          <pc:sldMk cId="3555161405" sldId="257"/>
        </pc:sldMkLst>
      </pc:sldChg>
      <pc:sldChg chg="del">
        <pc:chgData name="Jaskari, Susanna" userId="a7c7c336-ab39-41d5-80ef-64f35cb3a963" providerId="ADAL" clId="{3A22F1C4-96CC-41EB-A16E-F12C8B32BEAD}" dt="2022-10-03T22:52:03.272" v="11" actId="47"/>
        <pc:sldMkLst>
          <pc:docMk/>
          <pc:sldMk cId="1267856703" sldId="258"/>
        </pc:sldMkLst>
      </pc:sldChg>
      <pc:sldChg chg="del">
        <pc:chgData name="Jaskari, Susanna" userId="a7c7c336-ab39-41d5-80ef-64f35cb3a963" providerId="ADAL" clId="{3A22F1C4-96CC-41EB-A16E-F12C8B32BEAD}" dt="2022-10-03T22:52:05.661" v="19" actId="47"/>
        <pc:sldMkLst>
          <pc:docMk/>
          <pc:sldMk cId="3044658398" sldId="259"/>
        </pc:sldMkLst>
      </pc:sldChg>
      <pc:sldChg chg="del">
        <pc:chgData name="Jaskari, Susanna" userId="a7c7c336-ab39-41d5-80ef-64f35cb3a963" providerId="ADAL" clId="{3A22F1C4-96CC-41EB-A16E-F12C8B32BEAD}" dt="2022-10-03T22:52:07.270" v="28" actId="47"/>
        <pc:sldMkLst>
          <pc:docMk/>
          <pc:sldMk cId="177067347" sldId="260"/>
        </pc:sldMkLst>
      </pc:sldChg>
      <pc:sldChg chg="addSp delSp modSp mod">
        <pc:chgData name="Jaskari, Susanna" userId="a7c7c336-ab39-41d5-80ef-64f35cb3a963" providerId="ADAL" clId="{3A22F1C4-96CC-41EB-A16E-F12C8B32BEAD}" dt="2022-10-04T09:56:25.208" v="1430" actId="34135"/>
        <pc:sldMkLst>
          <pc:docMk/>
          <pc:sldMk cId="2743047407" sldId="261"/>
        </pc:sldMkLst>
        <pc:spChg chg="mod">
          <ac:chgData name="Jaskari, Susanna" userId="a7c7c336-ab39-41d5-80ef-64f35cb3a963" providerId="ADAL" clId="{3A22F1C4-96CC-41EB-A16E-F12C8B32BEAD}" dt="2022-10-03T23:01:21.432" v="138" actId="34135"/>
          <ac:spMkLst>
            <pc:docMk/>
            <pc:sldMk cId="2743047407" sldId="261"/>
            <ac:spMk id="2" creationId="{FCEDD841-EC52-F486-AAEC-1F958376B5B6}"/>
          </ac:spMkLst>
        </pc:spChg>
        <pc:spChg chg="mod">
          <ac:chgData name="Jaskari, Susanna" userId="a7c7c336-ab39-41d5-80ef-64f35cb3a963" providerId="ADAL" clId="{3A22F1C4-96CC-41EB-A16E-F12C8B32BEAD}" dt="2022-10-03T23:01:24.458" v="139" actId="34135"/>
          <ac:spMkLst>
            <pc:docMk/>
            <pc:sldMk cId="2743047407" sldId="261"/>
            <ac:spMk id="3" creationId="{CBCF9AC9-DCCB-3622-9A8F-6BB855D0E0E3}"/>
          </ac:spMkLst>
        </pc:spChg>
        <pc:spChg chg="mod">
          <ac:chgData name="Jaskari, Susanna" userId="a7c7c336-ab39-41d5-80ef-64f35cb3a963" providerId="ADAL" clId="{3A22F1C4-96CC-41EB-A16E-F12C8B32BEAD}" dt="2022-10-03T23:01:19.662" v="137" actId="34135"/>
          <ac:spMkLst>
            <pc:docMk/>
            <pc:sldMk cId="2743047407" sldId="261"/>
            <ac:spMk id="5" creationId="{25D601E5-A8EF-5C3A-9952-4BF2EBD3F650}"/>
          </ac:spMkLst>
        </pc:spChg>
        <pc:picChg chg="del mod">
          <ac:chgData name="Jaskari, Susanna" userId="a7c7c336-ab39-41d5-80ef-64f35cb3a963" providerId="ADAL" clId="{3A22F1C4-96CC-41EB-A16E-F12C8B32BEAD}" dt="2022-10-04T09:55:35.261" v="1409" actId="478"/>
          <ac:picMkLst>
            <pc:docMk/>
            <pc:sldMk cId="2743047407" sldId="261"/>
            <ac:picMk id="4" creationId="{9B69A14C-8609-9150-5082-9C435AB5BEB9}"/>
          </ac:picMkLst>
        </pc:picChg>
        <pc:picChg chg="add del mod ord">
          <ac:chgData name="Jaskari, Susanna" userId="a7c7c336-ab39-41d5-80ef-64f35cb3a963" providerId="ADAL" clId="{3A22F1C4-96CC-41EB-A16E-F12C8B32BEAD}" dt="2022-10-04T09:56:11.663" v="1421" actId="478"/>
          <ac:picMkLst>
            <pc:docMk/>
            <pc:sldMk cId="2743047407" sldId="261"/>
            <ac:picMk id="7" creationId="{9196EA6B-3932-68DF-F83E-986EA5BCEEAC}"/>
          </ac:picMkLst>
        </pc:picChg>
        <pc:picChg chg="add mod ord">
          <ac:chgData name="Jaskari, Susanna" userId="a7c7c336-ab39-41d5-80ef-64f35cb3a963" providerId="ADAL" clId="{3A22F1C4-96CC-41EB-A16E-F12C8B32BEAD}" dt="2022-10-04T09:56:25.208" v="1430" actId="34135"/>
          <ac:picMkLst>
            <pc:docMk/>
            <pc:sldMk cId="2743047407" sldId="261"/>
            <ac:picMk id="8" creationId="{B5A835B0-2400-2B35-726B-FEBC7DF7F2AF}"/>
          </ac:picMkLst>
        </pc:picChg>
        <pc:cxnChg chg="mod">
          <ac:chgData name="Jaskari, Susanna" userId="a7c7c336-ab39-41d5-80ef-64f35cb3a963" providerId="ADAL" clId="{3A22F1C4-96CC-41EB-A16E-F12C8B32BEAD}" dt="2022-10-03T23:01:28.605" v="140" actId="34135"/>
          <ac:cxnSpMkLst>
            <pc:docMk/>
            <pc:sldMk cId="2743047407" sldId="261"/>
            <ac:cxnSpMk id="6" creationId="{069E3F46-3BB3-4A89-0E5A-DDBF0F505349}"/>
          </ac:cxnSpMkLst>
        </pc:cxnChg>
      </pc:sldChg>
      <pc:sldChg chg="modSp mod ord">
        <pc:chgData name="Jaskari, Susanna" userId="a7c7c336-ab39-41d5-80ef-64f35cb3a963" providerId="ADAL" clId="{3A22F1C4-96CC-41EB-A16E-F12C8B32BEAD}" dt="2022-10-04T11:57:46.525" v="1594" actId="34135"/>
        <pc:sldMkLst>
          <pc:docMk/>
          <pc:sldMk cId="790227416" sldId="262"/>
        </pc:sldMkLst>
        <pc:spChg chg="mod">
          <ac:chgData name="Jaskari, Susanna" userId="a7c7c336-ab39-41d5-80ef-64f35cb3a963" providerId="ADAL" clId="{3A22F1C4-96CC-41EB-A16E-F12C8B32BEAD}" dt="2022-10-04T11:57:44.651" v="1593" actId="34135"/>
          <ac:spMkLst>
            <pc:docMk/>
            <pc:sldMk cId="790227416" sldId="262"/>
            <ac:spMk id="2" creationId="{29880DC1-DED3-114D-94DC-80FAF800A30B}"/>
          </ac:spMkLst>
        </pc:spChg>
        <pc:spChg chg="mod">
          <ac:chgData name="Jaskari, Susanna" userId="a7c7c336-ab39-41d5-80ef-64f35cb3a963" providerId="ADAL" clId="{3A22F1C4-96CC-41EB-A16E-F12C8B32BEAD}" dt="2022-10-04T11:57:36.889" v="1591" actId="34135"/>
          <ac:spMkLst>
            <pc:docMk/>
            <pc:sldMk cId="790227416" sldId="262"/>
            <ac:spMk id="5" creationId="{8DCB061C-9E2A-BB78-C0EC-EB647331E758}"/>
          </ac:spMkLst>
        </pc:spChg>
        <pc:picChg chg="mod">
          <ac:chgData name="Jaskari, Susanna" userId="a7c7c336-ab39-41d5-80ef-64f35cb3a963" providerId="ADAL" clId="{3A22F1C4-96CC-41EB-A16E-F12C8B32BEAD}" dt="2022-10-04T11:57:46.525" v="1594" actId="34135"/>
          <ac:picMkLst>
            <pc:docMk/>
            <pc:sldMk cId="790227416" sldId="262"/>
            <ac:picMk id="4" creationId="{877E3B4B-6745-FA76-8174-91414E35445B}"/>
          </ac:picMkLst>
        </pc:picChg>
      </pc:sldChg>
      <pc:sldChg chg="addSp delSp modSp mod">
        <pc:chgData name="Jaskari, Susanna" userId="a7c7c336-ab39-41d5-80ef-64f35cb3a963" providerId="ADAL" clId="{3A22F1C4-96CC-41EB-A16E-F12C8B32BEAD}" dt="2022-10-04T11:57:52.299" v="1596" actId="34135"/>
        <pc:sldMkLst>
          <pc:docMk/>
          <pc:sldMk cId="2357111810" sldId="263"/>
        </pc:sldMkLst>
        <pc:spChg chg="mod">
          <ac:chgData name="Jaskari, Susanna" userId="a7c7c336-ab39-41d5-80ef-64f35cb3a963" providerId="ADAL" clId="{3A22F1C4-96CC-41EB-A16E-F12C8B32BEAD}" dt="2022-10-04T11:57:52.299" v="1596" actId="34135"/>
          <ac:spMkLst>
            <pc:docMk/>
            <pc:sldMk cId="2357111810" sldId="263"/>
            <ac:spMk id="2" creationId="{7CDF8A7F-BA1D-3F3F-E408-AD5096F3C507}"/>
          </ac:spMkLst>
        </pc:spChg>
        <pc:spChg chg="mod">
          <ac:chgData name="Jaskari, Susanna" userId="a7c7c336-ab39-41d5-80ef-64f35cb3a963" providerId="ADAL" clId="{3A22F1C4-96CC-41EB-A16E-F12C8B32BEAD}" dt="2022-10-04T11:57:50.079" v="1595" actId="34135"/>
          <ac:spMkLst>
            <pc:docMk/>
            <pc:sldMk cId="2357111810" sldId="263"/>
            <ac:spMk id="5" creationId="{D0881A9F-FF53-D687-C880-E214E293CC4A}"/>
          </ac:spMkLst>
        </pc:spChg>
        <pc:picChg chg="add mod ord">
          <ac:chgData name="Jaskari, Susanna" userId="a7c7c336-ab39-41d5-80ef-64f35cb3a963" providerId="ADAL" clId="{3A22F1C4-96CC-41EB-A16E-F12C8B32BEAD}" dt="2022-10-04T09:56:40.761" v="1439" actId="34135"/>
          <ac:picMkLst>
            <pc:docMk/>
            <pc:sldMk cId="2357111810" sldId="263"/>
            <ac:picMk id="3" creationId="{FCB37DC6-0F62-5FAD-62C8-649234178DE1}"/>
          </ac:picMkLst>
        </pc:picChg>
        <pc:picChg chg="del">
          <ac:chgData name="Jaskari, Susanna" userId="a7c7c336-ab39-41d5-80ef-64f35cb3a963" providerId="ADAL" clId="{3A22F1C4-96CC-41EB-A16E-F12C8B32BEAD}" dt="2022-10-04T09:56:31.541" v="1431" actId="478"/>
          <ac:picMkLst>
            <pc:docMk/>
            <pc:sldMk cId="2357111810" sldId="263"/>
            <ac:picMk id="4" creationId="{80BCEAB0-8F0D-224F-10E2-35DF4E9D8C00}"/>
          </ac:picMkLst>
        </pc:picChg>
      </pc:sldChg>
      <pc:sldChg chg="modSp mod">
        <pc:chgData name="Jaskari, Susanna" userId="a7c7c336-ab39-41d5-80ef-64f35cb3a963" providerId="ADAL" clId="{3A22F1C4-96CC-41EB-A16E-F12C8B32BEAD}" dt="2022-10-03T23:01:43.235" v="144" actId="34135"/>
        <pc:sldMkLst>
          <pc:docMk/>
          <pc:sldMk cId="3533666101" sldId="264"/>
        </pc:sldMkLst>
        <pc:spChg chg="mod">
          <ac:chgData name="Jaskari, Susanna" userId="a7c7c336-ab39-41d5-80ef-64f35cb3a963" providerId="ADAL" clId="{3A22F1C4-96CC-41EB-A16E-F12C8B32BEAD}" dt="2022-10-03T23:01:33.700" v="141" actId="34135"/>
          <ac:spMkLst>
            <pc:docMk/>
            <pc:sldMk cId="3533666101" sldId="264"/>
            <ac:spMk id="3" creationId="{F49DB4B2-D711-20DE-F9CB-2D5AF77D4EA2}"/>
          </ac:spMkLst>
        </pc:spChg>
        <pc:spChg chg="mod">
          <ac:chgData name="Jaskari, Susanna" userId="a7c7c336-ab39-41d5-80ef-64f35cb3a963" providerId="ADAL" clId="{3A22F1C4-96CC-41EB-A16E-F12C8B32BEAD}" dt="2022-10-03T23:01:37.205" v="142" actId="34135"/>
          <ac:spMkLst>
            <pc:docMk/>
            <pc:sldMk cId="3533666101" sldId="264"/>
            <ac:spMk id="7" creationId="{19185760-4D71-BEAB-2D80-B3AB01F8B203}"/>
          </ac:spMkLst>
        </pc:spChg>
        <pc:picChg chg="mod">
          <ac:chgData name="Jaskari, Susanna" userId="a7c7c336-ab39-41d5-80ef-64f35cb3a963" providerId="ADAL" clId="{3A22F1C4-96CC-41EB-A16E-F12C8B32BEAD}" dt="2022-10-03T23:01:43.235" v="144" actId="34135"/>
          <ac:picMkLst>
            <pc:docMk/>
            <pc:sldMk cId="3533666101" sldId="264"/>
            <ac:picMk id="8" creationId="{9EE094FF-193D-3766-844B-F89DBD95E981}"/>
          </ac:picMkLst>
        </pc:picChg>
        <pc:picChg chg="mod">
          <ac:chgData name="Jaskari, Susanna" userId="a7c7c336-ab39-41d5-80ef-64f35cb3a963" providerId="ADAL" clId="{3A22F1C4-96CC-41EB-A16E-F12C8B32BEAD}" dt="2022-10-03T23:01:41.517" v="143" actId="34135"/>
          <ac:picMkLst>
            <pc:docMk/>
            <pc:sldMk cId="3533666101" sldId="264"/>
            <ac:picMk id="9" creationId="{631CB5AB-5693-74DD-65EF-3AFB00CE1AD8}"/>
          </ac:picMkLst>
        </pc:picChg>
      </pc:sldChg>
      <pc:sldChg chg="del">
        <pc:chgData name="Jaskari, Susanna" userId="a7c7c336-ab39-41d5-80ef-64f35cb3a963" providerId="ADAL" clId="{3A22F1C4-96CC-41EB-A16E-F12C8B32BEAD}" dt="2022-10-05T21:03:33.714" v="5868" actId="47"/>
        <pc:sldMkLst>
          <pc:docMk/>
          <pc:sldMk cId="2081037982" sldId="269"/>
        </pc:sldMkLst>
      </pc:sldChg>
      <pc:sldChg chg="del">
        <pc:chgData name="Jaskari, Susanna" userId="a7c7c336-ab39-41d5-80ef-64f35cb3a963" providerId="ADAL" clId="{3A22F1C4-96CC-41EB-A16E-F12C8B32BEAD}" dt="2022-10-04T09:32:24.773" v="1377" actId="47"/>
        <pc:sldMkLst>
          <pc:docMk/>
          <pc:sldMk cId="3389636553" sldId="270"/>
        </pc:sldMkLst>
      </pc:sldChg>
      <pc:sldChg chg="del">
        <pc:chgData name="Jaskari, Susanna" userId="a7c7c336-ab39-41d5-80ef-64f35cb3a963" providerId="ADAL" clId="{3A22F1C4-96CC-41EB-A16E-F12C8B32BEAD}" dt="2022-10-04T09:32:22.508" v="1376" actId="47"/>
        <pc:sldMkLst>
          <pc:docMk/>
          <pc:sldMk cId="3128967410" sldId="271"/>
        </pc:sldMkLst>
      </pc:sldChg>
      <pc:sldChg chg="delSp del mod">
        <pc:chgData name="Jaskari, Susanna" userId="a7c7c336-ab39-41d5-80ef-64f35cb3a963" providerId="ADAL" clId="{3A22F1C4-96CC-41EB-A16E-F12C8B32BEAD}" dt="2022-10-04T09:32:14.777" v="1374" actId="47"/>
        <pc:sldMkLst>
          <pc:docMk/>
          <pc:sldMk cId="700339917" sldId="272"/>
        </pc:sldMkLst>
        <pc:picChg chg="del">
          <ac:chgData name="Jaskari, Susanna" userId="a7c7c336-ab39-41d5-80ef-64f35cb3a963" providerId="ADAL" clId="{3A22F1C4-96CC-41EB-A16E-F12C8B32BEAD}" dt="2022-10-03T22:54:31.002" v="65" actId="478"/>
          <ac:picMkLst>
            <pc:docMk/>
            <pc:sldMk cId="700339917" sldId="272"/>
            <ac:picMk id="4" creationId="{43F8B0F6-1D9A-7FFA-7E5B-C069ECCDB08B}"/>
          </ac:picMkLst>
        </pc:picChg>
      </pc:sldChg>
      <pc:sldChg chg="addSp delSp modSp mod">
        <pc:chgData name="Jaskari, Susanna" userId="a7c7c336-ab39-41d5-80ef-64f35cb3a963" providerId="ADAL" clId="{3A22F1C4-96CC-41EB-A16E-F12C8B32BEAD}" dt="2022-10-05T21:16:16.664" v="6015" actId="14100"/>
        <pc:sldMkLst>
          <pc:docMk/>
          <pc:sldMk cId="834644344" sldId="274"/>
        </pc:sldMkLst>
        <pc:spChg chg="del mod">
          <ac:chgData name="Jaskari, Susanna" userId="a7c7c336-ab39-41d5-80ef-64f35cb3a963" providerId="ADAL" clId="{3A22F1C4-96CC-41EB-A16E-F12C8B32BEAD}" dt="2022-10-05T21:07:56.654" v="5969" actId="478"/>
          <ac:spMkLst>
            <pc:docMk/>
            <pc:sldMk cId="834644344" sldId="274"/>
            <ac:spMk id="2" creationId="{7B621947-9D8C-EF1E-B4F7-548FDD62F60C}"/>
          </ac:spMkLst>
        </pc:spChg>
        <pc:spChg chg="del mod">
          <ac:chgData name="Jaskari, Susanna" userId="a7c7c336-ab39-41d5-80ef-64f35cb3a963" providerId="ADAL" clId="{3A22F1C4-96CC-41EB-A16E-F12C8B32BEAD}" dt="2022-10-05T21:08:13.914" v="5971" actId="478"/>
          <ac:spMkLst>
            <pc:docMk/>
            <pc:sldMk cId="834644344" sldId="274"/>
            <ac:spMk id="3" creationId="{82DAB99B-7BC3-B2C2-7777-F261EE822E51}"/>
          </ac:spMkLst>
        </pc:spChg>
        <pc:spChg chg="add del mod">
          <ac:chgData name="Jaskari, Susanna" userId="a7c7c336-ab39-41d5-80ef-64f35cb3a963" providerId="ADAL" clId="{3A22F1C4-96CC-41EB-A16E-F12C8B32BEAD}" dt="2022-10-05T21:08:18.114" v="5973" actId="478"/>
          <ac:spMkLst>
            <pc:docMk/>
            <pc:sldMk cId="834644344" sldId="274"/>
            <ac:spMk id="4" creationId="{E08974AF-34C6-187E-6E1A-F78C7A8E01A3}"/>
          </ac:spMkLst>
        </pc:spChg>
        <pc:spChg chg="add mod ord">
          <ac:chgData name="Jaskari, Susanna" userId="a7c7c336-ab39-41d5-80ef-64f35cb3a963" providerId="ADAL" clId="{3A22F1C4-96CC-41EB-A16E-F12C8B32BEAD}" dt="2022-10-05T21:07:49.923" v="5968" actId="171"/>
          <ac:spMkLst>
            <pc:docMk/>
            <pc:sldMk cId="834644344" sldId="274"/>
            <ac:spMk id="5" creationId="{A11FC13C-B53F-4500-A620-837B4861B477}"/>
          </ac:spMkLst>
        </pc:spChg>
        <pc:spChg chg="add del mod">
          <ac:chgData name="Jaskari, Susanna" userId="a7c7c336-ab39-41d5-80ef-64f35cb3a963" providerId="ADAL" clId="{3A22F1C4-96CC-41EB-A16E-F12C8B32BEAD}" dt="2022-10-05T21:07:58.905" v="5970" actId="478"/>
          <ac:spMkLst>
            <pc:docMk/>
            <pc:sldMk cId="834644344" sldId="274"/>
            <ac:spMk id="7" creationId="{50321CB3-80E6-7628-115D-752D1DCD44D3}"/>
          </ac:spMkLst>
        </pc:spChg>
        <pc:spChg chg="add del mod">
          <ac:chgData name="Jaskari, Susanna" userId="a7c7c336-ab39-41d5-80ef-64f35cb3a963" providerId="ADAL" clId="{3A22F1C4-96CC-41EB-A16E-F12C8B32BEAD}" dt="2022-10-05T21:08:15.870" v="5972" actId="478"/>
          <ac:spMkLst>
            <pc:docMk/>
            <pc:sldMk cId="834644344" sldId="274"/>
            <ac:spMk id="9" creationId="{170438DC-B558-FE2E-8469-51F8FB7A74B2}"/>
          </ac:spMkLst>
        </pc:spChg>
        <pc:spChg chg="add mod">
          <ac:chgData name="Jaskari, Susanna" userId="a7c7c336-ab39-41d5-80ef-64f35cb3a963" providerId="ADAL" clId="{3A22F1C4-96CC-41EB-A16E-F12C8B32BEAD}" dt="2022-10-05T21:16:16.664" v="6015" actId="14100"/>
          <ac:spMkLst>
            <pc:docMk/>
            <pc:sldMk cId="834644344" sldId="274"/>
            <ac:spMk id="10" creationId="{29557872-ED39-0E6E-E94F-545E1F3CDBEE}"/>
          </ac:spMkLst>
        </pc:spChg>
        <pc:spChg chg="add mod">
          <ac:chgData name="Jaskari, Susanna" userId="a7c7c336-ab39-41d5-80ef-64f35cb3a963" providerId="ADAL" clId="{3A22F1C4-96CC-41EB-A16E-F12C8B32BEAD}" dt="2022-10-05T21:16:12.964" v="6014" actId="1076"/>
          <ac:spMkLst>
            <pc:docMk/>
            <pc:sldMk cId="834644344" sldId="274"/>
            <ac:spMk id="11" creationId="{69FDF1E9-FEE3-50CB-068D-BD0B2B5F0A7D}"/>
          </ac:spMkLst>
        </pc:spChg>
      </pc:sldChg>
      <pc:sldChg chg="del">
        <pc:chgData name="Jaskari, Susanna" userId="a7c7c336-ab39-41d5-80ef-64f35cb3a963" providerId="ADAL" clId="{3A22F1C4-96CC-41EB-A16E-F12C8B32BEAD}" dt="2022-10-03T22:52:05.755" v="20" actId="47"/>
        <pc:sldMkLst>
          <pc:docMk/>
          <pc:sldMk cId="3370536494" sldId="276"/>
        </pc:sldMkLst>
      </pc:sldChg>
      <pc:sldChg chg="del">
        <pc:chgData name="Jaskari, Susanna" userId="a7c7c336-ab39-41d5-80ef-64f35cb3a963" providerId="ADAL" clId="{3A22F1C4-96CC-41EB-A16E-F12C8B32BEAD}" dt="2022-10-03T22:52:08.364" v="29" actId="47"/>
        <pc:sldMkLst>
          <pc:docMk/>
          <pc:sldMk cId="1528176791" sldId="280"/>
        </pc:sldMkLst>
      </pc:sldChg>
      <pc:sldChg chg="del">
        <pc:chgData name="Jaskari, Susanna" userId="a7c7c336-ab39-41d5-80ef-64f35cb3a963" providerId="ADAL" clId="{3A22F1C4-96CC-41EB-A16E-F12C8B32BEAD}" dt="2022-10-04T09:32:20.056" v="1375" actId="47"/>
        <pc:sldMkLst>
          <pc:docMk/>
          <pc:sldMk cId="2803099615" sldId="286"/>
        </pc:sldMkLst>
      </pc:sldChg>
      <pc:sldChg chg="del">
        <pc:chgData name="Jaskari, Susanna" userId="a7c7c336-ab39-41d5-80ef-64f35cb3a963" providerId="ADAL" clId="{3A22F1C4-96CC-41EB-A16E-F12C8B32BEAD}" dt="2022-10-03T22:52:00.850" v="3" actId="47"/>
        <pc:sldMkLst>
          <pc:docMk/>
          <pc:sldMk cId="1055419943" sldId="287"/>
        </pc:sldMkLst>
      </pc:sldChg>
      <pc:sldChg chg="del">
        <pc:chgData name="Jaskari, Susanna" userId="a7c7c336-ab39-41d5-80ef-64f35cb3a963" providerId="ADAL" clId="{3A22F1C4-96CC-41EB-A16E-F12C8B32BEAD}" dt="2022-10-03T22:52:01.460" v="4" actId="47"/>
        <pc:sldMkLst>
          <pc:docMk/>
          <pc:sldMk cId="3016361891" sldId="288"/>
        </pc:sldMkLst>
      </pc:sldChg>
      <pc:sldChg chg="del">
        <pc:chgData name="Jaskari, Susanna" userId="a7c7c336-ab39-41d5-80ef-64f35cb3a963" providerId="ADAL" clId="{3A22F1C4-96CC-41EB-A16E-F12C8B32BEAD}" dt="2022-10-03T22:52:01.913" v="5" actId="47"/>
        <pc:sldMkLst>
          <pc:docMk/>
          <pc:sldMk cId="347037871" sldId="289"/>
        </pc:sldMkLst>
      </pc:sldChg>
      <pc:sldChg chg="del">
        <pc:chgData name="Jaskari, Susanna" userId="a7c7c336-ab39-41d5-80ef-64f35cb3a963" providerId="ADAL" clId="{3A22F1C4-96CC-41EB-A16E-F12C8B32BEAD}" dt="2022-10-03T22:52:02.288" v="6" actId="47"/>
        <pc:sldMkLst>
          <pc:docMk/>
          <pc:sldMk cId="984281269" sldId="290"/>
        </pc:sldMkLst>
      </pc:sldChg>
      <pc:sldChg chg="del">
        <pc:chgData name="Jaskari, Susanna" userId="a7c7c336-ab39-41d5-80ef-64f35cb3a963" providerId="ADAL" clId="{3A22F1C4-96CC-41EB-A16E-F12C8B32BEAD}" dt="2022-10-03T22:52:02.491" v="7" actId="47"/>
        <pc:sldMkLst>
          <pc:docMk/>
          <pc:sldMk cId="1908596020" sldId="291"/>
        </pc:sldMkLst>
      </pc:sldChg>
      <pc:sldChg chg="del">
        <pc:chgData name="Jaskari, Susanna" userId="a7c7c336-ab39-41d5-80ef-64f35cb3a963" providerId="ADAL" clId="{3A22F1C4-96CC-41EB-A16E-F12C8B32BEAD}" dt="2022-10-03T22:52:02.662" v="8" actId="47"/>
        <pc:sldMkLst>
          <pc:docMk/>
          <pc:sldMk cId="3277670675" sldId="292"/>
        </pc:sldMkLst>
      </pc:sldChg>
      <pc:sldChg chg="del">
        <pc:chgData name="Jaskari, Susanna" userId="a7c7c336-ab39-41d5-80ef-64f35cb3a963" providerId="ADAL" clId="{3A22F1C4-96CC-41EB-A16E-F12C8B32BEAD}" dt="2022-10-03T22:52:02.819" v="9" actId="47"/>
        <pc:sldMkLst>
          <pc:docMk/>
          <pc:sldMk cId="1492312928" sldId="293"/>
        </pc:sldMkLst>
      </pc:sldChg>
      <pc:sldChg chg="del">
        <pc:chgData name="Jaskari, Susanna" userId="a7c7c336-ab39-41d5-80ef-64f35cb3a963" providerId="ADAL" clId="{3A22F1C4-96CC-41EB-A16E-F12C8B32BEAD}" dt="2022-10-03T22:52:02.990" v="10" actId="47"/>
        <pc:sldMkLst>
          <pc:docMk/>
          <pc:sldMk cId="3474745088" sldId="294"/>
        </pc:sldMkLst>
      </pc:sldChg>
      <pc:sldChg chg="addSp delSp modSp mod">
        <pc:chgData name="Jaskari, Susanna" userId="a7c7c336-ab39-41d5-80ef-64f35cb3a963" providerId="ADAL" clId="{3A22F1C4-96CC-41EB-A16E-F12C8B32BEAD}" dt="2022-10-31T17:28:47.623" v="6356" actId="20577"/>
        <pc:sldMkLst>
          <pc:docMk/>
          <pc:sldMk cId="2677253683" sldId="296"/>
        </pc:sldMkLst>
        <pc:spChg chg="mod">
          <ac:chgData name="Jaskari, Susanna" userId="a7c7c336-ab39-41d5-80ef-64f35cb3a963" providerId="ADAL" clId="{3A22F1C4-96CC-41EB-A16E-F12C8B32BEAD}" dt="2022-10-03T23:01:05.086" v="135" actId="34135"/>
          <ac:spMkLst>
            <pc:docMk/>
            <pc:sldMk cId="2677253683" sldId="296"/>
            <ac:spMk id="2" creationId="{135B6EA9-E5CB-37C3-7427-AB2D8BF99DA1}"/>
          </ac:spMkLst>
        </pc:spChg>
        <pc:spChg chg="mod">
          <ac:chgData name="Jaskari, Susanna" userId="a7c7c336-ab39-41d5-80ef-64f35cb3a963" providerId="ADAL" clId="{3A22F1C4-96CC-41EB-A16E-F12C8B32BEAD}" dt="2022-10-31T17:28:35.756" v="6346" actId="20577"/>
          <ac:spMkLst>
            <pc:docMk/>
            <pc:sldMk cId="2677253683" sldId="296"/>
            <ac:spMk id="3" creationId="{2D5B6B44-4F6B-EDF5-6BF6-829CDD792F8A}"/>
          </ac:spMkLst>
        </pc:spChg>
        <pc:spChg chg="mod">
          <ac:chgData name="Jaskari, Susanna" userId="a7c7c336-ab39-41d5-80ef-64f35cb3a963" providerId="ADAL" clId="{3A22F1C4-96CC-41EB-A16E-F12C8B32BEAD}" dt="2022-10-31T17:28:47.623" v="6356" actId="20577"/>
          <ac:spMkLst>
            <pc:docMk/>
            <pc:sldMk cId="2677253683" sldId="296"/>
            <ac:spMk id="4" creationId="{CECDFD5C-ADBA-EFBB-4D80-96E4DDFC0B8E}"/>
          </ac:spMkLst>
        </pc:spChg>
        <pc:spChg chg="mod">
          <ac:chgData name="Jaskari, Susanna" userId="a7c7c336-ab39-41d5-80ef-64f35cb3a963" providerId="ADAL" clId="{3A22F1C4-96CC-41EB-A16E-F12C8B32BEAD}" dt="2022-10-04T09:59:40.034" v="1459" actId="208"/>
          <ac:spMkLst>
            <pc:docMk/>
            <pc:sldMk cId="2677253683" sldId="296"/>
            <ac:spMk id="5" creationId="{5FE1DE97-CD00-368A-B115-653F51C60122}"/>
          </ac:spMkLst>
        </pc:spChg>
        <pc:spChg chg="del">
          <ac:chgData name="Jaskari, Susanna" userId="a7c7c336-ab39-41d5-80ef-64f35cb3a963" providerId="ADAL" clId="{3A22F1C4-96CC-41EB-A16E-F12C8B32BEAD}" dt="2022-10-03T22:58:48.460" v="113" actId="478"/>
          <ac:spMkLst>
            <pc:docMk/>
            <pc:sldMk cId="2677253683" sldId="296"/>
            <ac:spMk id="36" creationId="{F74244F5-9F53-C280-DB8B-C5A267801723}"/>
          </ac:spMkLst>
        </pc:spChg>
        <pc:spChg chg="del">
          <ac:chgData name="Jaskari, Susanna" userId="a7c7c336-ab39-41d5-80ef-64f35cb3a963" providerId="ADAL" clId="{3A22F1C4-96CC-41EB-A16E-F12C8B32BEAD}" dt="2022-10-03T22:58:48.049" v="112" actId="478"/>
          <ac:spMkLst>
            <pc:docMk/>
            <pc:sldMk cId="2677253683" sldId="296"/>
            <ac:spMk id="37" creationId="{FB71D1C2-D297-5ED1-4EEF-992A9B64F683}"/>
          </ac:spMkLst>
        </pc:spChg>
        <pc:spChg chg="del">
          <ac:chgData name="Jaskari, Susanna" userId="a7c7c336-ab39-41d5-80ef-64f35cb3a963" providerId="ADAL" clId="{3A22F1C4-96CC-41EB-A16E-F12C8B32BEAD}" dt="2022-10-03T22:58:47.597" v="111" actId="478"/>
          <ac:spMkLst>
            <pc:docMk/>
            <pc:sldMk cId="2677253683" sldId="296"/>
            <ac:spMk id="38" creationId="{8FC847C3-3C92-9DE0-9622-8C04F65AA623}"/>
          </ac:spMkLst>
        </pc:spChg>
        <pc:spChg chg="del">
          <ac:chgData name="Jaskari, Susanna" userId="a7c7c336-ab39-41d5-80ef-64f35cb3a963" providerId="ADAL" clId="{3A22F1C4-96CC-41EB-A16E-F12C8B32BEAD}" dt="2022-10-03T22:58:47.124" v="110" actId="478"/>
          <ac:spMkLst>
            <pc:docMk/>
            <pc:sldMk cId="2677253683" sldId="296"/>
            <ac:spMk id="39" creationId="{4319B945-A74A-E1CA-193C-151B6E34FE2C}"/>
          </ac:spMkLst>
        </pc:spChg>
        <pc:spChg chg="del">
          <ac:chgData name="Jaskari, Susanna" userId="a7c7c336-ab39-41d5-80ef-64f35cb3a963" providerId="ADAL" clId="{3A22F1C4-96CC-41EB-A16E-F12C8B32BEAD}" dt="2022-10-03T22:58:43.994" v="107" actId="478"/>
          <ac:spMkLst>
            <pc:docMk/>
            <pc:sldMk cId="2677253683" sldId="296"/>
            <ac:spMk id="40" creationId="{8BC7D31C-9055-F20F-B217-CE968C08EB88}"/>
          </ac:spMkLst>
        </pc:spChg>
        <pc:spChg chg="del">
          <ac:chgData name="Jaskari, Susanna" userId="a7c7c336-ab39-41d5-80ef-64f35cb3a963" providerId="ADAL" clId="{3A22F1C4-96CC-41EB-A16E-F12C8B32BEAD}" dt="2022-10-03T22:58:45.937" v="108" actId="478"/>
          <ac:spMkLst>
            <pc:docMk/>
            <pc:sldMk cId="2677253683" sldId="296"/>
            <ac:spMk id="41" creationId="{2E9F2CD4-6FAC-B47F-D331-61431E8B7407}"/>
          </ac:spMkLst>
        </pc:spChg>
        <pc:spChg chg="del">
          <ac:chgData name="Jaskari, Susanna" userId="a7c7c336-ab39-41d5-80ef-64f35cb3a963" providerId="ADAL" clId="{3A22F1C4-96CC-41EB-A16E-F12C8B32BEAD}" dt="2022-10-03T22:58:46.490" v="109" actId="478"/>
          <ac:spMkLst>
            <pc:docMk/>
            <pc:sldMk cId="2677253683" sldId="296"/>
            <ac:spMk id="42" creationId="{57341B4B-F9A7-AE6F-F08D-BBE06BEBBDB2}"/>
          </ac:spMkLst>
        </pc:spChg>
        <pc:graphicFrameChg chg="add del mod modGraphic">
          <ac:chgData name="Jaskari, Susanna" userId="a7c7c336-ab39-41d5-80ef-64f35cb3a963" providerId="ADAL" clId="{3A22F1C4-96CC-41EB-A16E-F12C8B32BEAD}" dt="2022-10-03T23:00:03.315" v="126" actId="478"/>
          <ac:graphicFrameMkLst>
            <pc:docMk/>
            <pc:sldMk cId="2677253683" sldId="296"/>
            <ac:graphicFrameMk id="6" creationId="{499326AC-CFC6-C2DF-EA3B-ABEFF36B6325}"/>
          </ac:graphicFrameMkLst>
        </pc:graphicFrameChg>
        <pc:graphicFrameChg chg="add del mod modGraphic">
          <ac:chgData name="Jaskari, Susanna" userId="a7c7c336-ab39-41d5-80ef-64f35cb3a963" providerId="ADAL" clId="{3A22F1C4-96CC-41EB-A16E-F12C8B32BEAD}" dt="2022-10-04T09:59:20.701" v="1455" actId="478"/>
          <ac:graphicFrameMkLst>
            <pc:docMk/>
            <pc:sldMk cId="2677253683" sldId="296"/>
            <ac:graphicFrameMk id="7" creationId="{5011DBFD-6BCC-852F-B160-8A1CD7829FA1}"/>
          </ac:graphicFrameMkLst>
        </pc:graphicFrameChg>
        <pc:graphicFrameChg chg="add mod">
          <ac:chgData name="Jaskari, Susanna" userId="a7c7c336-ab39-41d5-80ef-64f35cb3a963" providerId="ADAL" clId="{3A22F1C4-96CC-41EB-A16E-F12C8B32BEAD}" dt="2022-10-04T09:59:30.367" v="1458" actId="34135"/>
          <ac:graphicFrameMkLst>
            <pc:docMk/>
            <pc:sldMk cId="2677253683" sldId="296"/>
            <ac:graphicFrameMk id="8" creationId="{FBB34868-439A-923B-198E-8182367DB648}"/>
          </ac:graphicFrameMkLst>
        </pc:graphicFrameChg>
      </pc:sldChg>
      <pc:sldChg chg="del">
        <pc:chgData name="Jaskari, Susanna" userId="a7c7c336-ab39-41d5-80ef-64f35cb3a963" providerId="ADAL" clId="{3A22F1C4-96CC-41EB-A16E-F12C8B32BEAD}" dt="2022-10-03T22:52:03.693" v="12" actId="47"/>
        <pc:sldMkLst>
          <pc:docMk/>
          <pc:sldMk cId="4141835503" sldId="297"/>
        </pc:sldMkLst>
      </pc:sldChg>
      <pc:sldChg chg="del">
        <pc:chgData name="Jaskari, Susanna" userId="a7c7c336-ab39-41d5-80ef-64f35cb3a963" providerId="ADAL" clId="{3A22F1C4-96CC-41EB-A16E-F12C8B32BEAD}" dt="2022-10-03T22:52:04.053" v="13" actId="47"/>
        <pc:sldMkLst>
          <pc:docMk/>
          <pc:sldMk cId="3957963147" sldId="298"/>
        </pc:sldMkLst>
      </pc:sldChg>
      <pc:sldChg chg="del">
        <pc:chgData name="Jaskari, Susanna" userId="a7c7c336-ab39-41d5-80ef-64f35cb3a963" providerId="ADAL" clId="{3A22F1C4-96CC-41EB-A16E-F12C8B32BEAD}" dt="2022-10-03T22:52:04.256" v="14" actId="47"/>
        <pc:sldMkLst>
          <pc:docMk/>
          <pc:sldMk cId="1576010471" sldId="299"/>
        </pc:sldMkLst>
      </pc:sldChg>
      <pc:sldChg chg="del">
        <pc:chgData name="Jaskari, Susanna" userId="a7c7c336-ab39-41d5-80ef-64f35cb3a963" providerId="ADAL" clId="{3A22F1C4-96CC-41EB-A16E-F12C8B32BEAD}" dt="2022-10-03T22:52:04.443" v="15" actId="47"/>
        <pc:sldMkLst>
          <pc:docMk/>
          <pc:sldMk cId="2532395122" sldId="300"/>
        </pc:sldMkLst>
      </pc:sldChg>
      <pc:sldChg chg="del">
        <pc:chgData name="Jaskari, Susanna" userId="a7c7c336-ab39-41d5-80ef-64f35cb3a963" providerId="ADAL" clId="{3A22F1C4-96CC-41EB-A16E-F12C8B32BEAD}" dt="2022-10-03T22:52:04.802" v="16" actId="47"/>
        <pc:sldMkLst>
          <pc:docMk/>
          <pc:sldMk cId="2595643824" sldId="301"/>
        </pc:sldMkLst>
      </pc:sldChg>
      <pc:sldChg chg="del">
        <pc:chgData name="Jaskari, Susanna" userId="a7c7c336-ab39-41d5-80ef-64f35cb3a963" providerId="ADAL" clId="{3A22F1C4-96CC-41EB-A16E-F12C8B32BEAD}" dt="2022-10-03T22:52:04.990" v="17" actId="47"/>
        <pc:sldMkLst>
          <pc:docMk/>
          <pc:sldMk cId="2920027324" sldId="302"/>
        </pc:sldMkLst>
      </pc:sldChg>
      <pc:sldChg chg="del">
        <pc:chgData name="Jaskari, Susanna" userId="a7c7c336-ab39-41d5-80ef-64f35cb3a963" providerId="ADAL" clId="{3A22F1C4-96CC-41EB-A16E-F12C8B32BEAD}" dt="2022-10-03T22:52:05.146" v="18" actId="47"/>
        <pc:sldMkLst>
          <pc:docMk/>
          <pc:sldMk cId="3180169032" sldId="303"/>
        </pc:sldMkLst>
      </pc:sldChg>
      <pc:sldChg chg="del">
        <pc:chgData name="Jaskari, Susanna" userId="a7c7c336-ab39-41d5-80ef-64f35cb3a963" providerId="ADAL" clId="{3A22F1C4-96CC-41EB-A16E-F12C8B32BEAD}" dt="2022-10-03T22:52:05.927" v="21" actId="47"/>
        <pc:sldMkLst>
          <pc:docMk/>
          <pc:sldMk cId="3731970359" sldId="304"/>
        </pc:sldMkLst>
      </pc:sldChg>
      <pc:sldChg chg="del">
        <pc:chgData name="Jaskari, Susanna" userId="a7c7c336-ab39-41d5-80ef-64f35cb3a963" providerId="ADAL" clId="{3A22F1C4-96CC-41EB-A16E-F12C8B32BEAD}" dt="2022-10-03T22:52:06.114" v="22" actId="47"/>
        <pc:sldMkLst>
          <pc:docMk/>
          <pc:sldMk cId="3924152644" sldId="305"/>
        </pc:sldMkLst>
      </pc:sldChg>
      <pc:sldChg chg="del">
        <pc:chgData name="Jaskari, Susanna" userId="a7c7c336-ab39-41d5-80ef-64f35cb3a963" providerId="ADAL" clId="{3A22F1C4-96CC-41EB-A16E-F12C8B32BEAD}" dt="2022-10-03T22:52:06.302" v="23" actId="47"/>
        <pc:sldMkLst>
          <pc:docMk/>
          <pc:sldMk cId="2052617619" sldId="306"/>
        </pc:sldMkLst>
      </pc:sldChg>
      <pc:sldChg chg="del">
        <pc:chgData name="Jaskari, Susanna" userId="a7c7c336-ab39-41d5-80ef-64f35cb3a963" providerId="ADAL" clId="{3A22F1C4-96CC-41EB-A16E-F12C8B32BEAD}" dt="2022-10-03T22:52:06.489" v="24" actId="47"/>
        <pc:sldMkLst>
          <pc:docMk/>
          <pc:sldMk cId="2186105346" sldId="307"/>
        </pc:sldMkLst>
      </pc:sldChg>
      <pc:sldChg chg="del">
        <pc:chgData name="Jaskari, Susanna" userId="a7c7c336-ab39-41d5-80ef-64f35cb3a963" providerId="ADAL" clId="{3A22F1C4-96CC-41EB-A16E-F12C8B32BEAD}" dt="2022-10-03T22:52:06.645" v="25" actId="47"/>
        <pc:sldMkLst>
          <pc:docMk/>
          <pc:sldMk cId="2579411976" sldId="308"/>
        </pc:sldMkLst>
      </pc:sldChg>
      <pc:sldChg chg="del">
        <pc:chgData name="Jaskari, Susanna" userId="a7c7c336-ab39-41d5-80ef-64f35cb3a963" providerId="ADAL" clId="{3A22F1C4-96CC-41EB-A16E-F12C8B32BEAD}" dt="2022-10-03T22:52:06.849" v="26" actId="47"/>
        <pc:sldMkLst>
          <pc:docMk/>
          <pc:sldMk cId="33507572" sldId="309"/>
        </pc:sldMkLst>
      </pc:sldChg>
      <pc:sldChg chg="del">
        <pc:chgData name="Jaskari, Susanna" userId="a7c7c336-ab39-41d5-80ef-64f35cb3a963" providerId="ADAL" clId="{3A22F1C4-96CC-41EB-A16E-F12C8B32BEAD}" dt="2022-10-03T22:52:07.067" v="27" actId="47"/>
        <pc:sldMkLst>
          <pc:docMk/>
          <pc:sldMk cId="782742435" sldId="310"/>
        </pc:sldMkLst>
      </pc:sldChg>
      <pc:sldChg chg="del">
        <pc:chgData name="Jaskari, Susanna" userId="a7c7c336-ab39-41d5-80ef-64f35cb3a963" providerId="ADAL" clId="{3A22F1C4-96CC-41EB-A16E-F12C8B32BEAD}" dt="2022-10-03T22:52:09.551" v="31" actId="47"/>
        <pc:sldMkLst>
          <pc:docMk/>
          <pc:sldMk cId="1414055114" sldId="311"/>
        </pc:sldMkLst>
      </pc:sldChg>
      <pc:sldChg chg="del">
        <pc:chgData name="Jaskari, Susanna" userId="a7c7c336-ab39-41d5-80ef-64f35cb3a963" providerId="ADAL" clId="{3A22F1C4-96CC-41EB-A16E-F12C8B32BEAD}" dt="2022-10-03T22:52:10.144" v="34" actId="47"/>
        <pc:sldMkLst>
          <pc:docMk/>
          <pc:sldMk cId="1128615777" sldId="312"/>
        </pc:sldMkLst>
      </pc:sldChg>
      <pc:sldChg chg="del">
        <pc:chgData name="Jaskari, Susanna" userId="a7c7c336-ab39-41d5-80ef-64f35cb3a963" providerId="ADAL" clId="{3A22F1C4-96CC-41EB-A16E-F12C8B32BEAD}" dt="2022-10-03T22:52:11.019" v="39" actId="47"/>
        <pc:sldMkLst>
          <pc:docMk/>
          <pc:sldMk cId="3037459908" sldId="313"/>
        </pc:sldMkLst>
      </pc:sldChg>
      <pc:sldChg chg="del">
        <pc:chgData name="Jaskari, Susanna" userId="a7c7c336-ab39-41d5-80ef-64f35cb3a963" providerId="ADAL" clId="{3A22F1C4-96CC-41EB-A16E-F12C8B32BEAD}" dt="2022-10-03T22:52:12.831" v="42" actId="47"/>
        <pc:sldMkLst>
          <pc:docMk/>
          <pc:sldMk cId="1355644127" sldId="314"/>
        </pc:sldMkLst>
      </pc:sldChg>
      <pc:sldChg chg="del">
        <pc:chgData name="Jaskari, Susanna" userId="a7c7c336-ab39-41d5-80ef-64f35cb3a963" providerId="ADAL" clId="{3A22F1C4-96CC-41EB-A16E-F12C8B32BEAD}" dt="2022-10-03T22:52:14.034" v="45" actId="47"/>
        <pc:sldMkLst>
          <pc:docMk/>
          <pc:sldMk cId="1754484576" sldId="315"/>
        </pc:sldMkLst>
      </pc:sldChg>
      <pc:sldChg chg="addSp modSp mod">
        <pc:chgData name="Jaskari, Susanna" userId="a7c7c336-ab39-41d5-80ef-64f35cb3a963" providerId="ADAL" clId="{3A22F1C4-96CC-41EB-A16E-F12C8B32BEAD}" dt="2022-10-31T16:57:13.205" v="6121" actId="207"/>
        <pc:sldMkLst>
          <pc:docMk/>
          <pc:sldMk cId="3976958211" sldId="316"/>
        </pc:sldMkLst>
        <pc:spChg chg="mod">
          <ac:chgData name="Jaskari, Susanna" userId="a7c7c336-ab39-41d5-80ef-64f35cb3a963" providerId="ADAL" clId="{3A22F1C4-96CC-41EB-A16E-F12C8B32BEAD}" dt="2022-10-31T13:57:23.216" v="6098" actId="14100"/>
          <ac:spMkLst>
            <pc:docMk/>
            <pc:sldMk cId="3976958211" sldId="316"/>
            <ac:spMk id="2" creationId="{D94AA3F9-5ED6-FCD7-7A4F-F805D0887619}"/>
          </ac:spMkLst>
        </pc:spChg>
        <pc:spChg chg="mod">
          <ac:chgData name="Jaskari, Susanna" userId="a7c7c336-ab39-41d5-80ef-64f35cb3a963" providerId="ADAL" clId="{3A22F1C4-96CC-41EB-A16E-F12C8B32BEAD}" dt="2022-10-03T23:07:27.663" v="217" actId="34135"/>
          <ac:spMkLst>
            <pc:docMk/>
            <pc:sldMk cId="3976958211" sldId="316"/>
            <ac:spMk id="3" creationId="{F49DB4B2-D711-20DE-F9CB-2D5AF77D4EA2}"/>
          </ac:spMkLst>
        </pc:spChg>
        <pc:spChg chg="add mod ord">
          <ac:chgData name="Jaskari, Susanna" userId="a7c7c336-ab39-41d5-80ef-64f35cb3a963" providerId="ADAL" clId="{3A22F1C4-96CC-41EB-A16E-F12C8B32BEAD}" dt="2022-10-31T13:58:02.976" v="6120" actId="207"/>
          <ac:spMkLst>
            <pc:docMk/>
            <pc:sldMk cId="3976958211" sldId="316"/>
            <ac:spMk id="4" creationId="{3E161358-0C6D-211B-2661-E166CDA740F9}"/>
          </ac:spMkLst>
        </pc:spChg>
        <pc:spChg chg="mod">
          <ac:chgData name="Jaskari, Susanna" userId="a7c7c336-ab39-41d5-80ef-64f35cb3a963" providerId="ADAL" clId="{3A22F1C4-96CC-41EB-A16E-F12C8B32BEAD}" dt="2022-10-31T16:57:13.205" v="6121" actId="207"/>
          <ac:spMkLst>
            <pc:docMk/>
            <pc:sldMk cId="3976958211" sldId="316"/>
            <ac:spMk id="7" creationId="{1AFA4326-E525-BEF5-DED7-B3D14E9EE123}"/>
          </ac:spMkLst>
        </pc:spChg>
        <pc:picChg chg="add mod">
          <ac:chgData name="Jaskari, Susanna" userId="a7c7c336-ab39-41d5-80ef-64f35cb3a963" providerId="ADAL" clId="{3A22F1C4-96CC-41EB-A16E-F12C8B32BEAD}" dt="2022-10-31T13:57:47.868" v="6106" actId="171"/>
          <ac:picMkLst>
            <pc:docMk/>
            <pc:sldMk cId="3976958211" sldId="316"/>
            <ac:picMk id="2050" creationId="{0D082A0A-0515-83FC-4160-8CB161598C87}"/>
          </ac:picMkLst>
        </pc:picChg>
      </pc:sldChg>
      <pc:sldChg chg="addSp delSp modSp mod">
        <pc:chgData name="Jaskari, Susanna" userId="a7c7c336-ab39-41d5-80ef-64f35cb3a963" providerId="ADAL" clId="{3A22F1C4-96CC-41EB-A16E-F12C8B32BEAD}" dt="2022-10-31T17:00:12.806" v="6154" actId="207"/>
        <pc:sldMkLst>
          <pc:docMk/>
          <pc:sldMk cId="954215923" sldId="317"/>
        </pc:sldMkLst>
        <pc:spChg chg="mod">
          <ac:chgData name="Jaskari, Susanna" userId="a7c7c336-ab39-41d5-80ef-64f35cb3a963" providerId="ADAL" clId="{3A22F1C4-96CC-41EB-A16E-F12C8B32BEAD}" dt="2022-10-04T09:35:22.837" v="1381" actId="207"/>
          <ac:spMkLst>
            <pc:docMk/>
            <pc:sldMk cId="954215923" sldId="317"/>
            <ac:spMk id="2" creationId="{D94AA3F9-5ED6-FCD7-7A4F-F805D0887619}"/>
          </ac:spMkLst>
        </pc:spChg>
        <pc:spChg chg="mod">
          <ac:chgData name="Jaskari, Susanna" userId="a7c7c336-ab39-41d5-80ef-64f35cb3a963" providerId="ADAL" clId="{3A22F1C4-96CC-41EB-A16E-F12C8B32BEAD}" dt="2022-10-04T09:35:35.371" v="1384" actId="208"/>
          <ac:spMkLst>
            <pc:docMk/>
            <pc:sldMk cId="954215923" sldId="317"/>
            <ac:spMk id="3" creationId="{F49DB4B2-D711-20DE-F9CB-2D5AF77D4EA2}"/>
          </ac:spMkLst>
        </pc:spChg>
        <pc:spChg chg="add mod ord">
          <ac:chgData name="Jaskari, Susanna" userId="a7c7c336-ab39-41d5-80ef-64f35cb3a963" providerId="ADAL" clId="{3A22F1C4-96CC-41EB-A16E-F12C8B32BEAD}" dt="2022-10-31T17:00:12.806" v="6154" actId="207"/>
          <ac:spMkLst>
            <pc:docMk/>
            <pc:sldMk cId="954215923" sldId="317"/>
            <ac:spMk id="4" creationId="{AE4B571F-B2A3-7639-8546-401BA0B62C3A}"/>
          </ac:spMkLst>
        </pc:spChg>
        <pc:spChg chg="mod">
          <ac:chgData name="Jaskari, Susanna" userId="a7c7c336-ab39-41d5-80ef-64f35cb3a963" providerId="ADAL" clId="{3A22F1C4-96CC-41EB-A16E-F12C8B32BEAD}" dt="2022-10-03T23:10:55.820" v="260" actId="34135"/>
          <ac:spMkLst>
            <pc:docMk/>
            <pc:sldMk cId="954215923" sldId="317"/>
            <ac:spMk id="5" creationId="{152A61FA-5854-D2C8-F163-6C927BA52C82}"/>
          </ac:spMkLst>
        </pc:spChg>
        <pc:spChg chg="add del mod">
          <ac:chgData name="Jaskari, Susanna" userId="a7c7c336-ab39-41d5-80ef-64f35cb3a963" providerId="ADAL" clId="{3A22F1C4-96CC-41EB-A16E-F12C8B32BEAD}" dt="2022-10-04T09:35:24.652" v="1382" actId="478"/>
          <ac:spMkLst>
            <pc:docMk/>
            <pc:sldMk cId="954215923" sldId="317"/>
            <ac:spMk id="6" creationId="{CF0949BB-32D3-5C14-6921-CC092C40B235}"/>
          </ac:spMkLst>
        </pc:spChg>
        <pc:picChg chg="add mod ord modCrop">
          <ac:chgData name="Jaskari, Susanna" userId="a7c7c336-ab39-41d5-80ef-64f35cb3a963" providerId="ADAL" clId="{3A22F1C4-96CC-41EB-A16E-F12C8B32BEAD}" dt="2022-10-31T16:59:58.106" v="6141" actId="171"/>
          <ac:picMkLst>
            <pc:docMk/>
            <pc:sldMk cId="954215923" sldId="317"/>
            <ac:picMk id="6" creationId="{4C7929EF-668B-0A50-CB5F-D6CBBD625F43}"/>
          </ac:picMkLst>
        </pc:picChg>
      </pc:sldChg>
      <pc:sldChg chg="addSp modSp mod">
        <pc:chgData name="Jaskari, Susanna" userId="a7c7c336-ab39-41d5-80ef-64f35cb3a963" providerId="ADAL" clId="{3A22F1C4-96CC-41EB-A16E-F12C8B32BEAD}" dt="2022-10-31T17:02:26.744" v="6185" actId="207"/>
        <pc:sldMkLst>
          <pc:docMk/>
          <pc:sldMk cId="2803755454" sldId="318"/>
        </pc:sldMkLst>
        <pc:spChg chg="mod">
          <ac:chgData name="Jaskari, Susanna" userId="a7c7c336-ab39-41d5-80ef-64f35cb3a963" providerId="ADAL" clId="{3A22F1C4-96CC-41EB-A16E-F12C8B32BEAD}" dt="2022-10-31T17:02:05.094" v="6173" actId="207"/>
          <ac:spMkLst>
            <pc:docMk/>
            <pc:sldMk cId="2803755454" sldId="318"/>
            <ac:spMk id="2" creationId="{D94AA3F9-5ED6-FCD7-7A4F-F805D0887619}"/>
          </ac:spMkLst>
        </pc:spChg>
        <pc:spChg chg="mod">
          <ac:chgData name="Jaskari, Susanna" userId="a7c7c336-ab39-41d5-80ef-64f35cb3a963" providerId="ADAL" clId="{3A22F1C4-96CC-41EB-A16E-F12C8B32BEAD}" dt="2022-10-31T17:02:26.744" v="6185" actId="207"/>
          <ac:spMkLst>
            <pc:docMk/>
            <pc:sldMk cId="2803755454" sldId="318"/>
            <ac:spMk id="3" creationId="{F49DB4B2-D711-20DE-F9CB-2D5AF77D4EA2}"/>
          </ac:spMkLst>
        </pc:spChg>
        <pc:spChg chg="mod">
          <ac:chgData name="Jaskari, Susanna" userId="a7c7c336-ab39-41d5-80ef-64f35cb3a963" providerId="ADAL" clId="{3A22F1C4-96CC-41EB-A16E-F12C8B32BEAD}" dt="2022-10-03T23:24:54.478" v="407" actId="34135"/>
          <ac:spMkLst>
            <pc:docMk/>
            <pc:sldMk cId="2803755454" sldId="318"/>
            <ac:spMk id="5" creationId="{48234872-3BB0-0E03-4A97-83608C82AA51}"/>
          </ac:spMkLst>
        </pc:spChg>
        <pc:picChg chg="add mod ord modCrop">
          <ac:chgData name="Jaskari, Susanna" userId="a7c7c336-ab39-41d5-80ef-64f35cb3a963" providerId="ADAL" clId="{3A22F1C4-96CC-41EB-A16E-F12C8B32BEAD}" dt="2022-10-31T17:02:14.638" v="6174" actId="34135"/>
          <ac:picMkLst>
            <pc:docMk/>
            <pc:sldMk cId="2803755454" sldId="318"/>
            <ac:picMk id="4" creationId="{23693529-A477-A0C2-2B38-DF543CA53D12}"/>
          </ac:picMkLst>
        </pc:picChg>
      </pc:sldChg>
      <pc:sldChg chg="addSp delSp modSp mod">
        <pc:chgData name="Jaskari, Susanna" userId="a7c7c336-ab39-41d5-80ef-64f35cb3a963" providerId="ADAL" clId="{3A22F1C4-96CC-41EB-A16E-F12C8B32BEAD}" dt="2022-10-31T17:03:24.551" v="6195" actId="34135"/>
        <pc:sldMkLst>
          <pc:docMk/>
          <pc:sldMk cId="2807252967" sldId="319"/>
        </pc:sldMkLst>
        <pc:spChg chg="del mod">
          <ac:chgData name="Jaskari, Susanna" userId="a7c7c336-ab39-41d5-80ef-64f35cb3a963" providerId="ADAL" clId="{3A22F1C4-96CC-41EB-A16E-F12C8B32BEAD}" dt="2022-10-04T09:02:14.922" v="637" actId="478"/>
          <ac:spMkLst>
            <pc:docMk/>
            <pc:sldMk cId="2807252967" sldId="319"/>
            <ac:spMk id="2" creationId="{D94AA3F9-5ED6-FCD7-7A4F-F805D0887619}"/>
          </ac:spMkLst>
        </pc:spChg>
        <pc:spChg chg="mod">
          <ac:chgData name="Jaskari, Susanna" userId="a7c7c336-ab39-41d5-80ef-64f35cb3a963" providerId="ADAL" clId="{3A22F1C4-96CC-41EB-A16E-F12C8B32BEAD}" dt="2022-10-04T09:05:54.811" v="786" actId="34135"/>
          <ac:spMkLst>
            <pc:docMk/>
            <pc:sldMk cId="2807252967" sldId="319"/>
            <ac:spMk id="3" creationId="{F49DB4B2-D711-20DE-F9CB-2D5AF77D4EA2}"/>
          </ac:spMkLst>
        </pc:spChg>
        <pc:spChg chg="add del mod">
          <ac:chgData name="Jaskari, Susanna" userId="a7c7c336-ab39-41d5-80ef-64f35cb3a963" providerId="ADAL" clId="{3A22F1C4-96CC-41EB-A16E-F12C8B32BEAD}" dt="2022-10-03T23:28:35.864" v="455" actId="478"/>
          <ac:spMkLst>
            <pc:docMk/>
            <pc:sldMk cId="2807252967" sldId="319"/>
            <ac:spMk id="4" creationId="{4AA98F11-E616-F607-4B09-FBF8688A4086}"/>
          </ac:spMkLst>
        </pc:spChg>
        <pc:spChg chg="add del mod">
          <ac:chgData name="Jaskari, Susanna" userId="a7c7c336-ab39-41d5-80ef-64f35cb3a963" providerId="ADAL" clId="{3A22F1C4-96CC-41EB-A16E-F12C8B32BEAD}" dt="2022-10-04T09:02:29.952" v="643" actId="478"/>
          <ac:spMkLst>
            <pc:docMk/>
            <pc:sldMk cId="2807252967" sldId="319"/>
            <ac:spMk id="5" creationId="{244CD847-ADCA-8090-BA33-607A81DE1EDD}"/>
          </ac:spMkLst>
        </pc:spChg>
        <pc:spChg chg="add del">
          <ac:chgData name="Jaskari, Susanna" userId="a7c7c336-ab39-41d5-80ef-64f35cb3a963" providerId="ADAL" clId="{3A22F1C4-96CC-41EB-A16E-F12C8B32BEAD}" dt="2022-10-03T23:34:08.658" v="565" actId="478"/>
          <ac:spMkLst>
            <pc:docMk/>
            <pc:sldMk cId="2807252967" sldId="319"/>
            <ac:spMk id="7" creationId="{BD6641CC-EA31-A04D-C5DC-63B64F97268C}"/>
          </ac:spMkLst>
        </pc:spChg>
        <pc:spChg chg="add del mod">
          <ac:chgData name="Jaskari, Susanna" userId="a7c7c336-ab39-41d5-80ef-64f35cb3a963" providerId="ADAL" clId="{3A22F1C4-96CC-41EB-A16E-F12C8B32BEAD}" dt="2022-10-04T09:02:17.051" v="638" actId="478"/>
          <ac:spMkLst>
            <pc:docMk/>
            <pc:sldMk cId="2807252967" sldId="319"/>
            <ac:spMk id="13" creationId="{173494BC-9B99-21C6-2580-516E9E301072}"/>
          </ac:spMkLst>
        </pc:spChg>
        <pc:spChg chg="add mod">
          <ac:chgData name="Jaskari, Susanna" userId="a7c7c336-ab39-41d5-80ef-64f35cb3a963" providerId="ADAL" clId="{3A22F1C4-96CC-41EB-A16E-F12C8B32BEAD}" dt="2022-10-04T10:06:27.034" v="1565" actId="208"/>
          <ac:spMkLst>
            <pc:docMk/>
            <pc:sldMk cId="2807252967" sldId="319"/>
            <ac:spMk id="14" creationId="{890C907D-4749-A2B8-AFF1-6FE49AD6F77D}"/>
          </ac:spMkLst>
        </pc:spChg>
        <pc:spChg chg="add mod">
          <ac:chgData name="Jaskari, Susanna" userId="a7c7c336-ab39-41d5-80ef-64f35cb3a963" providerId="ADAL" clId="{3A22F1C4-96CC-41EB-A16E-F12C8B32BEAD}" dt="2022-10-04T09:04:24.263" v="676" actId="34135"/>
          <ac:spMkLst>
            <pc:docMk/>
            <pc:sldMk cId="2807252967" sldId="319"/>
            <ac:spMk id="16" creationId="{E64C957A-966D-E40E-B58D-60B6172F5B34}"/>
          </ac:spMkLst>
        </pc:spChg>
        <pc:graphicFrameChg chg="add del mod modGraphic">
          <ac:chgData name="Jaskari, Susanna" userId="a7c7c336-ab39-41d5-80ef-64f35cb3a963" providerId="ADAL" clId="{3A22F1C4-96CC-41EB-A16E-F12C8B32BEAD}" dt="2022-10-04T10:04:48.745" v="1538" actId="478"/>
          <ac:graphicFrameMkLst>
            <pc:docMk/>
            <pc:sldMk cId="2807252967" sldId="319"/>
            <ac:graphicFrameMk id="17" creationId="{FDC3977F-E576-D849-57C1-2D758CC4D683}"/>
          </ac:graphicFrameMkLst>
        </pc:graphicFrameChg>
        <pc:graphicFrameChg chg="add del mod modGraphic">
          <ac:chgData name="Jaskari, Susanna" userId="a7c7c336-ab39-41d5-80ef-64f35cb3a963" providerId="ADAL" clId="{3A22F1C4-96CC-41EB-A16E-F12C8B32BEAD}" dt="2022-10-31T17:03:14.354" v="6193" actId="478"/>
          <ac:graphicFrameMkLst>
            <pc:docMk/>
            <pc:sldMk cId="2807252967" sldId="319"/>
            <ac:graphicFrameMk id="18" creationId="{63343E7B-83B7-DB62-A72E-927923C9763B}"/>
          </ac:graphicFrameMkLst>
        </pc:graphicFrameChg>
        <pc:picChg chg="add mod">
          <ac:chgData name="Jaskari, Susanna" userId="a7c7c336-ab39-41d5-80ef-64f35cb3a963" providerId="ADAL" clId="{3A22F1C4-96CC-41EB-A16E-F12C8B32BEAD}" dt="2022-10-31T17:03:24.551" v="6195" actId="34135"/>
          <ac:picMkLst>
            <pc:docMk/>
            <pc:sldMk cId="2807252967" sldId="319"/>
            <ac:picMk id="2" creationId="{0060348C-3AEC-20A9-48E2-D0AF90D9B509}"/>
          </ac:picMkLst>
        </pc:picChg>
        <pc:picChg chg="add del mod">
          <ac:chgData name="Jaskari, Susanna" userId="a7c7c336-ab39-41d5-80ef-64f35cb3a963" providerId="ADAL" clId="{3A22F1C4-96CC-41EB-A16E-F12C8B32BEAD}" dt="2022-10-04T08:48:32.330" v="583" actId="478"/>
          <ac:picMkLst>
            <pc:docMk/>
            <pc:sldMk cId="2807252967" sldId="319"/>
            <ac:picMk id="8" creationId="{ACEAFA55-D426-273C-AF37-9491F4512E98}"/>
          </ac:picMkLst>
        </pc:picChg>
        <pc:picChg chg="add del mod modCrop">
          <ac:chgData name="Jaskari, Susanna" userId="a7c7c336-ab39-41d5-80ef-64f35cb3a963" providerId="ADAL" clId="{3A22F1C4-96CC-41EB-A16E-F12C8B32BEAD}" dt="2022-10-04T08:50:23.639" v="597" actId="478"/>
          <ac:picMkLst>
            <pc:docMk/>
            <pc:sldMk cId="2807252967" sldId="319"/>
            <ac:picMk id="9" creationId="{CA950E99-0FB2-2CB6-99B1-9918D2A80C11}"/>
          </ac:picMkLst>
        </pc:picChg>
        <pc:picChg chg="add del">
          <ac:chgData name="Jaskari, Susanna" userId="a7c7c336-ab39-41d5-80ef-64f35cb3a963" providerId="ADAL" clId="{3A22F1C4-96CC-41EB-A16E-F12C8B32BEAD}" dt="2022-10-04T08:54:17.304" v="599" actId="478"/>
          <ac:picMkLst>
            <pc:docMk/>
            <pc:sldMk cId="2807252967" sldId="319"/>
            <ac:picMk id="10" creationId="{5F6FBDB7-63BA-774E-0E91-160B5726B0EF}"/>
          </ac:picMkLst>
        </pc:picChg>
        <pc:picChg chg="add del mod modCrop">
          <ac:chgData name="Jaskari, Susanna" userId="a7c7c336-ab39-41d5-80ef-64f35cb3a963" providerId="ADAL" clId="{3A22F1C4-96CC-41EB-A16E-F12C8B32BEAD}" dt="2022-10-04T09:02:18.718" v="639" actId="478"/>
          <ac:picMkLst>
            <pc:docMk/>
            <pc:sldMk cId="2807252967" sldId="319"/>
            <ac:picMk id="11" creationId="{F0B6EEC7-C88C-0F96-A8F7-29D8F6456C37}"/>
          </ac:picMkLst>
        </pc:picChg>
      </pc:sldChg>
      <pc:sldChg chg="del">
        <pc:chgData name="Jaskari, Susanna" userId="a7c7c336-ab39-41d5-80ef-64f35cb3a963" providerId="ADAL" clId="{3A22F1C4-96CC-41EB-A16E-F12C8B32BEAD}" dt="2022-10-03T22:52:09.176" v="30" actId="47"/>
        <pc:sldMkLst>
          <pc:docMk/>
          <pc:sldMk cId="3110774824" sldId="320"/>
        </pc:sldMkLst>
      </pc:sldChg>
      <pc:sldChg chg="del">
        <pc:chgData name="Jaskari, Susanna" userId="a7c7c336-ab39-41d5-80ef-64f35cb3a963" providerId="ADAL" clId="{3A22F1C4-96CC-41EB-A16E-F12C8B32BEAD}" dt="2022-10-03T22:52:09.816" v="32" actId="47"/>
        <pc:sldMkLst>
          <pc:docMk/>
          <pc:sldMk cId="3911193873" sldId="321"/>
        </pc:sldMkLst>
      </pc:sldChg>
      <pc:sldChg chg="del">
        <pc:chgData name="Jaskari, Susanna" userId="a7c7c336-ab39-41d5-80ef-64f35cb3a963" providerId="ADAL" clId="{3A22F1C4-96CC-41EB-A16E-F12C8B32BEAD}" dt="2022-10-03T22:52:09.926" v="33" actId="47"/>
        <pc:sldMkLst>
          <pc:docMk/>
          <pc:sldMk cId="913079666" sldId="322"/>
        </pc:sldMkLst>
      </pc:sldChg>
      <pc:sldChg chg="del">
        <pc:chgData name="Jaskari, Susanna" userId="a7c7c336-ab39-41d5-80ef-64f35cb3a963" providerId="ADAL" clId="{3A22F1C4-96CC-41EB-A16E-F12C8B32BEAD}" dt="2022-10-03T22:52:10.316" v="35" actId="47"/>
        <pc:sldMkLst>
          <pc:docMk/>
          <pc:sldMk cId="118501615" sldId="323"/>
        </pc:sldMkLst>
      </pc:sldChg>
      <pc:sldChg chg="del">
        <pc:chgData name="Jaskari, Susanna" userId="a7c7c336-ab39-41d5-80ef-64f35cb3a963" providerId="ADAL" clId="{3A22F1C4-96CC-41EB-A16E-F12C8B32BEAD}" dt="2022-10-03T22:52:10.504" v="36" actId="47"/>
        <pc:sldMkLst>
          <pc:docMk/>
          <pc:sldMk cId="1405929390" sldId="324"/>
        </pc:sldMkLst>
      </pc:sldChg>
      <pc:sldChg chg="del">
        <pc:chgData name="Jaskari, Susanna" userId="a7c7c336-ab39-41d5-80ef-64f35cb3a963" providerId="ADAL" clId="{3A22F1C4-96CC-41EB-A16E-F12C8B32BEAD}" dt="2022-10-03T22:52:10.675" v="37" actId="47"/>
        <pc:sldMkLst>
          <pc:docMk/>
          <pc:sldMk cId="1652313691" sldId="325"/>
        </pc:sldMkLst>
      </pc:sldChg>
      <pc:sldChg chg="del">
        <pc:chgData name="Jaskari, Susanna" userId="a7c7c336-ab39-41d5-80ef-64f35cb3a963" providerId="ADAL" clId="{3A22F1C4-96CC-41EB-A16E-F12C8B32BEAD}" dt="2022-10-03T22:52:10.847" v="38" actId="47"/>
        <pc:sldMkLst>
          <pc:docMk/>
          <pc:sldMk cId="3404088819" sldId="326"/>
        </pc:sldMkLst>
      </pc:sldChg>
      <pc:sldChg chg="del">
        <pc:chgData name="Jaskari, Susanna" userId="a7c7c336-ab39-41d5-80ef-64f35cb3a963" providerId="ADAL" clId="{3A22F1C4-96CC-41EB-A16E-F12C8B32BEAD}" dt="2022-10-03T22:52:12.128" v="40" actId="47"/>
        <pc:sldMkLst>
          <pc:docMk/>
          <pc:sldMk cId="897998505" sldId="327"/>
        </pc:sldMkLst>
      </pc:sldChg>
      <pc:sldChg chg="del">
        <pc:chgData name="Jaskari, Susanna" userId="a7c7c336-ab39-41d5-80ef-64f35cb3a963" providerId="ADAL" clId="{3A22F1C4-96CC-41EB-A16E-F12C8B32BEAD}" dt="2022-10-03T22:52:12.378" v="41" actId="47"/>
        <pc:sldMkLst>
          <pc:docMk/>
          <pc:sldMk cId="2672587664" sldId="328"/>
        </pc:sldMkLst>
      </pc:sldChg>
      <pc:sldChg chg="del">
        <pc:chgData name="Jaskari, Susanna" userId="a7c7c336-ab39-41d5-80ef-64f35cb3a963" providerId="ADAL" clId="{3A22F1C4-96CC-41EB-A16E-F12C8B32BEAD}" dt="2022-10-03T22:52:13.284" v="43" actId="47"/>
        <pc:sldMkLst>
          <pc:docMk/>
          <pc:sldMk cId="4090548127" sldId="329"/>
        </pc:sldMkLst>
      </pc:sldChg>
      <pc:sldChg chg="del">
        <pc:chgData name="Jaskari, Susanna" userId="a7c7c336-ab39-41d5-80ef-64f35cb3a963" providerId="ADAL" clId="{3A22F1C4-96CC-41EB-A16E-F12C8B32BEAD}" dt="2022-10-03T22:52:14.377" v="46" actId="47"/>
        <pc:sldMkLst>
          <pc:docMk/>
          <pc:sldMk cId="2089353344" sldId="331"/>
        </pc:sldMkLst>
      </pc:sldChg>
      <pc:sldChg chg="del">
        <pc:chgData name="Jaskari, Susanna" userId="a7c7c336-ab39-41d5-80ef-64f35cb3a963" providerId="ADAL" clId="{3A22F1C4-96CC-41EB-A16E-F12C8B32BEAD}" dt="2022-10-03T22:52:14.768" v="47" actId="47"/>
        <pc:sldMkLst>
          <pc:docMk/>
          <pc:sldMk cId="2690658982" sldId="332"/>
        </pc:sldMkLst>
      </pc:sldChg>
      <pc:sldChg chg="del">
        <pc:chgData name="Jaskari, Susanna" userId="a7c7c336-ab39-41d5-80ef-64f35cb3a963" providerId="ADAL" clId="{3A22F1C4-96CC-41EB-A16E-F12C8B32BEAD}" dt="2022-10-03T22:52:15.877" v="48" actId="47"/>
        <pc:sldMkLst>
          <pc:docMk/>
          <pc:sldMk cId="1942089547" sldId="333"/>
        </pc:sldMkLst>
      </pc:sldChg>
      <pc:sldChg chg="addSp delSp modSp mod">
        <pc:chgData name="Jaskari, Susanna" userId="a7c7c336-ab39-41d5-80ef-64f35cb3a963" providerId="ADAL" clId="{3A22F1C4-96CC-41EB-A16E-F12C8B32BEAD}" dt="2022-10-31T13:56:08.943" v="6093" actId="34135"/>
        <pc:sldMkLst>
          <pc:docMk/>
          <pc:sldMk cId="1518868556" sldId="334"/>
        </pc:sldMkLst>
        <pc:spChg chg="mod">
          <ac:chgData name="Jaskari, Susanna" userId="a7c7c336-ab39-41d5-80ef-64f35cb3a963" providerId="ADAL" clId="{3A22F1C4-96CC-41EB-A16E-F12C8B32BEAD}" dt="2022-10-31T13:55:10.868" v="6082" actId="14100"/>
          <ac:spMkLst>
            <pc:docMk/>
            <pc:sldMk cId="1518868556" sldId="334"/>
            <ac:spMk id="2" creationId="{D94AA3F9-5ED6-FCD7-7A4F-F805D0887619}"/>
          </ac:spMkLst>
        </pc:spChg>
        <pc:spChg chg="mod">
          <ac:chgData name="Jaskari, Susanna" userId="a7c7c336-ab39-41d5-80ef-64f35cb3a963" providerId="ADAL" clId="{3A22F1C4-96CC-41EB-A16E-F12C8B32BEAD}" dt="2022-10-31T13:56:08.943" v="6093" actId="34135"/>
          <ac:spMkLst>
            <pc:docMk/>
            <pc:sldMk cId="1518868556" sldId="334"/>
            <ac:spMk id="3" creationId="{F49DB4B2-D711-20DE-F9CB-2D5AF77D4EA2}"/>
          </ac:spMkLst>
        </pc:spChg>
        <pc:spChg chg="add mod ord">
          <ac:chgData name="Jaskari, Susanna" userId="a7c7c336-ab39-41d5-80ef-64f35cb3a963" providerId="ADAL" clId="{3A22F1C4-96CC-41EB-A16E-F12C8B32BEAD}" dt="2022-10-31T13:51:26.767" v="6074" actId="207"/>
          <ac:spMkLst>
            <pc:docMk/>
            <pc:sldMk cId="1518868556" sldId="334"/>
            <ac:spMk id="4" creationId="{31DC0366-CB03-F1FE-879C-AECA1A5A4627}"/>
          </ac:spMkLst>
        </pc:spChg>
        <pc:spChg chg="mod">
          <ac:chgData name="Jaskari, Susanna" userId="a7c7c336-ab39-41d5-80ef-64f35cb3a963" providerId="ADAL" clId="{3A22F1C4-96CC-41EB-A16E-F12C8B32BEAD}" dt="2022-10-03T23:03:13.486" v="165" actId="34135"/>
          <ac:spMkLst>
            <pc:docMk/>
            <pc:sldMk cId="1518868556" sldId="334"/>
            <ac:spMk id="5" creationId="{12AB29A5-1816-EC6D-B381-88585EB4C25F}"/>
          </ac:spMkLst>
        </pc:spChg>
        <pc:picChg chg="add del mod ord modCrop">
          <ac:chgData name="Jaskari, Susanna" userId="a7c7c336-ab39-41d5-80ef-64f35cb3a963" providerId="ADAL" clId="{3A22F1C4-96CC-41EB-A16E-F12C8B32BEAD}" dt="2022-10-31T13:54:13.107" v="6075" actId="478"/>
          <ac:picMkLst>
            <pc:docMk/>
            <pc:sldMk cId="1518868556" sldId="334"/>
            <ac:picMk id="6" creationId="{100D761D-23BF-AD1B-C5B8-B765FE756C64}"/>
          </ac:picMkLst>
        </pc:picChg>
        <pc:picChg chg="add del">
          <ac:chgData name="Jaskari, Susanna" userId="a7c7c336-ab39-41d5-80ef-64f35cb3a963" providerId="ADAL" clId="{3A22F1C4-96CC-41EB-A16E-F12C8B32BEAD}" dt="2022-10-31T13:54:20.389" v="6077" actId="478"/>
          <ac:picMkLst>
            <pc:docMk/>
            <pc:sldMk cId="1518868556" sldId="334"/>
            <ac:picMk id="7" creationId="{81D6B362-D4B5-9AF8-9553-7A6A9CE54ABB}"/>
          </ac:picMkLst>
        </pc:picChg>
        <pc:picChg chg="add del">
          <ac:chgData name="Jaskari, Susanna" userId="a7c7c336-ab39-41d5-80ef-64f35cb3a963" providerId="ADAL" clId="{3A22F1C4-96CC-41EB-A16E-F12C8B32BEAD}" dt="2022-10-31T13:54:31.079" v="6079" actId="478"/>
          <ac:picMkLst>
            <pc:docMk/>
            <pc:sldMk cId="1518868556" sldId="334"/>
            <ac:picMk id="1026" creationId="{1BA8A678-BAF2-980C-3726-CB1A38C2245B}"/>
          </ac:picMkLst>
        </pc:picChg>
        <pc:picChg chg="add mod">
          <ac:chgData name="Jaskari, Susanna" userId="a7c7c336-ab39-41d5-80ef-64f35cb3a963" providerId="ADAL" clId="{3A22F1C4-96CC-41EB-A16E-F12C8B32BEAD}" dt="2022-10-31T13:56:05.941" v="6092" actId="34135"/>
          <ac:picMkLst>
            <pc:docMk/>
            <pc:sldMk cId="1518868556" sldId="334"/>
            <ac:picMk id="1028" creationId="{6C774606-E1F5-9848-9E76-4AEF10E0D012}"/>
          </ac:picMkLst>
        </pc:picChg>
      </pc:sldChg>
      <pc:sldChg chg="addSp delSp modSp mod">
        <pc:chgData name="Jaskari, Susanna" userId="a7c7c336-ab39-41d5-80ef-64f35cb3a963" providerId="ADAL" clId="{3A22F1C4-96CC-41EB-A16E-F12C8B32BEAD}" dt="2022-10-31T13:47:32.580" v="6038" actId="34135"/>
        <pc:sldMkLst>
          <pc:docMk/>
          <pc:sldMk cId="156237951" sldId="335"/>
        </pc:sldMkLst>
        <pc:spChg chg="mod">
          <ac:chgData name="Jaskari, Susanna" userId="a7c7c336-ab39-41d5-80ef-64f35cb3a963" providerId="ADAL" clId="{3A22F1C4-96CC-41EB-A16E-F12C8B32BEAD}" dt="2022-10-31T13:47:32.580" v="6038" actId="34135"/>
          <ac:spMkLst>
            <pc:docMk/>
            <pc:sldMk cId="156237951" sldId="335"/>
            <ac:spMk id="3" creationId="{F49DB4B2-D711-20DE-F9CB-2D5AF77D4EA2}"/>
          </ac:spMkLst>
        </pc:spChg>
        <pc:spChg chg="mod">
          <ac:chgData name="Jaskari, Susanna" userId="a7c7c336-ab39-41d5-80ef-64f35cb3a963" providerId="ADAL" clId="{3A22F1C4-96CC-41EB-A16E-F12C8B32BEAD}" dt="2022-10-03T23:04:50.746" v="185" actId="34135"/>
          <ac:spMkLst>
            <pc:docMk/>
            <pc:sldMk cId="156237951" sldId="335"/>
            <ac:spMk id="5" creationId="{12AB29A5-1816-EC6D-B381-88585EB4C25F}"/>
          </ac:spMkLst>
        </pc:spChg>
        <pc:spChg chg="mod">
          <ac:chgData name="Jaskari, Susanna" userId="a7c7c336-ab39-41d5-80ef-64f35cb3a963" providerId="ADAL" clId="{3A22F1C4-96CC-41EB-A16E-F12C8B32BEAD}" dt="2022-10-03T23:05:21.961" v="194" actId="34135"/>
          <ac:spMkLst>
            <pc:docMk/>
            <pc:sldMk cId="156237951" sldId="335"/>
            <ac:spMk id="8" creationId="{28952E76-C8C9-3764-F5DF-FFA9B1082FFA}"/>
          </ac:spMkLst>
        </pc:spChg>
        <pc:spChg chg="add del mod ord">
          <ac:chgData name="Jaskari, Susanna" userId="a7c7c336-ab39-41d5-80ef-64f35cb3a963" providerId="ADAL" clId="{3A22F1C4-96CC-41EB-A16E-F12C8B32BEAD}" dt="2022-10-31T13:46:23.714" v="6029" actId="2085"/>
          <ac:spMkLst>
            <pc:docMk/>
            <pc:sldMk cId="156237951" sldId="335"/>
            <ac:spMk id="11" creationId="{E5F5C97D-D319-F1C8-F988-038CB79358AA}"/>
          </ac:spMkLst>
        </pc:spChg>
        <pc:spChg chg="mod">
          <ac:chgData name="Jaskari, Susanna" userId="a7c7c336-ab39-41d5-80ef-64f35cb3a963" providerId="ADAL" clId="{3A22F1C4-96CC-41EB-A16E-F12C8B32BEAD}" dt="2022-10-03T23:05:10.069" v="189" actId="34135"/>
          <ac:spMkLst>
            <pc:docMk/>
            <pc:sldMk cId="156237951" sldId="335"/>
            <ac:spMk id="12" creationId="{E4757A66-49D8-DFD7-84E7-CB32A4A0C797}"/>
          </ac:spMkLst>
        </pc:spChg>
        <pc:spChg chg="mod">
          <ac:chgData name="Jaskari, Susanna" userId="a7c7c336-ab39-41d5-80ef-64f35cb3a963" providerId="ADAL" clId="{3A22F1C4-96CC-41EB-A16E-F12C8B32BEAD}" dt="2022-10-03T23:05:12.220" v="190" actId="34135"/>
          <ac:spMkLst>
            <pc:docMk/>
            <pc:sldMk cId="156237951" sldId="335"/>
            <ac:spMk id="13" creationId="{F35D7ECE-F8CA-0513-CBB7-1E382E516BC5}"/>
          </ac:spMkLst>
        </pc:spChg>
        <pc:spChg chg="mod">
          <ac:chgData name="Jaskari, Susanna" userId="a7c7c336-ab39-41d5-80ef-64f35cb3a963" providerId="ADAL" clId="{3A22F1C4-96CC-41EB-A16E-F12C8B32BEAD}" dt="2022-10-03T23:05:15.362" v="191" actId="34135"/>
          <ac:spMkLst>
            <pc:docMk/>
            <pc:sldMk cId="156237951" sldId="335"/>
            <ac:spMk id="14" creationId="{7AFDF16D-FB43-F190-1F23-C7ABAA7881A5}"/>
          </ac:spMkLst>
        </pc:spChg>
        <pc:spChg chg="mod">
          <ac:chgData name="Jaskari, Susanna" userId="a7c7c336-ab39-41d5-80ef-64f35cb3a963" providerId="ADAL" clId="{3A22F1C4-96CC-41EB-A16E-F12C8B32BEAD}" dt="2022-10-03T23:05:17.626" v="192" actId="34135"/>
          <ac:spMkLst>
            <pc:docMk/>
            <pc:sldMk cId="156237951" sldId="335"/>
            <ac:spMk id="15" creationId="{823006FA-6E75-0B8E-3BB0-3CB750CF2ABE}"/>
          </ac:spMkLst>
        </pc:spChg>
        <pc:spChg chg="mod">
          <ac:chgData name="Jaskari, Susanna" userId="a7c7c336-ab39-41d5-80ef-64f35cb3a963" providerId="ADAL" clId="{3A22F1C4-96CC-41EB-A16E-F12C8B32BEAD}" dt="2022-10-03T23:05:19.692" v="193" actId="34135"/>
          <ac:spMkLst>
            <pc:docMk/>
            <pc:sldMk cId="156237951" sldId="335"/>
            <ac:spMk id="16" creationId="{C0797067-A62F-E8CF-0232-F89FE1FB30F8}"/>
          </ac:spMkLst>
        </pc:spChg>
      </pc:sldChg>
      <pc:sldChg chg="addSp delSp modSp mod">
        <pc:chgData name="Jaskari, Susanna" userId="a7c7c336-ab39-41d5-80ef-64f35cb3a963" providerId="ADAL" clId="{3A22F1C4-96CC-41EB-A16E-F12C8B32BEAD}" dt="2022-10-31T17:27:18.265" v="6332" actId="113"/>
        <pc:sldMkLst>
          <pc:docMk/>
          <pc:sldMk cId="3812425713" sldId="336"/>
        </pc:sldMkLst>
        <pc:spChg chg="add mod">
          <ac:chgData name="Jaskari, Susanna" userId="a7c7c336-ab39-41d5-80ef-64f35cb3a963" providerId="ADAL" clId="{3A22F1C4-96CC-41EB-A16E-F12C8B32BEAD}" dt="2022-10-31T17:23:24.293" v="6283" actId="1582"/>
          <ac:spMkLst>
            <pc:docMk/>
            <pc:sldMk cId="3812425713" sldId="336"/>
            <ac:spMk id="2" creationId="{F7AF4C0E-4874-154A-0EEE-DE58BF9111F8}"/>
          </ac:spMkLst>
        </pc:spChg>
        <pc:spChg chg="mod ord">
          <ac:chgData name="Jaskari, Susanna" userId="a7c7c336-ab39-41d5-80ef-64f35cb3a963" providerId="ADAL" clId="{3A22F1C4-96CC-41EB-A16E-F12C8B32BEAD}" dt="2022-10-31T17:27:18.265" v="6332" actId="113"/>
          <ac:spMkLst>
            <pc:docMk/>
            <pc:sldMk cId="3812425713" sldId="336"/>
            <ac:spMk id="3" creationId="{F49DB4B2-D711-20DE-F9CB-2D5AF77D4EA2}"/>
          </ac:spMkLst>
        </pc:spChg>
        <pc:spChg chg="mod">
          <ac:chgData name="Jaskari, Susanna" userId="a7c7c336-ab39-41d5-80ef-64f35cb3a963" providerId="ADAL" clId="{3A22F1C4-96CC-41EB-A16E-F12C8B32BEAD}" dt="2022-10-03T23:06:07.902" v="201" actId="34135"/>
          <ac:spMkLst>
            <pc:docMk/>
            <pc:sldMk cId="3812425713" sldId="336"/>
            <ac:spMk id="8" creationId="{B6104741-D112-83B5-BACB-99E3454A96F4}"/>
          </ac:spMkLst>
        </pc:spChg>
        <pc:spChg chg="mod">
          <ac:chgData name="Jaskari, Susanna" userId="a7c7c336-ab39-41d5-80ef-64f35cb3a963" providerId="ADAL" clId="{3A22F1C4-96CC-41EB-A16E-F12C8B32BEAD}" dt="2022-10-03T23:12:26.546" v="262" actId="207"/>
          <ac:spMkLst>
            <pc:docMk/>
            <pc:sldMk cId="3812425713" sldId="336"/>
            <ac:spMk id="12" creationId="{D719FF6C-652D-26F7-CCAE-14F8E03BDD74}"/>
          </ac:spMkLst>
        </pc:spChg>
        <pc:graphicFrameChg chg="add del mod ord modGraphic">
          <ac:chgData name="Jaskari, Susanna" userId="a7c7c336-ab39-41d5-80ef-64f35cb3a963" providerId="ADAL" clId="{3A22F1C4-96CC-41EB-A16E-F12C8B32BEAD}" dt="2022-10-04T10:00:18.839" v="1464" actId="478"/>
          <ac:graphicFrameMkLst>
            <pc:docMk/>
            <pc:sldMk cId="3812425713" sldId="336"/>
            <ac:graphicFrameMk id="4" creationId="{FDFF0D33-054D-A3BC-2693-9BA805C7FE5D}"/>
          </ac:graphicFrameMkLst>
        </pc:graphicFrameChg>
        <pc:graphicFrameChg chg="add del mod ord">
          <ac:chgData name="Jaskari, Susanna" userId="a7c7c336-ab39-41d5-80ef-64f35cb3a963" providerId="ADAL" clId="{3A22F1C4-96CC-41EB-A16E-F12C8B32BEAD}" dt="2022-10-31T13:47:01.762" v="6032" actId="478"/>
          <ac:graphicFrameMkLst>
            <pc:docMk/>
            <pc:sldMk cId="3812425713" sldId="336"/>
            <ac:graphicFrameMk id="5" creationId="{2808D6C8-DC40-D33B-F27F-6D9FCEB10B49}"/>
          </ac:graphicFrameMkLst>
        </pc:graphicFrameChg>
      </pc:sldChg>
      <pc:sldChg chg="addSp delSp modSp del mod">
        <pc:chgData name="Jaskari, Susanna" userId="a7c7c336-ab39-41d5-80ef-64f35cb3a963" providerId="ADAL" clId="{3A22F1C4-96CC-41EB-A16E-F12C8B32BEAD}" dt="2022-10-31T17:25:26.658" v="6314" actId="47"/>
        <pc:sldMkLst>
          <pc:docMk/>
          <pc:sldMk cId="1339062721" sldId="337"/>
        </pc:sldMkLst>
        <pc:spChg chg="add mod">
          <ac:chgData name="Jaskari, Susanna" userId="a7c7c336-ab39-41d5-80ef-64f35cb3a963" providerId="ADAL" clId="{3A22F1C4-96CC-41EB-A16E-F12C8B32BEAD}" dt="2022-10-31T17:23:40.028" v="6285" actId="14100"/>
          <ac:spMkLst>
            <pc:docMk/>
            <pc:sldMk cId="1339062721" sldId="337"/>
            <ac:spMk id="2" creationId="{31B77386-17FE-B0E9-A691-226B47E619BA}"/>
          </ac:spMkLst>
        </pc:spChg>
        <pc:spChg chg="mod">
          <ac:chgData name="Jaskari, Susanna" userId="a7c7c336-ab39-41d5-80ef-64f35cb3a963" providerId="ADAL" clId="{3A22F1C4-96CC-41EB-A16E-F12C8B32BEAD}" dt="2022-10-31T17:11:08.620" v="6275" actId="12"/>
          <ac:spMkLst>
            <pc:docMk/>
            <pc:sldMk cId="1339062721" sldId="337"/>
            <ac:spMk id="3" creationId="{F49DB4B2-D711-20DE-F9CB-2D5AF77D4EA2}"/>
          </ac:spMkLst>
        </pc:spChg>
        <pc:spChg chg="mod">
          <ac:chgData name="Jaskari, Susanna" userId="a7c7c336-ab39-41d5-80ef-64f35cb3a963" providerId="ADAL" clId="{3A22F1C4-96CC-41EB-A16E-F12C8B32BEAD}" dt="2022-10-03T23:06:34.229" v="208" actId="34135"/>
          <ac:spMkLst>
            <pc:docMk/>
            <pc:sldMk cId="1339062721" sldId="337"/>
            <ac:spMk id="8" creationId="{B6104741-D112-83B5-BACB-99E3454A96F4}"/>
          </ac:spMkLst>
        </pc:spChg>
        <pc:spChg chg="mod">
          <ac:chgData name="Jaskari, Susanna" userId="a7c7c336-ab39-41d5-80ef-64f35cb3a963" providerId="ADAL" clId="{3A22F1C4-96CC-41EB-A16E-F12C8B32BEAD}" dt="2022-10-03T23:13:33.461" v="273" actId="207"/>
          <ac:spMkLst>
            <pc:docMk/>
            <pc:sldMk cId="1339062721" sldId="337"/>
            <ac:spMk id="10" creationId="{42006B73-B418-B6C4-955A-833D27929FAC}"/>
          </ac:spMkLst>
        </pc:spChg>
        <pc:graphicFrameChg chg="add del mod ord">
          <ac:chgData name="Jaskari, Susanna" userId="a7c7c336-ab39-41d5-80ef-64f35cb3a963" providerId="ADAL" clId="{3A22F1C4-96CC-41EB-A16E-F12C8B32BEAD}" dt="2022-10-04T10:00:53.367" v="1472" actId="478"/>
          <ac:graphicFrameMkLst>
            <pc:docMk/>
            <pc:sldMk cId="1339062721" sldId="337"/>
            <ac:graphicFrameMk id="4" creationId="{3CA417BF-E2FB-AB4B-E614-3F2B7B7BC75C}"/>
          </ac:graphicFrameMkLst>
        </pc:graphicFrameChg>
        <pc:graphicFrameChg chg="add del mod ord">
          <ac:chgData name="Jaskari, Susanna" userId="a7c7c336-ab39-41d5-80ef-64f35cb3a963" providerId="ADAL" clId="{3A22F1C4-96CC-41EB-A16E-F12C8B32BEAD}" dt="2022-10-31T13:47:04.891" v="6033" actId="478"/>
          <ac:graphicFrameMkLst>
            <pc:docMk/>
            <pc:sldMk cId="1339062721" sldId="337"/>
            <ac:graphicFrameMk id="5" creationId="{C525816F-24C0-CBF4-5178-1B10324D9BAA}"/>
          </ac:graphicFrameMkLst>
        </pc:graphicFrameChg>
      </pc:sldChg>
      <pc:sldChg chg="modSp mod">
        <pc:chgData name="Jaskari, Susanna" userId="a7c7c336-ab39-41d5-80ef-64f35cb3a963" providerId="ADAL" clId="{3A22F1C4-96CC-41EB-A16E-F12C8B32BEAD}" dt="2022-10-31T13:47:28.198" v="6037" actId="34135"/>
        <pc:sldMkLst>
          <pc:docMk/>
          <pc:sldMk cId="4045422956" sldId="338"/>
        </pc:sldMkLst>
        <pc:spChg chg="mod">
          <ac:chgData name="Jaskari, Susanna" userId="a7c7c336-ab39-41d5-80ef-64f35cb3a963" providerId="ADAL" clId="{3A22F1C4-96CC-41EB-A16E-F12C8B32BEAD}" dt="2022-10-31T13:47:28.198" v="6037" actId="34135"/>
          <ac:spMkLst>
            <pc:docMk/>
            <pc:sldMk cId="4045422956" sldId="338"/>
            <ac:spMk id="3" creationId="{F49DB4B2-D711-20DE-F9CB-2D5AF77D4EA2}"/>
          </ac:spMkLst>
        </pc:spChg>
        <pc:spChg chg="mod">
          <ac:chgData name="Jaskari, Susanna" userId="a7c7c336-ab39-41d5-80ef-64f35cb3a963" providerId="ADAL" clId="{3A22F1C4-96CC-41EB-A16E-F12C8B32BEAD}" dt="2022-10-03T23:08:06.834" v="227" actId="34135"/>
          <ac:spMkLst>
            <pc:docMk/>
            <pc:sldMk cId="4045422956" sldId="338"/>
            <ac:spMk id="4" creationId="{66704F18-F06D-5170-1905-9BF7020AAB61}"/>
          </ac:spMkLst>
        </pc:spChg>
        <pc:spChg chg="mod">
          <ac:chgData name="Jaskari, Susanna" userId="a7c7c336-ab39-41d5-80ef-64f35cb3a963" providerId="ADAL" clId="{3A22F1C4-96CC-41EB-A16E-F12C8B32BEAD}" dt="2022-10-03T23:07:58.113" v="223" actId="34135"/>
          <ac:spMkLst>
            <pc:docMk/>
            <pc:sldMk cId="4045422956" sldId="338"/>
            <ac:spMk id="5" creationId="{12AB29A5-1816-EC6D-B381-88585EB4C25F}"/>
          </ac:spMkLst>
        </pc:spChg>
        <pc:spChg chg="mod">
          <ac:chgData name="Jaskari, Susanna" userId="a7c7c336-ab39-41d5-80ef-64f35cb3a963" providerId="ADAL" clId="{3A22F1C4-96CC-41EB-A16E-F12C8B32BEAD}" dt="2022-10-03T23:08:08.843" v="228" actId="34135"/>
          <ac:spMkLst>
            <pc:docMk/>
            <pc:sldMk cId="4045422956" sldId="338"/>
            <ac:spMk id="6" creationId="{1005523E-436D-8086-8709-EB9C87F72071}"/>
          </ac:spMkLst>
        </pc:spChg>
        <pc:spChg chg="mod">
          <ac:chgData name="Jaskari, Susanna" userId="a7c7c336-ab39-41d5-80ef-64f35cb3a963" providerId="ADAL" clId="{3A22F1C4-96CC-41EB-A16E-F12C8B32BEAD}" dt="2022-10-03T23:08:10.861" v="229" actId="34135"/>
          <ac:spMkLst>
            <pc:docMk/>
            <pc:sldMk cId="4045422956" sldId="338"/>
            <ac:spMk id="7" creationId="{004FC1FC-17CF-689E-0F2D-FEE7911F1C53}"/>
          </ac:spMkLst>
        </pc:spChg>
        <pc:spChg chg="mod">
          <ac:chgData name="Jaskari, Susanna" userId="a7c7c336-ab39-41d5-80ef-64f35cb3a963" providerId="ADAL" clId="{3A22F1C4-96CC-41EB-A16E-F12C8B32BEAD}" dt="2022-10-03T23:08:00.439" v="224" actId="34135"/>
          <ac:spMkLst>
            <pc:docMk/>
            <pc:sldMk cId="4045422956" sldId="338"/>
            <ac:spMk id="8" creationId="{28952E76-C8C9-3764-F5DF-FFA9B1082FFA}"/>
          </ac:spMkLst>
        </pc:spChg>
        <pc:spChg chg="mod">
          <ac:chgData name="Jaskari, Susanna" userId="a7c7c336-ab39-41d5-80ef-64f35cb3a963" providerId="ADAL" clId="{3A22F1C4-96CC-41EB-A16E-F12C8B32BEAD}" dt="2022-10-03T23:08:13.166" v="230" actId="34135"/>
          <ac:spMkLst>
            <pc:docMk/>
            <pc:sldMk cId="4045422956" sldId="338"/>
            <ac:spMk id="9" creationId="{77B84D54-4720-ADCB-18F4-12BF0860C84B}"/>
          </ac:spMkLst>
        </pc:spChg>
        <pc:spChg chg="mod">
          <ac:chgData name="Jaskari, Susanna" userId="a7c7c336-ab39-41d5-80ef-64f35cb3a963" providerId="ADAL" clId="{3A22F1C4-96CC-41EB-A16E-F12C8B32BEAD}" dt="2022-10-03T23:08:15.703" v="231" actId="34135"/>
          <ac:spMkLst>
            <pc:docMk/>
            <pc:sldMk cId="4045422956" sldId="338"/>
            <ac:spMk id="10" creationId="{CF12810D-F3D4-93E7-E633-A37769FE7640}"/>
          </ac:spMkLst>
        </pc:spChg>
        <pc:spChg chg="mod">
          <ac:chgData name="Jaskari, Susanna" userId="a7c7c336-ab39-41d5-80ef-64f35cb3a963" providerId="ADAL" clId="{3A22F1C4-96CC-41EB-A16E-F12C8B32BEAD}" dt="2022-10-31T13:47:11.604" v="6034" actId="2085"/>
          <ac:spMkLst>
            <pc:docMk/>
            <pc:sldMk cId="4045422956" sldId="338"/>
            <ac:spMk id="11" creationId="{E5F5C97D-D319-F1C8-F988-038CB79358AA}"/>
          </ac:spMkLst>
        </pc:spChg>
      </pc:sldChg>
      <pc:sldChg chg="addSp delSp modSp mod">
        <pc:chgData name="Jaskari, Susanna" userId="a7c7c336-ab39-41d5-80ef-64f35cb3a963" providerId="ADAL" clId="{3A22F1C4-96CC-41EB-A16E-F12C8B32BEAD}" dt="2022-10-31T13:47:42.464" v="6039" actId="478"/>
        <pc:sldMkLst>
          <pc:docMk/>
          <pc:sldMk cId="223333923" sldId="339"/>
        </pc:sldMkLst>
        <pc:spChg chg="mod">
          <ac:chgData name="Jaskari, Susanna" userId="a7c7c336-ab39-41d5-80ef-64f35cb3a963" providerId="ADAL" clId="{3A22F1C4-96CC-41EB-A16E-F12C8B32BEAD}" dt="2022-10-03T23:09:54.537" v="249" actId="34135"/>
          <ac:spMkLst>
            <pc:docMk/>
            <pc:sldMk cId="223333923" sldId="339"/>
            <ac:spMk id="2" creationId="{05071029-D1E0-CA38-8E51-2E071D92FEBB}"/>
          </ac:spMkLst>
        </pc:spChg>
        <pc:spChg chg="mod">
          <ac:chgData name="Jaskari, Susanna" userId="a7c7c336-ab39-41d5-80ef-64f35cb3a963" providerId="ADAL" clId="{3A22F1C4-96CC-41EB-A16E-F12C8B32BEAD}" dt="2022-10-03T23:18:05.016" v="322" actId="34135"/>
          <ac:spMkLst>
            <pc:docMk/>
            <pc:sldMk cId="223333923" sldId="339"/>
            <ac:spMk id="3" creationId="{F49DB4B2-D711-20DE-F9CB-2D5AF77D4EA2}"/>
          </ac:spMkLst>
        </pc:spChg>
        <pc:spChg chg="del mod">
          <ac:chgData name="Jaskari, Susanna" userId="a7c7c336-ab39-41d5-80ef-64f35cb3a963" providerId="ADAL" clId="{3A22F1C4-96CC-41EB-A16E-F12C8B32BEAD}" dt="2022-10-03T23:08:36.708" v="234" actId="478"/>
          <ac:spMkLst>
            <pc:docMk/>
            <pc:sldMk cId="223333923" sldId="339"/>
            <ac:spMk id="4" creationId="{B07EB36E-2E94-E8B1-DCEC-E2B18169F1AD}"/>
          </ac:spMkLst>
        </pc:spChg>
        <pc:spChg chg="mod">
          <ac:chgData name="Jaskari, Susanna" userId="a7c7c336-ab39-41d5-80ef-64f35cb3a963" providerId="ADAL" clId="{3A22F1C4-96CC-41EB-A16E-F12C8B32BEAD}" dt="2022-10-03T23:16:47.849" v="305" actId="207"/>
          <ac:spMkLst>
            <pc:docMk/>
            <pc:sldMk cId="223333923" sldId="339"/>
            <ac:spMk id="5" creationId="{7BAAE082-A532-4D04-F5F8-9713397ECC8A}"/>
          </ac:spMkLst>
        </pc:spChg>
        <pc:spChg chg="add del mod">
          <ac:chgData name="Jaskari, Susanna" userId="a7c7c336-ab39-41d5-80ef-64f35cb3a963" providerId="ADAL" clId="{3A22F1C4-96CC-41EB-A16E-F12C8B32BEAD}" dt="2022-10-03T23:17:02.537" v="308" actId="478"/>
          <ac:spMkLst>
            <pc:docMk/>
            <pc:sldMk cId="223333923" sldId="339"/>
            <ac:spMk id="6" creationId="{6C8A6BA0-427C-819A-240C-4DE983510759}"/>
          </ac:spMkLst>
        </pc:spChg>
        <pc:spChg chg="add mod">
          <ac:chgData name="Jaskari, Susanna" userId="a7c7c336-ab39-41d5-80ef-64f35cb3a963" providerId="ADAL" clId="{3A22F1C4-96CC-41EB-A16E-F12C8B32BEAD}" dt="2022-10-04T10:02:05.909" v="1486" actId="208"/>
          <ac:spMkLst>
            <pc:docMk/>
            <pc:sldMk cId="223333923" sldId="339"/>
            <ac:spMk id="7" creationId="{7C363D40-2077-9E0F-4069-302A68ADB5F6}"/>
          </ac:spMkLst>
        </pc:spChg>
        <pc:graphicFrameChg chg="add del mod ord">
          <ac:chgData name="Jaskari, Susanna" userId="a7c7c336-ab39-41d5-80ef-64f35cb3a963" providerId="ADAL" clId="{3A22F1C4-96CC-41EB-A16E-F12C8B32BEAD}" dt="2022-10-04T10:02:09.747" v="1487" actId="478"/>
          <ac:graphicFrameMkLst>
            <pc:docMk/>
            <pc:sldMk cId="223333923" sldId="339"/>
            <ac:graphicFrameMk id="8" creationId="{8385B817-9713-7539-13A3-275613FC303F}"/>
          </ac:graphicFrameMkLst>
        </pc:graphicFrameChg>
        <pc:graphicFrameChg chg="add del mod ord">
          <ac:chgData name="Jaskari, Susanna" userId="a7c7c336-ab39-41d5-80ef-64f35cb3a963" providerId="ADAL" clId="{3A22F1C4-96CC-41EB-A16E-F12C8B32BEAD}" dt="2022-10-31T13:47:42.464" v="6039" actId="478"/>
          <ac:graphicFrameMkLst>
            <pc:docMk/>
            <pc:sldMk cId="223333923" sldId="339"/>
            <ac:graphicFrameMk id="9" creationId="{288306BB-4AD7-0036-ADCE-1AD4201D0D78}"/>
          </ac:graphicFrameMkLst>
        </pc:graphicFrameChg>
      </pc:sldChg>
      <pc:sldChg chg="addSp delSp modSp mod">
        <pc:chgData name="Jaskari, Susanna" userId="a7c7c336-ab39-41d5-80ef-64f35cb3a963" providerId="ADAL" clId="{3A22F1C4-96CC-41EB-A16E-F12C8B32BEAD}" dt="2022-10-04T10:03:33.728" v="1527" actId="208"/>
        <pc:sldMkLst>
          <pc:docMk/>
          <pc:sldMk cId="3652262242" sldId="340"/>
        </pc:sldMkLst>
        <pc:spChg chg="add mod">
          <ac:chgData name="Jaskari, Susanna" userId="a7c7c336-ab39-41d5-80ef-64f35cb3a963" providerId="ADAL" clId="{3A22F1C4-96CC-41EB-A16E-F12C8B32BEAD}" dt="2022-10-04T10:03:33.728" v="1527" actId="208"/>
          <ac:spMkLst>
            <pc:docMk/>
            <pc:sldMk cId="3652262242" sldId="340"/>
            <ac:spMk id="2" creationId="{C1AE7148-D57A-4059-CCC7-EE669F13F4BB}"/>
          </ac:spMkLst>
        </pc:spChg>
        <pc:spChg chg="mod">
          <ac:chgData name="Jaskari, Susanna" userId="a7c7c336-ab39-41d5-80ef-64f35cb3a963" providerId="ADAL" clId="{3A22F1C4-96CC-41EB-A16E-F12C8B32BEAD}" dt="2022-10-03T23:26:06.319" v="417" actId="34135"/>
          <ac:spMkLst>
            <pc:docMk/>
            <pc:sldMk cId="3652262242" sldId="340"/>
            <ac:spMk id="3" creationId="{F49DB4B2-D711-20DE-F9CB-2D5AF77D4EA2}"/>
          </ac:spMkLst>
        </pc:spChg>
        <pc:spChg chg="add del mod">
          <ac:chgData name="Jaskari, Susanna" userId="a7c7c336-ab39-41d5-80ef-64f35cb3a963" providerId="ADAL" clId="{3A22F1C4-96CC-41EB-A16E-F12C8B32BEAD}" dt="2022-10-03T23:25:52.091" v="414" actId="478"/>
          <ac:spMkLst>
            <pc:docMk/>
            <pc:sldMk cId="3652262242" sldId="340"/>
            <ac:spMk id="4" creationId="{1383CD80-C6C0-16CE-C135-D87CB32F3E3E}"/>
          </ac:spMkLst>
        </pc:spChg>
        <pc:spChg chg="mod">
          <ac:chgData name="Jaskari, Susanna" userId="a7c7c336-ab39-41d5-80ef-64f35cb3a963" providerId="ADAL" clId="{3A22F1C4-96CC-41EB-A16E-F12C8B32BEAD}" dt="2022-10-03T23:33:32.780" v="563"/>
          <ac:spMkLst>
            <pc:docMk/>
            <pc:sldMk cId="3652262242" sldId="340"/>
            <ac:spMk id="5" creationId="{48234872-3BB0-0E03-4A97-83608C82AA51}"/>
          </ac:spMkLst>
        </pc:spChg>
        <pc:spChg chg="add del mod">
          <ac:chgData name="Jaskari, Susanna" userId="a7c7c336-ab39-41d5-80ef-64f35cb3a963" providerId="ADAL" clId="{3A22F1C4-96CC-41EB-A16E-F12C8B32BEAD}" dt="2022-10-03T23:25:55.840" v="415" actId="478"/>
          <ac:spMkLst>
            <pc:docMk/>
            <pc:sldMk cId="3652262242" sldId="340"/>
            <ac:spMk id="7" creationId="{34B32784-C330-138E-B533-214BE2B12031}"/>
          </ac:spMkLst>
        </pc:spChg>
      </pc:sldChg>
      <pc:sldChg chg="addSp modSp mod">
        <pc:chgData name="Jaskari, Susanna" userId="a7c7c336-ab39-41d5-80ef-64f35cb3a963" providerId="ADAL" clId="{3A22F1C4-96CC-41EB-A16E-F12C8B32BEAD}" dt="2022-10-04T10:03:38.274" v="1528" actId="208"/>
        <pc:sldMkLst>
          <pc:docMk/>
          <pc:sldMk cId="2326260583" sldId="341"/>
        </pc:sldMkLst>
        <pc:spChg chg="add mod">
          <ac:chgData name="Jaskari, Susanna" userId="a7c7c336-ab39-41d5-80ef-64f35cb3a963" providerId="ADAL" clId="{3A22F1C4-96CC-41EB-A16E-F12C8B32BEAD}" dt="2022-10-04T10:03:38.274" v="1528" actId="208"/>
          <ac:spMkLst>
            <pc:docMk/>
            <pc:sldMk cId="2326260583" sldId="341"/>
            <ac:spMk id="2" creationId="{347A36A8-B321-47C0-5000-171C72A88758}"/>
          </ac:spMkLst>
        </pc:spChg>
        <pc:spChg chg="mod">
          <ac:chgData name="Jaskari, Susanna" userId="a7c7c336-ab39-41d5-80ef-64f35cb3a963" providerId="ADAL" clId="{3A22F1C4-96CC-41EB-A16E-F12C8B32BEAD}" dt="2022-10-03T23:26:44.615" v="424" actId="34135"/>
          <ac:spMkLst>
            <pc:docMk/>
            <pc:sldMk cId="2326260583" sldId="341"/>
            <ac:spMk id="3" creationId="{F49DB4B2-D711-20DE-F9CB-2D5AF77D4EA2}"/>
          </ac:spMkLst>
        </pc:spChg>
        <pc:spChg chg="mod">
          <ac:chgData name="Jaskari, Susanna" userId="a7c7c336-ab39-41d5-80ef-64f35cb3a963" providerId="ADAL" clId="{3A22F1C4-96CC-41EB-A16E-F12C8B32BEAD}" dt="2022-10-03T23:33:24.612" v="560"/>
          <ac:spMkLst>
            <pc:docMk/>
            <pc:sldMk cId="2326260583" sldId="341"/>
            <ac:spMk id="5" creationId="{48234872-3BB0-0E03-4A97-83608C82AA51}"/>
          </ac:spMkLst>
        </pc:spChg>
      </pc:sldChg>
      <pc:sldChg chg="addSp modSp mod">
        <pc:chgData name="Jaskari, Susanna" userId="a7c7c336-ab39-41d5-80ef-64f35cb3a963" providerId="ADAL" clId="{3A22F1C4-96CC-41EB-A16E-F12C8B32BEAD}" dt="2022-10-04T10:03:43.956" v="1529" actId="208"/>
        <pc:sldMkLst>
          <pc:docMk/>
          <pc:sldMk cId="83329713" sldId="342"/>
        </pc:sldMkLst>
        <pc:spChg chg="add mod">
          <ac:chgData name="Jaskari, Susanna" userId="a7c7c336-ab39-41d5-80ef-64f35cb3a963" providerId="ADAL" clId="{3A22F1C4-96CC-41EB-A16E-F12C8B32BEAD}" dt="2022-10-04T10:03:43.956" v="1529" actId="208"/>
          <ac:spMkLst>
            <pc:docMk/>
            <pc:sldMk cId="83329713" sldId="342"/>
            <ac:spMk id="2" creationId="{049C1D3C-E500-35F0-93F4-CDBC6E31B52F}"/>
          </ac:spMkLst>
        </pc:spChg>
        <pc:spChg chg="mod">
          <ac:chgData name="Jaskari, Susanna" userId="a7c7c336-ab39-41d5-80ef-64f35cb3a963" providerId="ADAL" clId="{3A22F1C4-96CC-41EB-A16E-F12C8B32BEAD}" dt="2022-10-03T23:27:00.668" v="429" actId="34135"/>
          <ac:spMkLst>
            <pc:docMk/>
            <pc:sldMk cId="83329713" sldId="342"/>
            <ac:spMk id="3" creationId="{F49DB4B2-D711-20DE-F9CB-2D5AF77D4EA2}"/>
          </ac:spMkLst>
        </pc:spChg>
        <pc:spChg chg="mod">
          <ac:chgData name="Jaskari, Susanna" userId="a7c7c336-ab39-41d5-80ef-64f35cb3a963" providerId="ADAL" clId="{3A22F1C4-96CC-41EB-A16E-F12C8B32BEAD}" dt="2022-10-03T23:33:14.084" v="557"/>
          <ac:spMkLst>
            <pc:docMk/>
            <pc:sldMk cId="83329713" sldId="342"/>
            <ac:spMk id="5" creationId="{48234872-3BB0-0E03-4A97-83608C82AA51}"/>
          </ac:spMkLst>
        </pc:spChg>
      </pc:sldChg>
      <pc:sldChg chg="modSp mod">
        <pc:chgData name="Jaskari, Susanna" userId="a7c7c336-ab39-41d5-80ef-64f35cb3a963" providerId="ADAL" clId="{3A22F1C4-96CC-41EB-A16E-F12C8B32BEAD}" dt="2022-10-31T17:02:56.207" v="6189" actId="34135"/>
        <pc:sldMkLst>
          <pc:docMk/>
          <pc:sldMk cId="2638666521" sldId="343"/>
        </pc:sldMkLst>
        <pc:spChg chg="mod">
          <ac:chgData name="Jaskari, Susanna" userId="a7c7c336-ab39-41d5-80ef-64f35cb3a963" providerId="ADAL" clId="{3A22F1C4-96CC-41EB-A16E-F12C8B32BEAD}" dt="2022-10-31T17:02:56.207" v="6189" actId="34135"/>
          <ac:spMkLst>
            <pc:docMk/>
            <pc:sldMk cId="2638666521" sldId="343"/>
            <ac:spMk id="3" creationId="{F49DB4B2-D711-20DE-F9CB-2D5AF77D4EA2}"/>
          </ac:spMkLst>
        </pc:spChg>
        <pc:spChg chg="mod">
          <ac:chgData name="Jaskari, Susanna" userId="a7c7c336-ab39-41d5-80ef-64f35cb3a963" providerId="ADAL" clId="{3A22F1C4-96CC-41EB-A16E-F12C8B32BEAD}" dt="2022-10-03T23:27:44.296" v="445" actId="34135"/>
          <ac:spMkLst>
            <pc:docMk/>
            <pc:sldMk cId="2638666521" sldId="343"/>
            <ac:spMk id="4" creationId="{66704F18-F06D-5170-1905-9BF7020AAB61}"/>
          </ac:spMkLst>
        </pc:spChg>
        <pc:spChg chg="mod">
          <ac:chgData name="Jaskari, Susanna" userId="a7c7c336-ab39-41d5-80ef-64f35cb3a963" providerId="ADAL" clId="{3A22F1C4-96CC-41EB-A16E-F12C8B32BEAD}" dt="2022-10-03T23:28:00.345" v="451" actId="34135"/>
          <ac:spMkLst>
            <pc:docMk/>
            <pc:sldMk cId="2638666521" sldId="343"/>
            <ac:spMk id="5" creationId="{12AB29A5-1816-EC6D-B381-88585EB4C25F}"/>
          </ac:spMkLst>
        </pc:spChg>
        <pc:spChg chg="mod">
          <ac:chgData name="Jaskari, Susanna" userId="a7c7c336-ab39-41d5-80ef-64f35cb3a963" providerId="ADAL" clId="{3A22F1C4-96CC-41EB-A16E-F12C8B32BEAD}" dt="2022-10-03T23:27:46.302" v="446" actId="34135"/>
          <ac:spMkLst>
            <pc:docMk/>
            <pc:sldMk cId="2638666521" sldId="343"/>
            <ac:spMk id="6" creationId="{1005523E-436D-8086-8709-EB9C87F72071}"/>
          </ac:spMkLst>
        </pc:spChg>
        <pc:spChg chg="mod">
          <ac:chgData name="Jaskari, Susanna" userId="a7c7c336-ab39-41d5-80ef-64f35cb3a963" providerId="ADAL" clId="{3A22F1C4-96CC-41EB-A16E-F12C8B32BEAD}" dt="2022-10-03T23:27:48.641" v="447" actId="34135"/>
          <ac:spMkLst>
            <pc:docMk/>
            <pc:sldMk cId="2638666521" sldId="343"/>
            <ac:spMk id="7" creationId="{004FC1FC-17CF-689E-0F2D-FEE7911F1C53}"/>
          </ac:spMkLst>
        </pc:spChg>
        <pc:spChg chg="mod">
          <ac:chgData name="Jaskari, Susanna" userId="a7c7c336-ab39-41d5-80ef-64f35cb3a963" providerId="ADAL" clId="{3A22F1C4-96CC-41EB-A16E-F12C8B32BEAD}" dt="2022-10-03T23:27:57.690" v="450" actId="34135"/>
          <ac:spMkLst>
            <pc:docMk/>
            <pc:sldMk cId="2638666521" sldId="343"/>
            <ac:spMk id="8" creationId="{28952E76-C8C9-3764-F5DF-FFA9B1082FFA}"/>
          </ac:spMkLst>
        </pc:spChg>
        <pc:spChg chg="mod">
          <ac:chgData name="Jaskari, Susanna" userId="a7c7c336-ab39-41d5-80ef-64f35cb3a963" providerId="ADAL" clId="{3A22F1C4-96CC-41EB-A16E-F12C8B32BEAD}" dt="2022-10-03T23:27:52.406" v="448" actId="34135"/>
          <ac:spMkLst>
            <pc:docMk/>
            <pc:sldMk cId="2638666521" sldId="343"/>
            <ac:spMk id="9" creationId="{77B84D54-4720-ADCB-18F4-12BF0860C84B}"/>
          </ac:spMkLst>
        </pc:spChg>
        <pc:spChg chg="mod">
          <ac:chgData name="Jaskari, Susanna" userId="a7c7c336-ab39-41d5-80ef-64f35cb3a963" providerId="ADAL" clId="{3A22F1C4-96CC-41EB-A16E-F12C8B32BEAD}" dt="2022-10-03T23:27:54.683" v="449" actId="34135"/>
          <ac:spMkLst>
            <pc:docMk/>
            <pc:sldMk cId="2638666521" sldId="343"/>
            <ac:spMk id="10" creationId="{CF12810D-F3D4-93E7-E633-A37769FE7640}"/>
          </ac:spMkLst>
        </pc:spChg>
        <pc:spChg chg="mod ord">
          <ac:chgData name="Jaskari, Susanna" userId="a7c7c336-ab39-41d5-80ef-64f35cb3a963" providerId="ADAL" clId="{3A22F1C4-96CC-41EB-A16E-F12C8B32BEAD}" dt="2022-10-31T17:02:43.846" v="6186" actId="2085"/>
          <ac:spMkLst>
            <pc:docMk/>
            <pc:sldMk cId="2638666521" sldId="343"/>
            <ac:spMk id="11" creationId="{E5F5C97D-D319-F1C8-F988-038CB79358AA}"/>
          </ac:spMkLst>
        </pc:spChg>
      </pc:sldChg>
      <pc:sldChg chg="addSp delSp modSp mod">
        <pc:chgData name="Jaskari, Susanna" userId="a7c7c336-ab39-41d5-80ef-64f35cb3a963" providerId="ADAL" clId="{3A22F1C4-96CC-41EB-A16E-F12C8B32BEAD}" dt="2022-10-31T13:47:50.159" v="6040" actId="478"/>
        <pc:sldMkLst>
          <pc:docMk/>
          <pc:sldMk cId="1251531685" sldId="344"/>
        </pc:sldMkLst>
        <pc:spChg chg="add mod">
          <ac:chgData name="Jaskari, Susanna" userId="a7c7c336-ab39-41d5-80ef-64f35cb3a963" providerId="ADAL" clId="{3A22F1C4-96CC-41EB-A16E-F12C8B32BEAD}" dt="2022-10-04T09:35:43.576" v="1386" actId="208"/>
          <ac:spMkLst>
            <pc:docMk/>
            <pc:sldMk cId="1251531685" sldId="344"/>
            <ac:spMk id="2" creationId="{F2EAB05D-F904-55D7-B718-16D716AABA0D}"/>
          </ac:spMkLst>
        </pc:spChg>
        <pc:spChg chg="mod">
          <ac:chgData name="Jaskari, Susanna" userId="a7c7c336-ab39-41d5-80ef-64f35cb3a963" providerId="ADAL" clId="{3A22F1C4-96CC-41EB-A16E-F12C8B32BEAD}" dt="2022-10-03T23:19:39.124" v="335" actId="34135"/>
          <ac:spMkLst>
            <pc:docMk/>
            <pc:sldMk cId="1251531685" sldId="344"/>
            <ac:spMk id="3" creationId="{F49DB4B2-D711-20DE-F9CB-2D5AF77D4EA2}"/>
          </ac:spMkLst>
        </pc:spChg>
        <pc:spChg chg="mod">
          <ac:chgData name="Jaskari, Susanna" userId="a7c7c336-ab39-41d5-80ef-64f35cb3a963" providerId="ADAL" clId="{3A22F1C4-96CC-41EB-A16E-F12C8B32BEAD}" dt="2022-10-03T23:21:23.934" v="362" actId="34135"/>
          <ac:spMkLst>
            <pc:docMk/>
            <pc:sldMk cId="1251531685" sldId="344"/>
            <ac:spMk id="5" creationId="{152A61FA-5854-D2C8-F163-6C927BA52C82}"/>
          </ac:spMkLst>
        </pc:spChg>
        <pc:spChg chg="del mod">
          <ac:chgData name="Jaskari, Susanna" userId="a7c7c336-ab39-41d5-80ef-64f35cb3a963" providerId="ADAL" clId="{3A22F1C4-96CC-41EB-A16E-F12C8B32BEAD}" dt="2022-10-03T23:19:08.861" v="328" actId="478"/>
          <ac:spMkLst>
            <pc:docMk/>
            <pc:sldMk cId="1251531685" sldId="344"/>
            <ac:spMk id="14" creationId="{D25E8F26-EA70-C94F-8241-F3ADFF43A851}"/>
          </ac:spMkLst>
        </pc:spChg>
        <pc:graphicFrameChg chg="add del mod ord">
          <ac:chgData name="Jaskari, Susanna" userId="a7c7c336-ab39-41d5-80ef-64f35cb3a963" providerId="ADAL" clId="{3A22F1C4-96CC-41EB-A16E-F12C8B32BEAD}" dt="2022-10-04T10:02:29.333" v="1495" actId="478"/>
          <ac:graphicFrameMkLst>
            <pc:docMk/>
            <pc:sldMk cId="1251531685" sldId="344"/>
            <ac:graphicFrameMk id="4" creationId="{F0CEF3ED-B09B-BA33-71A3-E9D5810B175F}"/>
          </ac:graphicFrameMkLst>
        </pc:graphicFrameChg>
        <pc:graphicFrameChg chg="add del mod ord">
          <ac:chgData name="Jaskari, Susanna" userId="a7c7c336-ab39-41d5-80ef-64f35cb3a963" providerId="ADAL" clId="{3A22F1C4-96CC-41EB-A16E-F12C8B32BEAD}" dt="2022-10-31T13:47:50.159" v="6040" actId="478"/>
          <ac:graphicFrameMkLst>
            <pc:docMk/>
            <pc:sldMk cId="1251531685" sldId="344"/>
            <ac:graphicFrameMk id="6" creationId="{AB5AA7F2-F564-0924-1033-DC312B86AEF8}"/>
          </ac:graphicFrameMkLst>
        </pc:graphicFrameChg>
      </pc:sldChg>
      <pc:sldChg chg="addSp delSp modSp mod">
        <pc:chgData name="Jaskari, Susanna" userId="a7c7c336-ab39-41d5-80ef-64f35cb3a963" providerId="ADAL" clId="{3A22F1C4-96CC-41EB-A16E-F12C8B32BEAD}" dt="2022-10-31T13:47:52.406" v="6041" actId="478"/>
        <pc:sldMkLst>
          <pc:docMk/>
          <pc:sldMk cId="1728733738" sldId="345"/>
        </pc:sldMkLst>
        <pc:spChg chg="del mod">
          <ac:chgData name="Jaskari, Susanna" userId="a7c7c336-ab39-41d5-80ef-64f35cb3a963" providerId="ADAL" clId="{3A22F1C4-96CC-41EB-A16E-F12C8B32BEAD}" dt="2022-10-03T23:19:43.742" v="337" actId="478"/>
          <ac:spMkLst>
            <pc:docMk/>
            <pc:sldMk cId="1728733738" sldId="345"/>
            <ac:spMk id="2" creationId="{62A71B9A-9919-5519-FA67-2EFBF07DC13D}"/>
          </ac:spMkLst>
        </pc:spChg>
        <pc:spChg chg="mod">
          <ac:chgData name="Jaskari, Susanna" userId="a7c7c336-ab39-41d5-80ef-64f35cb3a963" providerId="ADAL" clId="{3A22F1C4-96CC-41EB-A16E-F12C8B32BEAD}" dt="2022-10-03T23:20:10.341" v="344" actId="207"/>
          <ac:spMkLst>
            <pc:docMk/>
            <pc:sldMk cId="1728733738" sldId="345"/>
            <ac:spMk id="3" creationId="{F49DB4B2-D711-20DE-F9CB-2D5AF77D4EA2}"/>
          </ac:spMkLst>
        </pc:spChg>
        <pc:spChg chg="add mod">
          <ac:chgData name="Jaskari, Susanna" userId="a7c7c336-ab39-41d5-80ef-64f35cb3a963" providerId="ADAL" clId="{3A22F1C4-96CC-41EB-A16E-F12C8B32BEAD}" dt="2022-10-04T09:35:47.218" v="1387" actId="208"/>
          <ac:spMkLst>
            <pc:docMk/>
            <pc:sldMk cId="1728733738" sldId="345"/>
            <ac:spMk id="4" creationId="{8CC33F27-A6CA-1592-6E53-B8457DEEBC4B}"/>
          </ac:spMkLst>
        </pc:spChg>
        <pc:spChg chg="mod">
          <ac:chgData name="Jaskari, Susanna" userId="a7c7c336-ab39-41d5-80ef-64f35cb3a963" providerId="ADAL" clId="{3A22F1C4-96CC-41EB-A16E-F12C8B32BEAD}" dt="2022-10-03T23:21:20.431" v="361" actId="34135"/>
          <ac:spMkLst>
            <pc:docMk/>
            <pc:sldMk cId="1728733738" sldId="345"/>
            <ac:spMk id="5" creationId="{152A61FA-5854-D2C8-F163-6C927BA52C82}"/>
          </ac:spMkLst>
        </pc:spChg>
        <pc:graphicFrameChg chg="add del mod ord">
          <ac:chgData name="Jaskari, Susanna" userId="a7c7c336-ab39-41d5-80ef-64f35cb3a963" providerId="ADAL" clId="{3A22F1C4-96CC-41EB-A16E-F12C8B32BEAD}" dt="2022-10-04T10:02:40.634" v="1502" actId="478"/>
          <ac:graphicFrameMkLst>
            <pc:docMk/>
            <pc:sldMk cId="1728733738" sldId="345"/>
            <ac:graphicFrameMk id="6" creationId="{6E7679D9-2274-14BD-8AEE-515CA3258668}"/>
          </ac:graphicFrameMkLst>
        </pc:graphicFrameChg>
        <pc:graphicFrameChg chg="add del mod ord">
          <ac:chgData name="Jaskari, Susanna" userId="a7c7c336-ab39-41d5-80ef-64f35cb3a963" providerId="ADAL" clId="{3A22F1C4-96CC-41EB-A16E-F12C8B32BEAD}" dt="2022-10-31T13:47:52.406" v="6041" actId="478"/>
          <ac:graphicFrameMkLst>
            <pc:docMk/>
            <pc:sldMk cId="1728733738" sldId="345"/>
            <ac:graphicFrameMk id="7" creationId="{89DF7D80-F39C-F6D2-885D-709BD0340CC0}"/>
          </ac:graphicFrameMkLst>
        </pc:graphicFrameChg>
      </pc:sldChg>
      <pc:sldChg chg="addSp delSp modSp mod">
        <pc:chgData name="Jaskari, Susanna" userId="a7c7c336-ab39-41d5-80ef-64f35cb3a963" providerId="ADAL" clId="{3A22F1C4-96CC-41EB-A16E-F12C8B32BEAD}" dt="2022-10-31T13:47:54.778" v="6042" actId="478"/>
        <pc:sldMkLst>
          <pc:docMk/>
          <pc:sldMk cId="127506580" sldId="346"/>
        </pc:sldMkLst>
        <pc:spChg chg="del mod">
          <ac:chgData name="Jaskari, Susanna" userId="a7c7c336-ab39-41d5-80ef-64f35cb3a963" providerId="ADAL" clId="{3A22F1C4-96CC-41EB-A16E-F12C8B32BEAD}" dt="2022-10-03T23:20:17.033" v="346" actId="478"/>
          <ac:spMkLst>
            <pc:docMk/>
            <pc:sldMk cId="127506580" sldId="346"/>
            <ac:spMk id="2" creationId="{744FAE3A-90F1-0CFC-F0ED-998DBCF194E2}"/>
          </ac:spMkLst>
        </pc:spChg>
        <pc:spChg chg="mod">
          <ac:chgData name="Jaskari, Susanna" userId="a7c7c336-ab39-41d5-80ef-64f35cb3a963" providerId="ADAL" clId="{3A22F1C4-96CC-41EB-A16E-F12C8B32BEAD}" dt="2022-10-03T23:22:30.016" v="383" actId="34135"/>
          <ac:spMkLst>
            <pc:docMk/>
            <pc:sldMk cId="127506580" sldId="346"/>
            <ac:spMk id="3" creationId="{F49DB4B2-D711-20DE-F9CB-2D5AF77D4EA2}"/>
          </ac:spMkLst>
        </pc:spChg>
        <pc:spChg chg="add mod">
          <ac:chgData name="Jaskari, Susanna" userId="a7c7c336-ab39-41d5-80ef-64f35cb3a963" providerId="ADAL" clId="{3A22F1C4-96CC-41EB-A16E-F12C8B32BEAD}" dt="2022-10-04T09:35:50.293" v="1388" actId="208"/>
          <ac:spMkLst>
            <pc:docMk/>
            <pc:sldMk cId="127506580" sldId="346"/>
            <ac:spMk id="4" creationId="{08BFFD8C-5A7B-3B16-3300-6F5B9EDF50CF}"/>
          </ac:spMkLst>
        </pc:spChg>
        <pc:spChg chg="mod">
          <ac:chgData name="Jaskari, Susanna" userId="a7c7c336-ab39-41d5-80ef-64f35cb3a963" providerId="ADAL" clId="{3A22F1C4-96CC-41EB-A16E-F12C8B32BEAD}" dt="2022-10-03T23:21:15.892" v="360" actId="34135"/>
          <ac:spMkLst>
            <pc:docMk/>
            <pc:sldMk cId="127506580" sldId="346"/>
            <ac:spMk id="5" creationId="{152A61FA-5854-D2C8-F163-6C927BA52C82}"/>
          </ac:spMkLst>
        </pc:spChg>
        <pc:graphicFrameChg chg="add del mod ord">
          <ac:chgData name="Jaskari, Susanna" userId="a7c7c336-ab39-41d5-80ef-64f35cb3a963" providerId="ADAL" clId="{3A22F1C4-96CC-41EB-A16E-F12C8B32BEAD}" dt="2022-10-04T10:02:53.566" v="1509" actId="478"/>
          <ac:graphicFrameMkLst>
            <pc:docMk/>
            <pc:sldMk cId="127506580" sldId="346"/>
            <ac:graphicFrameMk id="6" creationId="{A5825301-58F1-54C6-F653-10041552137A}"/>
          </ac:graphicFrameMkLst>
        </pc:graphicFrameChg>
        <pc:graphicFrameChg chg="add del mod ord">
          <ac:chgData name="Jaskari, Susanna" userId="a7c7c336-ab39-41d5-80ef-64f35cb3a963" providerId="ADAL" clId="{3A22F1C4-96CC-41EB-A16E-F12C8B32BEAD}" dt="2022-10-31T13:47:54.778" v="6042" actId="478"/>
          <ac:graphicFrameMkLst>
            <pc:docMk/>
            <pc:sldMk cId="127506580" sldId="346"/>
            <ac:graphicFrameMk id="7" creationId="{39D5007E-8403-97D5-87E3-E8A2D962D8C4}"/>
          </ac:graphicFrameMkLst>
        </pc:graphicFrameChg>
      </pc:sldChg>
      <pc:sldChg chg="addSp delSp modSp mod">
        <pc:chgData name="Jaskari, Susanna" userId="a7c7c336-ab39-41d5-80ef-64f35cb3a963" providerId="ADAL" clId="{3A22F1C4-96CC-41EB-A16E-F12C8B32BEAD}" dt="2022-10-31T13:47:57.184" v="6043" actId="478"/>
        <pc:sldMkLst>
          <pc:docMk/>
          <pc:sldMk cId="762292267" sldId="347"/>
        </pc:sldMkLst>
        <pc:spChg chg="del mod">
          <ac:chgData name="Jaskari, Susanna" userId="a7c7c336-ab39-41d5-80ef-64f35cb3a963" providerId="ADAL" clId="{3A22F1C4-96CC-41EB-A16E-F12C8B32BEAD}" dt="2022-10-03T23:20:51.345" v="352" actId="478"/>
          <ac:spMkLst>
            <pc:docMk/>
            <pc:sldMk cId="762292267" sldId="347"/>
            <ac:spMk id="2" creationId="{E6100FA2-BA89-9B36-754F-6F0CB9BBFC27}"/>
          </ac:spMkLst>
        </pc:spChg>
        <pc:spChg chg="mod">
          <ac:chgData name="Jaskari, Susanna" userId="a7c7c336-ab39-41d5-80ef-64f35cb3a963" providerId="ADAL" clId="{3A22F1C4-96CC-41EB-A16E-F12C8B32BEAD}" dt="2022-10-03T23:21:09.074" v="358" actId="207"/>
          <ac:spMkLst>
            <pc:docMk/>
            <pc:sldMk cId="762292267" sldId="347"/>
            <ac:spMk id="3" creationId="{F49DB4B2-D711-20DE-F9CB-2D5AF77D4EA2}"/>
          </ac:spMkLst>
        </pc:spChg>
        <pc:spChg chg="add mod">
          <ac:chgData name="Jaskari, Susanna" userId="a7c7c336-ab39-41d5-80ef-64f35cb3a963" providerId="ADAL" clId="{3A22F1C4-96CC-41EB-A16E-F12C8B32BEAD}" dt="2022-10-04T09:35:59.880" v="1389" actId="208"/>
          <ac:spMkLst>
            <pc:docMk/>
            <pc:sldMk cId="762292267" sldId="347"/>
            <ac:spMk id="4" creationId="{E8C80CE0-D6F4-4068-F01A-F2F2303C1954}"/>
          </ac:spMkLst>
        </pc:spChg>
        <pc:spChg chg="mod">
          <ac:chgData name="Jaskari, Susanna" userId="a7c7c336-ab39-41d5-80ef-64f35cb3a963" providerId="ADAL" clId="{3A22F1C4-96CC-41EB-A16E-F12C8B32BEAD}" dt="2022-10-03T23:21:12.279" v="359" actId="34135"/>
          <ac:spMkLst>
            <pc:docMk/>
            <pc:sldMk cId="762292267" sldId="347"/>
            <ac:spMk id="5" creationId="{152A61FA-5854-D2C8-F163-6C927BA52C82}"/>
          </ac:spMkLst>
        </pc:spChg>
        <pc:graphicFrameChg chg="add del mod ord">
          <ac:chgData name="Jaskari, Susanna" userId="a7c7c336-ab39-41d5-80ef-64f35cb3a963" providerId="ADAL" clId="{3A22F1C4-96CC-41EB-A16E-F12C8B32BEAD}" dt="2022-10-04T10:03:05.400" v="1517" actId="478"/>
          <ac:graphicFrameMkLst>
            <pc:docMk/>
            <pc:sldMk cId="762292267" sldId="347"/>
            <ac:graphicFrameMk id="6" creationId="{4C68ED7E-BD67-D3F6-BFE7-63C5BF16C792}"/>
          </ac:graphicFrameMkLst>
        </pc:graphicFrameChg>
        <pc:graphicFrameChg chg="add del mod ord">
          <ac:chgData name="Jaskari, Susanna" userId="a7c7c336-ab39-41d5-80ef-64f35cb3a963" providerId="ADAL" clId="{3A22F1C4-96CC-41EB-A16E-F12C8B32BEAD}" dt="2022-10-31T13:47:57.184" v="6043" actId="478"/>
          <ac:graphicFrameMkLst>
            <pc:docMk/>
            <pc:sldMk cId="762292267" sldId="347"/>
            <ac:graphicFrameMk id="7" creationId="{423E93E6-E1AF-D4AE-C2A5-FAF0CCEB9ADA}"/>
          </ac:graphicFrameMkLst>
        </pc:graphicFrameChg>
      </pc:sldChg>
      <pc:sldChg chg="del">
        <pc:chgData name="Jaskari, Susanna" userId="a7c7c336-ab39-41d5-80ef-64f35cb3a963" providerId="ADAL" clId="{3A22F1C4-96CC-41EB-A16E-F12C8B32BEAD}" dt="2022-10-03T22:52:13.643" v="44" actId="47"/>
        <pc:sldMkLst>
          <pc:docMk/>
          <pc:sldMk cId="2369554371" sldId="348"/>
        </pc:sldMkLst>
      </pc:sldChg>
      <pc:sldChg chg="addSp delSp modSp add mod">
        <pc:chgData name="Jaskari, Susanna" userId="a7c7c336-ab39-41d5-80ef-64f35cb3a963" providerId="ADAL" clId="{3A22F1C4-96CC-41EB-A16E-F12C8B32BEAD}" dt="2022-10-31T13:48:04.532" v="6044" actId="478"/>
        <pc:sldMkLst>
          <pc:docMk/>
          <pc:sldMk cId="2707819394" sldId="348"/>
        </pc:sldMkLst>
        <pc:spChg chg="mod">
          <ac:chgData name="Jaskari, Susanna" userId="a7c7c336-ab39-41d5-80ef-64f35cb3a963" providerId="ADAL" clId="{3A22F1C4-96CC-41EB-A16E-F12C8B32BEAD}" dt="2022-10-04T10:03:48.622" v="1530" actId="208"/>
          <ac:spMkLst>
            <pc:docMk/>
            <pc:sldMk cId="2707819394" sldId="348"/>
            <ac:spMk id="2" creationId="{049C1D3C-E500-35F0-93F4-CDBC6E31B52F}"/>
          </ac:spMkLst>
        </pc:spChg>
        <pc:spChg chg="mod">
          <ac:chgData name="Jaskari, Susanna" userId="a7c7c336-ab39-41d5-80ef-64f35cb3a963" providerId="ADAL" clId="{3A22F1C4-96CC-41EB-A16E-F12C8B32BEAD}" dt="2022-10-17T21:34:31.099" v="6022" actId="20577"/>
          <ac:spMkLst>
            <pc:docMk/>
            <pc:sldMk cId="2707819394" sldId="348"/>
            <ac:spMk id="3" creationId="{F49DB4B2-D711-20DE-F9CB-2D5AF77D4EA2}"/>
          </ac:spMkLst>
        </pc:spChg>
        <pc:spChg chg="mod">
          <ac:chgData name="Jaskari, Susanna" userId="a7c7c336-ab39-41d5-80ef-64f35cb3a963" providerId="ADAL" clId="{3A22F1C4-96CC-41EB-A16E-F12C8B32BEAD}" dt="2022-10-03T23:30:36.201" v="495" actId="20577"/>
          <ac:spMkLst>
            <pc:docMk/>
            <pc:sldMk cId="2707819394" sldId="348"/>
            <ac:spMk id="5" creationId="{48234872-3BB0-0E03-4A97-83608C82AA51}"/>
          </ac:spMkLst>
        </pc:spChg>
        <pc:graphicFrameChg chg="add del mod ord">
          <ac:chgData name="Jaskari, Susanna" userId="a7c7c336-ab39-41d5-80ef-64f35cb3a963" providerId="ADAL" clId="{3A22F1C4-96CC-41EB-A16E-F12C8B32BEAD}" dt="2022-10-31T13:48:04.532" v="6044" actId="478"/>
          <ac:graphicFrameMkLst>
            <pc:docMk/>
            <pc:sldMk cId="2707819394" sldId="348"/>
            <ac:graphicFrameMk id="4" creationId="{834AC87A-0A6B-6D0F-D3F6-47B7FCABD517}"/>
          </ac:graphicFrameMkLst>
        </pc:graphicFrameChg>
      </pc:sldChg>
      <pc:sldChg chg="addSp delSp modSp add mod ord">
        <pc:chgData name="Jaskari, Susanna" userId="a7c7c336-ab39-41d5-80ef-64f35cb3a963" providerId="ADAL" clId="{3A22F1C4-96CC-41EB-A16E-F12C8B32BEAD}" dt="2022-10-04T10:04:28.844" v="1534" actId="478"/>
        <pc:sldMkLst>
          <pc:docMk/>
          <pc:sldMk cId="3017707324" sldId="349"/>
        </pc:sldMkLst>
        <pc:spChg chg="mod">
          <ac:chgData name="Jaskari, Susanna" userId="a7c7c336-ab39-41d5-80ef-64f35cb3a963" providerId="ADAL" clId="{3A22F1C4-96CC-41EB-A16E-F12C8B32BEAD}" dt="2022-10-04T10:04:19.206" v="1533" actId="207"/>
          <ac:spMkLst>
            <pc:docMk/>
            <pc:sldMk cId="3017707324" sldId="349"/>
            <ac:spMk id="2" creationId="{D94AA3F9-5ED6-FCD7-7A4F-F805D0887619}"/>
          </ac:spMkLst>
        </pc:spChg>
        <pc:spChg chg="mod">
          <ac:chgData name="Jaskari, Susanna" userId="a7c7c336-ab39-41d5-80ef-64f35cb3a963" providerId="ADAL" clId="{3A22F1C4-96CC-41EB-A16E-F12C8B32BEAD}" dt="2022-10-04T09:02:07.391" v="634" actId="34135"/>
          <ac:spMkLst>
            <pc:docMk/>
            <pc:sldMk cId="3017707324" sldId="349"/>
            <ac:spMk id="3" creationId="{F49DB4B2-D711-20DE-F9CB-2D5AF77D4EA2}"/>
          </ac:spMkLst>
        </pc:spChg>
        <pc:spChg chg="del mod">
          <ac:chgData name="Jaskari, Susanna" userId="a7c7c336-ab39-41d5-80ef-64f35cb3a963" providerId="ADAL" clId="{3A22F1C4-96CC-41EB-A16E-F12C8B32BEAD}" dt="2022-10-04T09:30:52.199" v="1373" actId="478"/>
          <ac:spMkLst>
            <pc:docMk/>
            <pc:sldMk cId="3017707324" sldId="349"/>
            <ac:spMk id="5" creationId="{244CD847-ADCA-8090-BA33-607A81DE1EDD}"/>
          </ac:spMkLst>
        </pc:spChg>
        <pc:graphicFrameChg chg="add del mod">
          <ac:chgData name="Jaskari, Susanna" userId="a7c7c336-ab39-41d5-80ef-64f35cb3a963" providerId="ADAL" clId="{3A22F1C4-96CC-41EB-A16E-F12C8B32BEAD}" dt="2022-10-04T10:04:28.844" v="1534" actId="478"/>
          <ac:graphicFrameMkLst>
            <pc:docMk/>
            <pc:sldMk cId="3017707324" sldId="349"/>
            <ac:graphicFrameMk id="4" creationId="{A016490D-35E3-F45B-D293-D79DE0C7EB01}"/>
          </ac:graphicFrameMkLst>
        </pc:graphicFrameChg>
        <pc:picChg chg="mod">
          <ac:chgData name="Jaskari, Susanna" userId="a7c7c336-ab39-41d5-80ef-64f35cb3a963" providerId="ADAL" clId="{3A22F1C4-96CC-41EB-A16E-F12C8B32BEAD}" dt="2022-10-04T09:02:01.746" v="632" actId="34135"/>
          <ac:picMkLst>
            <pc:docMk/>
            <pc:sldMk cId="3017707324" sldId="349"/>
            <ac:picMk id="11" creationId="{F0B6EEC7-C88C-0F96-A8F7-29D8F6456C37}"/>
          </ac:picMkLst>
        </pc:picChg>
      </pc:sldChg>
      <pc:sldChg chg="addSp delSp modSp add mod">
        <pc:chgData name="Jaskari, Susanna" userId="a7c7c336-ab39-41d5-80ef-64f35cb3a963" providerId="ADAL" clId="{3A22F1C4-96CC-41EB-A16E-F12C8B32BEAD}" dt="2022-10-31T17:03:32.346" v="6198" actId="34135"/>
        <pc:sldMkLst>
          <pc:docMk/>
          <pc:sldMk cId="3635125649" sldId="350"/>
        </pc:sldMkLst>
        <pc:spChg chg="del mod">
          <ac:chgData name="Jaskari, Susanna" userId="a7c7c336-ab39-41d5-80ef-64f35cb3a963" providerId="ADAL" clId="{3A22F1C4-96CC-41EB-A16E-F12C8B32BEAD}" dt="2022-10-04T09:06:21.790" v="789" actId="22"/>
          <ac:spMkLst>
            <pc:docMk/>
            <pc:sldMk cId="3635125649" sldId="350"/>
            <ac:spMk id="3" creationId="{F49DB4B2-D711-20DE-F9CB-2D5AF77D4EA2}"/>
          </ac:spMkLst>
        </pc:spChg>
        <pc:spChg chg="add mod">
          <ac:chgData name="Jaskari, Susanna" userId="a7c7c336-ab39-41d5-80ef-64f35cb3a963" providerId="ADAL" clId="{3A22F1C4-96CC-41EB-A16E-F12C8B32BEAD}" dt="2022-10-04T09:08:51.806" v="925" actId="34135"/>
          <ac:spMkLst>
            <pc:docMk/>
            <pc:sldMk cId="3635125649" sldId="350"/>
            <ac:spMk id="6" creationId="{9ACE8073-8B0B-4029-7B83-91A3B305ED02}"/>
          </ac:spMkLst>
        </pc:spChg>
        <pc:spChg chg="mod">
          <ac:chgData name="Jaskari, Susanna" userId="a7c7c336-ab39-41d5-80ef-64f35cb3a963" providerId="ADAL" clId="{3A22F1C4-96CC-41EB-A16E-F12C8B32BEAD}" dt="2022-10-04T10:06:23.702" v="1564" actId="208"/>
          <ac:spMkLst>
            <pc:docMk/>
            <pc:sldMk cId="3635125649" sldId="350"/>
            <ac:spMk id="14" creationId="{890C907D-4749-A2B8-AFF1-6FE49AD6F77D}"/>
          </ac:spMkLst>
        </pc:spChg>
        <pc:spChg chg="mod">
          <ac:chgData name="Jaskari, Susanna" userId="a7c7c336-ab39-41d5-80ef-64f35cb3a963" providerId="ADAL" clId="{3A22F1C4-96CC-41EB-A16E-F12C8B32BEAD}" dt="2022-10-04T09:06:52.602" v="850" actId="20577"/>
          <ac:spMkLst>
            <pc:docMk/>
            <pc:sldMk cId="3635125649" sldId="350"/>
            <ac:spMk id="16" creationId="{E64C957A-966D-E40E-B58D-60B6172F5B34}"/>
          </ac:spMkLst>
        </pc:spChg>
        <pc:graphicFrameChg chg="add del mod">
          <ac:chgData name="Jaskari, Susanna" userId="a7c7c336-ab39-41d5-80ef-64f35cb3a963" providerId="ADAL" clId="{3A22F1C4-96CC-41EB-A16E-F12C8B32BEAD}" dt="2022-10-04T10:05:06.486" v="1541" actId="478"/>
          <ac:graphicFrameMkLst>
            <pc:docMk/>
            <pc:sldMk cId="3635125649" sldId="350"/>
            <ac:graphicFrameMk id="7" creationId="{C3101CD0-79BB-E659-B358-1A274FAF455B}"/>
          </ac:graphicFrameMkLst>
        </pc:graphicFrameChg>
        <pc:graphicFrameChg chg="add del mod">
          <ac:chgData name="Jaskari, Susanna" userId="a7c7c336-ab39-41d5-80ef-64f35cb3a963" providerId="ADAL" clId="{3A22F1C4-96CC-41EB-A16E-F12C8B32BEAD}" dt="2022-10-31T17:03:27.077" v="6196" actId="478"/>
          <ac:graphicFrameMkLst>
            <pc:docMk/>
            <pc:sldMk cId="3635125649" sldId="350"/>
            <ac:graphicFrameMk id="8" creationId="{048041F0-17CC-AFAB-6408-C210548998B5}"/>
          </ac:graphicFrameMkLst>
        </pc:graphicFrameChg>
        <pc:picChg chg="add mod">
          <ac:chgData name="Jaskari, Susanna" userId="a7c7c336-ab39-41d5-80ef-64f35cb3a963" providerId="ADAL" clId="{3A22F1C4-96CC-41EB-A16E-F12C8B32BEAD}" dt="2022-10-31T17:03:32.346" v="6198" actId="34135"/>
          <ac:picMkLst>
            <pc:docMk/>
            <pc:sldMk cId="3635125649" sldId="350"/>
            <ac:picMk id="2" creationId="{DAC00E84-DA2B-0800-914E-13E74ED8C828}"/>
          </ac:picMkLst>
        </pc:picChg>
        <pc:picChg chg="add del mod ord">
          <ac:chgData name="Jaskari, Susanna" userId="a7c7c336-ab39-41d5-80ef-64f35cb3a963" providerId="ADAL" clId="{3A22F1C4-96CC-41EB-A16E-F12C8B32BEAD}" dt="2022-10-04T09:06:22.822" v="790" actId="478"/>
          <ac:picMkLst>
            <pc:docMk/>
            <pc:sldMk cId="3635125649" sldId="350"/>
            <ac:picMk id="4" creationId="{6658C9AA-1266-3399-4107-47C766537463}"/>
          </ac:picMkLst>
        </pc:picChg>
      </pc:sldChg>
      <pc:sldChg chg="addSp delSp modSp add mod">
        <pc:chgData name="Jaskari, Susanna" userId="a7c7c336-ab39-41d5-80ef-64f35cb3a963" providerId="ADAL" clId="{3A22F1C4-96CC-41EB-A16E-F12C8B32BEAD}" dt="2022-10-31T17:03:40.089" v="6201" actId="34135"/>
        <pc:sldMkLst>
          <pc:docMk/>
          <pc:sldMk cId="2864922564" sldId="351"/>
        </pc:sldMkLst>
        <pc:spChg chg="mod">
          <ac:chgData name="Jaskari, Susanna" userId="a7c7c336-ab39-41d5-80ef-64f35cb3a963" providerId="ADAL" clId="{3A22F1C4-96CC-41EB-A16E-F12C8B32BEAD}" dt="2022-10-04T09:10:41.830" v="1010" actId="34135"/>
          <ac:spMkLst>
            <pc:docMk/>
            <pc:sldMk cId="2864922564" sldId="351"/>
            <ac:spMk id="6" creationId="{9ACE8073-8B0B-4029-7B83-91A3B305ED02}"/>
          </ac:spMkLst>
        </pc:spChg>
        <pc:spChg chg="mod">
          <ac:chgData name="Jaskari, Susanna" userId="a7c7c336-ab39-41d5-80ef-64f35cb3a963" providerId="ADAL" clId="{3A22F1C4-96CC-41EB-A16E-F12C8B32BEAD}" dt="2022-10-04T10:06:14.070" v="1563" actId="208"/>
          <ac:spMkLst>
            <pc:docMk/>
            <pc:sldMk cId="2864922564" sldId="351"/>
            <ac:spMk id="14" creationId="{890C907D-4749-A2B8-AFF1-6FE49AD6F77D}"/>
          </ac:spMkLst>
        </pc:spChg>
        <pc:spChg chg="mod">
          <ac:chgData name="Jaskari, Susanna" userId="a7c7c336-ab39-41d5-80ef-64f35cb3a963" providerId="ADAL" clId="{3A22F1C4-96CC-41EB-A16E-F12C8B32BEAD}" dt="2022-10-04T09:09:27.208" v="958" actId="20577"/>
          <ac:spMkLst>
            <pc:docMk/>
            <pc:sldMk cId="2864922564" sldId="351"/>
            <ac:spMk id="16" creationId="{E64C957A-966D-E40E-B58D-60B6172F5B34}"/>
          </ac:spMkLst>
        </pc:spChg>
        <pc:graphicFrameChg chg="add del mod">
          <ac:chgData name="Jaskari, Susanna" userId="a7c7c336-ab39-41d5-80ef-64f35cb3a963" providerId="ADAL" clId="{3A22F1C4-96CC-41EB-A16E-F12C8B32BEAD}" dt="2022-10-04T10:05:12.907" v="1544" actId="478"/>
          <ac:graphicFrameMkLst>
            <pc:docMk/>
            <pc:sldMk cId="2864922564" sldId="351"/>
            <ac:graphicFrameMk id="2" creationId="{C7C7A786-8A27-2834-E470-E189CE9487AF}"/>
          </ac:graphicFrameMkLst>
        </pc:graphicFrameChg>
        <pc:graphicFrameChg chg="add del mod">
          <ac:chgData name="Jaskari, Susanna" userId="a7c7c336-ab39-41d5-80ef-64f35cb3a963" providerId="ADAL" clId="{3A22F1C4-96CC-41EB-A16E-F12C8B32BEAD}" dt="2022-10-31T17:03:35.269" v="6199" actId="478"/>
          <ac:graphicFrameMkLst>
            <pc:docMk/>
            <pc:sldMk cId="2864922564" sldId="351"/>
            <ac:graphicFrameMk id="3" creationId="{659ADB55-472A-1097-1B34-2FDEBC4A9C20}"/>
          </ac:graphicFrameMkLst>
        </pc:graphicFrameChg>
        <pc:picChg chg="add mod">
          <ac:chgData name="Jaskari, Susanna" userId="a7c7c336-ab39-41d5-80ef-64f35cb3a963" providerId="ADAL" clId="{3A22F1C4-96CC-41EB-A16E-F12C8B32BEAD}" dt="2022-10-31T17:03:40.089" v="6201" actId="34135"/>
          <ac:picMkLst>
            <pc:docMk/>
            <pc:sldMk cId="2864922564" sldId="351"/>
            <ac:picMk id="2" creationId="{3C30D17B-FB03-C968-48AC-DD6BBF35A177}"/>
          </ac:picMkLst>
        </pc:picChg>
      </pc:sldChg>
      <pc:sldChg chg="addSp delSp modSp add mod">
        <pc:chgData name="Jaskari, Susanna" userId="a7c7c336-ab39-41d5-80ef-64f35cb3a963" providerId="ADAL" clId="{3A22F1C4-96CC-41EB-A16E-F12C8B32BEAD}" dt="2022-10-31T17:03:49.566" v="6204" actId="34135"/>
        <pc:sldMkLst>
          <pc:docMk/>
          <pc:sldMk cId="2629731833" sldId="352"/>
        </pc:sldMkLst>
        <pc:spChg chg="mod">
          <ac:chgData name="Jaskari, Susanna" userId="a7c7c336-ab39-41d5-80ef-64f35cb3a963" providerId="ADAL" clId="{3A22F1C4-96CC-41EB-A16E-F12C8B32BEAD}" dt="2022-10-04T09:13:08.636" v="1083" actId="34135"/>
          <ac:spMkLst>
            <pc:docMk/>
            <pc:sldMk cId="2629731833" sldId="352"/>
            <ac:spMk id="6" creationId="{9ACE8073-8B0B-4029-7B83-91A3B305ED02}"/>
          </ac:spMkLst>
        </pc:spChg>
        <pc:spChg chg="mod">
          <ac:chgData name="Jaskari, Susanna" userId="a7c7c336-ab39-41d5-80ef-64f35cb3a963" providerId="ADAL" clId="{3A22F1C4-96CC-41EB-A16E-F12C8B32BEAD}" dt="2022-10-04T10:06:11.090" v="1562" actId="208"/>
          <ac:spMkLst>
            <pc:docMk/>
            <pc:sldMk cId="2629731833" sldId="352"/>
            <ac:spMk id="14" creationId="{890C907D-4749-A2B8-AFF1-6FE49AD6F77D}"/>
          </ac:spMkLst>
        </pc:spChg>
        <pc:spChg chg="mod">
          <ac:chgData name="Jaskari, Susanna" userId="a7c7c336-ab39-41d5-80ef-64f35cb3a963" providerId="ADAL" clId="{3A22F1C4-96CC-41EB-A16E-F12C8B32BEAD}" dt="2022-10-04T09:11:14.495" v="1021" actId="20577"/>
          <ac:spMkLst>
            <pc:docMk/>
            <pc:sldMk cId="2629731833" sldId="352"/>
            <ac:spMk id="16" creationId="{E64C957A-966D-E40E-B58D-60B6172F5B34}"/>
          </ac:spMkLst>
        </pc:spChg>
        <pc:graphicFrameChg chg="add del mod">
          <ac:chgData name="Jaskari, Susanna" userId="a7c7c336-ab39-41d5-80ef-64f35cb3a963" providerId="ADAL" clId="{3A22F1C4-96CC-41EB-A16E-F12C8B32BEAD}" dt="2022-10-04T10:05:25.917" v="1547" actId="478"/>
          <ac:graphicFrameMkLst>
            <pc:docMk/>
            <pc:sldMk cId="2629731833" sldId="352"/>
            <ac:graphicFrameMk id="2" creationId="{9B8D0003-E3E8-848C-ABDD-1FA8773E4C40}"/>
          </ac:graphicFrameMkLst>
        </pc:graphicFrameChg>
        <pc:graphicFrameChg chg="add del mod">
          <ac:chgData name="Jaskari, Susanna" userId="a7c7c336-ab39-41d5-80ef-64f35cb3a963" providerId="ADAL" clId="{3A22F1C4-96CC-41EB-A16E-F12C8B32BEAD}" dt="2022-10-31T17:03:43.466" v="6202" actId="478"/>
          <ac:graphicFrameMkLst>
            <pc:docMk/>
            <pc:sldMk cId="2629731833" sldId="352"/>
            <ac:graphicFrameMk id="3" creationId="{E0CC94E3-F548-F55F-D81E-0330BDFA7935}"/>
          </ac:graphicFrameMkLst>
        </pc:graphicFrameChg>
        <pc:picChg chg="add mod">
          <ac:chgData name="Jaskari, Susanna" userId="a7c7c336-ab39-41d5-80ef-64f35cb3a963" providerId="ADAL" clId="{3A22F1C4-96CC-41EB-A16E-F12C8B32BEAD}" dt="2022-10-31T17:03:49.566" v="6204" actId="34135"/>
          <ac:picMkLst>
            <pc:docMk/>
            <pc:sldMk cId="2629731833" sldId="352"/>
            <ac:picMk id="2" creationId="{13EF5268-B977-2815-95C0-F6FEC8D74486}"/>
          </ac:picMkLst>
        </pc:picChg>
      </pc:sldChg>
      <pc:sldChg chg="addSp delSp modSp add mod">
        <pc:chgData name="Jaskari, Susanna" userId="a7c7c336-ab39-41d5-80ef-64f35cb3a963" providerId="ADAL" clId="{3A22F1C4-96CC-41EB-A16E-F12C8B32BEAD}" dt="2022-10-31T17:03:57.731" v="6207" actId="34135"/>
        <pc:sldMkLst>
          <pc:docMk/>
          <pc:sldMk cId="4093159172" sldId="353"/>
        </pc:sldMkLst>
        <pc:spChg chg="mod">
          <ac:chgData name="Jaskari, Susanna" userId="a7c7c336-ab39-41d5-80ef-64f35cb3a963" providerId="ADAL" clId="{3A22F1C4-96CC-41EB-A16E-F12C8B32BEAD}" dt="2022-10-04T09:14:47.907" v="1143" actId="403"/>
          <ac:spMkLst>
            <pc:docMk/>
            <pc:sldMk cId="4093159172" sldId="353"/>
            <ac:spMk id="6" creationId="{9ACE8073-8B0B-4029-7B83-91A3B305ED02}"/>
          </ac:spMkLst>
        </pc:spChg>
        <pc:spChg chg="mod">
          <ac:chgData name="Jaskari, Susanna" userId="a7c7c336-ab39-41d5-80ef-64f35cb3a963" providerId="ADAL" clId="{3A22F1C4-96CC-41EB-A16E-F12C8B32BEAD}" dt="2022-10-04T10:06:07.480" v="1561" actId="208"/>
          <ac:spMkLst>
            <pc:docMk/>
            <pc:sldMk cId="4093159172" sldId="353"/>
            <ac:spMk id="14" creationId="{890C907D-4749-A2B8-AFF1-6FE49AD6F77D}"/>
          </ac:spMkLst>
        </pc:spChg>
        <pc:spChg chg="mod">
          <ac:chgData name="Jaskari, Susanna" userId="a7c7c336-ab39-41d5-80ef-64f35cb3a963" providerId="ADAL" clId="{3A22F1C4-96CC-41EB-A16E-F12C8B32BEAD}" dt="2022-10-04T09:13:42.063" v="1092" actId="20577"/>
          <ac:spMkLst>
            <pc:docMk/>
            <pc:sldMk cId="4093159172" sldId="353"/>
            <ac:spMk id="16" creationId="{E64C957A-966D-E40E-B58D-60B6172F5B34}"/>
          </ac:spMkLst>
        </pc:spChg>
        <pc:graphicFrameChg chg="add del mod">
          <ac:chgData name="Jaskari, Susanna" userId="a7c7c336-ab39-41d5-80ef-64f35cb3a963" providerId="ADAL" clId="{3A22F1C4-96CC-41EB-A16E-F12C8B32BEAD}" dt="2022-10-04T10:05:33.327" v="1550" actId="478"/>
          <ac:graphicFrameMkLst>
            <pc:docMk/>
            <pc:sldMk cId="4093159172" sldId="353"/>
            <ac:graphicFrameMk id="3" creationId="{2C440DB0-0330-122B-4F37-92A76BEB26DB}"/>
          </ac:graphicFrameMkLst>
        </pc:graphicFrameChg>
        <pc:graphicFrameChg chg="add del mod">
          <ac:chgData name="Jaskari, Susanna" userId="a7c7c336-ab39-41d5-80ef-64f35cb3a963" providerId="ADAL" clId="{3A22F1C4-96CC-41EB-A16E-F12C8B32BEAD}" dt="2022-10-31T17:03:52.209" v="6205" actId="478"/>
          <ac:graphicFrameMkLst>
            <pc:docMk/>
            <pc:sldMk cId="4093159172" sldId="353"/>
            <ac:graphicFrameMk id="4" creationId="{5FF9D5AF-7A4A-0A12-2845-925D0F1432EB}"/>
          </ac:graphicFrameMkLst>
        </pc:graphicFrameChg>
        <pc:picChg chg="add mod">
          <ac:chgData name="Jaskari, Susanna" userId="a7c7c336-ab39-41d5-80ef-64f35cb3a963" providerId="ADAL" clId="{3A22F1C4-96CC-41EB-A16E-F12C8B32BEAD}" dt="2022-10-04T09:14:41.713" v="1141" actId="34135"/>
          <ac:picMkLst>
            <pc:docMk/>
            <pc:sldMk cId="4093159172" sldId="353"/>
            <ac:picMk id="2" creationId="{AB5A2BFC-4B2B-6BC7-4BEC-28743377DA86}"/>
          </ac:picMkLst>
        </pc:picChg>
        <pc:picChg chg="add mod">
          <ac:chgData name="Jaskari, Susanna" userId="a7c7c336-ab39-41d5-80ef-64f35cb3a963" providerId="ADAL" clId="{3A22F1C4-96CC-41EB-A16E-F12C8B32BEAD}" dt="2022-10-31T17:03:57.731" v="6207" actId="34135"/>
          <ac:picMkLst>
            <pc:docMk/>
            <pc:sldMk cId="4093159172" sldId="353"/>
            <ac:picMk id="3" creationId="{2D8206FD-BE4F-9C30-F623-0F8962965866}"/>
          </ac:picMkLst>
        </pc:picChg>
      </pc:sldChg>
      <pc:sldChg chg="addSp delSp modSp add mod ord">
        <pc:chgData name="Jaskari, Susanna" userId="a7c7c336-ab39-41d5-80ef-64f35cb3a963" providerId="ADAL" clId="{3A22F1C4-96CC-41EB-A16E-F12C8B32BEAD}" dt="2022-10-31T17:04:05.431" v="6210" actId="34135"/>
        <pc:sldMkLst>
          <pc:docMk/>
          <pc:sldMk cId="1037914126" sldId="354"/>
        </pc:sldMkLst>
        <pc:spChg chg="mod">
          <ac:chgData name="Jaskari, Susanna" userId="a7c7c336-ab39-41d5-80ef-64f35cb3a963" providerId="ADAL" clId="{3A22F1C4-96CC-41EB-A16E-F12C8B32BEAD}" dt="2022-10-04T09:17:16.164" v="1223" actId="34135"/>
          <ac:spMkLst>
            <pc:docMk/>
            <pc:sldMk cId="1037914126" sldId="354"/>
            <ac:spMk id="6" creationId="{9ACE8073-8B0B-4029-7B83-91A3B305ED02}"/>
          </ac:spMkLst>
        </pc:spChg>
        <pc:spChg chg="mod">
          <ac:chgData name="Jaskari, Susanna" userId="a7c7c336-ab39-41d5-80ef-64f35cb3a963" providerId="ADAL" clId="{3A22F1C4-96CC-41EB-A16E-F12C8B32BEAD}" dt="2022-10-04T10:06:04.148" v="1560" actId="208"/>
          <ac:spMkLst>
            <pc:docMk/>
            <pc:sldMk cId="1037914126" sldId="354"/>
            <ac:spMk id="14" creationId="{890C907D-4749-A2B8-AFF1-6FE49AD6F77D}"/>
          </ac:spMkLst>
        </pc:spChg>
        <pc:spChg chg="mod">
          <ac:chgData name="Jaskari, Susanna" userId="a7c7c336-ab39-41d5-80ef-64f35cb3a963" providerId="ADAL" clId="{3A22F1C4-96CC-41EB-A16E-F12C8B32BEAD}" dt="2022-10-04T09:15:20.834" v="1153" actId="20577"/>
          <ac:spMkLst>
            <pc:docMk/>
            <pc:sldMk cId="1037914126" sldId="354"/>
            <ac:spMk id="16" creationId="{E64C957A-966D-E40E-B58D-60B6172F5B34}"/>
          </ac:spMkLst>
        </pc:spChg>
        <pc:graphicFrameChg chg="add del mod">
          <ac:chgData name="Jaskari, Susanna" userId="a7c7c336-ab39-41d5-80ef-64f35cb3a963" providerId="ADAL" clId="{3A22F1C4-96CC-41EB-A16E-F12C8B32BEAD}" dt="2022-10-04T10:05:40.855" v="1553" actId="478"/>
          <ac:graphicFrameMkLst>
            <pc:docMk/>
            <pc:sldMk cId="1037914126" sldId="354"/>
            <ac:graphicFrameMk id="2" creationId="{3D9F51F2-6713-6AE9-DA76-673BBBA5CF8B}"/>
          </ac:graphicFrameMkLst>
        </pc:graphicFrameChg>
        <pc:graphicFrameChg chg="add del mod">
          <ac:chgData name="Jaskari, Susanna" userId="a7c7c336-ab39-41d5-80ef-64f35cb3a963" providerId="ADAL" clId="{3A22F1C4-96CC-41EB-A16E-F12C8B32BEAD}" dt="2022-10-31T17:04:00.362" v="6208" actId="478"/>
          <ac:graphicFrameMkLst>
            <pc:docMk/>
            <pc:sldMk cId="1037914126" sldId="354"/>
            <ac:graphicFrameMk id="3" creationId="{0B1FB0ED-FBB6-F6A2-A869-036927B70D89}"/>
          </ac:graphicFrameMkLst>
        </pc:graphicFrameChg>
        <pc:picChg chg="add mod">
          <ac:chgData name="Jaskari, Susanna" userId="a7c7c336-ab39-41d5-80ef-64f35cb3a963" providerId="ADAL" clId="{3A22F1C4-96CC-41EB-A16E-F12C8B32BEAD}" dt="2022-10-31T17:04:05.431" v="6210" actId="34135"/>
          <ac:picMkLst>
            <pc:docMk/>
            <pc:sldMk cId="1037914126" sldId="354"/>
            <ac:picMk id="2" creationId="{822C366B-3F0E-D589-242F-08D0F0ED7CC0}"/>
          </ac:picMkLst>
        </pc:picChg>
      </pc:sldChg>
      <pc:sldChg chg="addSp delSp modSp add mod">
        <pc:chgData name="Jaskari, Susanna" userId="a7c7c336-ab39-41d5-80ef-64f35cb3a963" providerId="ADAL" clId="{3A22F1C4-96CC-41EB-A16E-F12C8B32BEAD}" dt="2022-10-31T17:04:14.791" v="6213" actId="34135"/>
        <pc:sldMkLst>
          <pc:docMk/>
          <pc:sldMk cId="325827269" sldId="355"/>
        </pc:sldMkLst>
        <pc:spChg chg="mod">
          <ac:chgData name="Jaskari, Susanna" userId="a7c7c336-ab39-41d5-80ef-64f35cb3a963" providerId="ADAL" clId="{3A22F1C4-96CC-41EB-A16E-F12C8B32BEAD}" dt="2022-10-04T09:24:59.637" v="1334" actId="34135"/>
          <ac:spMkLst>
            <pc:docMk/>
            <pc:sldMk cId="325827269" sldId="355"/>
            <ac:spMk id="6" creationId="{9ACE8073-8B0B-4029-7B83-91A3B305ED02}"/>
          </ac:spMkLst>
        </pc:spChg>
        <pc:spChg chg="mod">
          <ac:chgData name="Jaskari, Susanna" userId="a7c7c336-ab39-41d5-80ef-64f35cb3a963" providerId="ADAL" clId="{3A22F1C4-96CC-41EB-A16E-F12C8B32BEAD}" dt="2022-10-04T10:06:00.415" v="1559" actId="208"/>
          <ac:spMkLst>
            <pc:docMk/>
            <pc:sldMk cId="325827269" sldId="355"/>
            <ac:spMk id="14" creationId="{890C907D-4749-A2B8-AFF1-6FE49AD6F77D}"/>
          </ac:spMkLst>
        </pc:spChg>
        <pc:spChg chg="mod">
          <ac:chgData name="Jaskari, Susanna" userId="a7c7c336-ab39-41d5-80ef-64f35cb3a963" providerId="ADAL" clId="{3A22F1C4-96CC-41EB-A16E-F12C8B32BEAD}" dt="2022-10-04T09:17:55.633" v="1234" actId="20577"/>
          <ac:spMkLst>
            <pc:docMk/>
            <pc:sldMk cId="325827269" sldId="355"/>
            <ac:spMk id="16" creationId="{E64C957A-966D-E40E-B58D-60B6172F5B34}"/>
          </ac:spMkLst>
        </pc:spChg>
        <pc:graphicFrameChg chg="add del mod">
          <ac:chgData name="Jaskari, Susanna" userId="a7c7c336-ab39-41d5-80ef-64f35cb3a963" providerId="ADAL" clId="{3A22F1C4-96CC-41EB-A16E-F12C8B32BEAD}" dt="2022-10-04T10:05:50.474" v="1556" actId="478"/>
          <ac:graphicFrameMkLst>
            <pc:docMk/>
            <pc:sldMk cId="325827269" sldId="355"/>
            <ac:graphicFrameMk id="2" creationId="{F1E8DBB4-DB7F-7CFA-9333-43864A71A6A4}"/>
          </ac:graphicFrameMkLst>
        </pc:graphicFrameChg>
        <pc:graphicFrameChg chg="add del mod">
          <ac:chgData name="Jaskari, Susanna" userId="a7c7c336-ab39-41d5-80ef-64f35cb3a963" providerId="ADAL" clId="{3A22F1C4-96CC-41EB-A16E-F12C8B32BEAD}" dt="2022-10-31T17:04:08.239" v="6211" actId="478"/>
          <ac:graphicFrameMkLst>
            <pc:docMk/>
            <pc:sldMk cId="325827269" sldId="355"/>
            <ac:graphicFrameMk id="3" creationId="{709DAACB-9E24-3361-FF92-542A094BBB30}"/>
          </ac:graphicFrameMkLst>
        </pc:graphicFrameChg>
        <pc:picChg chg="add mod">
          <ac:chgData name="Jaskari, Susanna" userId="a7c7c336-ab39-41d5-80ef-64f35cb3a963" providerId="ADAL" clId="{3A22F1C4-96CC-41EB-A16E-F12C8B32BEAD}" dt="2022-10-31T17:04:14.791" v="6213" actId="34135"/>
          <ac:picMkLst>
            <pc:docMk/>
            <pc:sldMk cId="325827269" sldId="355"/>
            <ac:picMk id="2" creationId="{33223F13-4D47-D6AB-D538-A2F2FDC94051}"/>
          </ac:picMkLst>
        </pc:picChg>
      </pc:sldChg>
      <pc:sldChg chg="add del">
        <pc:chgData name="Jaskari, Susanna" userId="a7c7c336-ab39-41d5-80ef-64f35cb3a963" providerId="ADAL" clId="{3A22F1C4-96CC-41EB-A16E-F12C8B32BEAD}" dt="2022-10-04T09:55:48.266" v="1419" actId="47"/>
        <pc:sldMkLst>
          <pc:docMk/>
          <pc:sldMk cId="497794266" sldId="356"/>
        </pc:sldMkLst>
      </pc:sldChg>
      <pc:sldChg chg="add del">
        <pc:chgData name="Jaskari, Susanna" userId="a7c7c336-ab39-41d5-80ef-64f35cb3a963" providerId="ADAL" clId="{3A22F1C4-96CC-41EB-A16E-F12C8B32BEAD}" dt="2022-10-04T09:56:47.664" v="1440" actId="47"/>
        <pc:sldMkLst>
          <pc:docMk/>
          <pc:sldMk cId="3449717287" sldId="356"/>
        </pc:sldMkLst>
      </pc:sldChg>
      <pc:sldChg chg="addSp delSp modSp add mod ord">
        <pc:chgData name="Jaskari, Susanna" userId="a7c7c336-ab39-41d5-80ef-64f35cb3a963" providerId="ADAL" clId="{3A22F1C4-96CC-41EB-A16E-F12C8B32BEAD}" dt="2022-10-31T17:06:39.626" v="6217" actId="207"/>
        <pc:sldMkLst>
          <pc:docMk/>
          <pc:sldMk cId="3495207622" sldId="356"/>
        </pc:sldMkLst>
        <pc:spChg chg="del mod">
          <ac:chgData name="Jaskari, Susanna" userId="a7c7c336-ab39-41d5-80ef-64f35cb3a963" providerId="ADAL" clId="{3A22F1C4-96CC-41EB-A16E-F12C8B32BEAD}" dt="2022-10-04T11:59:23.270" v="1642" actId="478"/>
          <ac:spMkLst>
            <pc:docMk/>
            <pc:sldMk cId="3495207622" sldId="356"/>
            <ac:spMk id="2" creationId="{D94AA3F9-5ED6-FCD7-7A4F-F805D0887619}"/>
          </ac:spMkLst>
        </pc:spChg>
        <pc:spChg chg="add del mod">
          <ac:chgData name="Jaskari, Susanna" userId="a7c7c336-ab39-41d5-80ef-64f35cb3a963" providerId="ADAL" clId="{3A22F1C4-96CC-41EB-A16E-F12C8B32BEAD}" dt="2022-10-17T21:35:37.490" v="6028" actId="20577"/>
          <ac:spMkLst>
            <pc:docMk/>
            <pc:sldMk cId="3495207622" sldId="356"/>
            <ac:spMk id="3" creationId="{F49DB4B2-D711-20DE-F9CB-2D5AF77D4EA2}"/>
          </ac:spMkLst>
        </pc:spChg>
        <pc:spChg chg="add mod ord">
          <ac:chgData name="Jaskari, Susanna" userId="a7c7c336-ab39-41d5-80ef-64f35cb3a963" providerId="ADAL" clId="{3A22F1C4-96CC-41EB-A16E-F12C8B32BEAD}" dt="2022-10-31T17:06:39.626" v="6217" actId="207"/>
          <ac:spMkLst>
            <pc:docMk/>
            <pc:sldMk cId="3495207622" sldId="356"/>
            <ac:spMk id="4" creationId="{2B895F70-E3C8-2EC1-7915-31E29AC16149}"/>
          </ac:spMkLst>
        </pc:spChg>
      </pc:sldChg>
      <pc:sldChg chg="addSp delSp modSp add mod">
        <pc:chgData name="Jaskari, Susanna" userId="a7c7c336-ab39-41d5-80ef-64f35cb3a963" providerId="ADAL" clId="{3A22F1C4-96CC-41EB-A16E-F12C8B32BEAD}" dt="2022-10-31T17:07:36.675" v="6240" actId="478"/>
        <pc:sldMkLst>
          <pc:docMk/>
          <pc:sldMk cId="3310754656" sldId="357"/>
        </pc:sldMkLst>
        <pc:spChg chg="mod">
          <ac:chgData name="Jaskari, Susanna" userId="a7c7c336-ab39-41d5-80ef-64f35cb3a963" providerId="ADAL" clId="{3A22F1C4-96CC-41EB-A16E-F12C8B32BEAD}" dt="2022-10-31T17:07:12.568" v="6235" actId="207"/>
          <ac:spMkLst>
            <pc:docMk/>
            <pc:sldMk cId="3310754656" sldId="357"/>
            <ac:spMk id="2" creationId="{D94AA3F9-5ED6-FCD7-7A4F-F805D0887619}"/>
          </ac:spMkLst>
        </pc:spChg>
        <pc:spChg chg="mod">
          <ac:chgData name="Jaskari, Susanna" userId="a7c7c336-ab39-41d5-80ef-64f35cb3a963" providerId="ADAL" clId="{3A22F1C4-96CC-41EB-A16E-F12C8B32BEAD}" dt="2022-10-04T12:06:07.519" v="1852" actId="34135"/>
          <ac:spMkLst>
            <pc:docMk/>
            <pc:sldMk cId="3310754656" sldId="357"/>
            <ac:spMk id="3" creationId="{F49DB4B2-D711-20DE-F9CB-2D5AF77D4EA2}"/>
          </ac:spMkLst>
        </pc:spChg>
        <pc:spChg chg="add mod ord">
          <ac:chgData name="Jaskari, Susanna" userId="a7c7c336-ab39-41d5-80ef-64f35cb3a963" providerId="ADAL" clId="{3A22F1C4-96CC-41EB-A16E-F12C8B32BEAD}" dt="2022-10-31T17:07:35.152" v="6239" actId="2085"/>
          <ac:spMkLst>
            <pc:docMk/>
            <pc:sldMk cId="3310754656" sldId="357"/>
            <ac:spMk id="4" creationId="{414A17B5-E6E0-8902-F36E-48E4DBE5A942}"/>
          </ac:spMkLst>
        </pc:spChg>
        <pc:spChg chg="mod">
          <ac:chgData name="Jaskari, Susanna" userId="a7c7c336-ab39-41d5-80ef-64f35cb3a963" providerId="ADAL" clId="{3A22F1C4-96CC-41EB-A16E-F12C8B32BEAD}" dt="2022-10-04T12:03:01.502" v="1686" actId="20577"/>
          <ac:spMkLst>
            <pc:docMk/>
            <pc:sldMk cId="3310754656" sldId="357"/>
            <ac:spMk id="5" creationId="{48234872-3BB0-0E03-4A97-83608C82AA51}"/>
          </ac:spMkLst>
        </pc:spChg>
        <pc:graphicFrameChg chg="add del mod ord modGraphic">
          <ac:chgData name="Jaskari, Susanna" userId="a7c7c336-ab39-41d5-80ef-64f35cb3a963" providerId="ADAL" clId="{3A22F1C4-96CC-41EB-A16E-F12C8B32BEAD}" dt="2022-10-31T13:48:28.528" v="6045" actId="478"/>
          <ac:graphicFrameMkLst>
            <pc:docMk/>
            <pc:sldMk cId="3310754656" sldId="357"/>
            <ac:graphicFrameMk id="6" creationId="{9DE303F2-A631-DEFD-62EB-665A5B10E7D5}"/>
          </ac:graphicFrameMkLst>
        </pc:graphicFrameChg>
        <pc:picChg chg="add del mod ord modCrop">
          <ac:chgData name="Jaskari, Susanna" userId="a7c7c336-ab39-41d5-80ef-64f35cb3a963" providerId="ADAL" clId="{3A22F1C4-96CC-41EB-A16E-F12C8B32BEAD}" dt="2022-10-31T17:07:36.675" v="6240" actId="478"/>
          <ac:picMkLst>
            <pc:docMk/>
            <pc:sldMk cId="3310754656" sldId="357"/>
            <ac:picMk id="7" creationId="{AF97ED8A-A429-0E15-A3EE-4D67273B55CF}"/>
          </ac:picMkLst>
        </pc:picChg>
      </pc:sldChg>
      <pc:sldChg chg="addSp delSp modSp add del mod">
        <pc:chgData name="Jaskari, Susanna" userId="a7c7c336-ab39-41d5-80ef-64f35cb3a963" providerId="ADAL" clId="{3A22F1C4-96CC-41EB-A16E-F12C8B32BEAD}" dt="2022-10-04T12:51:37.390" v="2611" actId="34135"/>
        <pc:sldMkLst>
          <pc:docMk/>
          <pc:sldMk cId="2090948591" sldId="358"/>
        </pc:sldMkLst>
        <pc:spChg chg="del">
          <ac:chgData name="Jaskari, Susanna" userId="a7c7c336-ab39-41d5-80ef-64f35cb3a963" providerId="ADAL" clId="{3A22F1C4-96CC-41EB-A16E-F12C8B32BEAD}" dt="2022-10-04T12:06:32.335" v="1855" actId="478"/>
          <ac:spMkLst>
            <pc:docMk/>
            <pc:sldMk cId="2090948591" sldId="358"/>
            <ac:spMk id="2" creationId="{D94AA3F9-5ED6-FCD7-7A4F-F805D0887619}"/>
          </ac:spMkLst>
        </pc:spChg>
        <pc:spChg chg="mod">
          <ac:chgData name="Jaskari, Susanna" userId="a7c7c336-ab39-41d5-80ef-64f35cb3a963" providerId="ADAL" clId="{3A22F1C4-96CC-41EB-A16E-F12C8B32BEAD}" dt="2022-10-04T12:34:39.478" v="2044" actId="34135"/>
          <ac:spMkLst>
            <pc:docMk/>
            <pc:sldMk cId="2090948591" sldId="358"/>
            <ac:spMk id="3" creationId="{F49DB4B2-D711-20DE-F9CB-2D5AF77D4EA2}"/>
          </ac:spMkLst>
        </pc:spChg>
        <pc:spChg chg="del mod">
          <ac:chgData name="Jaskari, Susanna" userId="a7c7c336-ab39-41d5-80ef-64f35cb3a963" providerId="ADAL" clId="{3A22F1C4-96CC-41EB-A16E-F12C8B32BEAD}" dt="2022-10-04T12:34:13.046" v="2035" actId="478"/>
          <ac:spMkLst>
            <pc:docMk/>
            <pc:sldMk cId="2090948591" sldId="358"/>
            <ac:spMk id="4" creationId="{414A17B5-E6E0-8902-F36E-48E4DBE5A942}"/>
          </ac:spMkLst>
        </pc:spChg>
        <pc:spChg chg="mod">
          <ac:chgData name="Jaskari, Susanna" userId="a7c7c336-ab39-41d5-80ef-64f35cb3a963" providerId="ADAL" clId="{3A22F1C4-96CC-41EB-A16E-F12C8B32BEAD}" dt="2022-10-04T12:07:56.017" v="1890" actId="20577"/>
          <ac:spMkLst>
            <pc:docMk/>
            <pc:sldMk cId="2090948591" sldId="358"/>
            <ac:spMk id="5" creationId="{48234872-3BB0-0E03-4A97-83608C82AA51}"/>
          </ac:spMkLst>
        </pc:spChg>
        <pc:spChg chg="add del mod">
          <ac:chgData name="Jaskari, Susanna" userId="a7c7c336-ab39-41d5-80ef-64f35cb3a963" providerId="ADAL" clId="{3A22F1C4-96CC-41EB-A16E-F12C8B32BEAD}" dt="2022-10-04T12:06:35.212" v="1856" actId="478"/>
          <ac:spMkLst>
            <pc:docMk/>
            <pc:sldMk cId="2090948591" sldId="358"/>
            <ac:spMk id="8" creationId="{29864749-55F5-7758-A801-4B542850F1BE}"/>
          </ac:spMkLst>
        </pc:spChg>
        <pc:spChg chg="add del mod">
          <ac:chgData name="Jaskari, Susanna" userId="a7c7c336-ab39-41d5-80ef-64f35cb3a963" providerId="ADAL" clId="{3A22F1C4-96CC-41EB-A16E-F12C8B32BEAD}" dt="2022-10-04T12:45:27.215" v="2381" actId="21"/>
          <ac:spMkLst>
            <pc:docMk/>
            <pc:sldMk cId="2090948591" sldId="358"/>
            <ac:spMk id="9" creationId="{DF7E8374-36E5-4AF1-D2A3-E38FCED442FC}"/>
          </ac:spMkLst>
        </pc:spChg>
        <pc:spChg chg="add mod">
          <ac:chgData name="Jaskari, Susanna" userId="a7c7c336-ab39-41d5-80ef-64f35cb3a963" providerId="ADAL" clId="{3A22F1C4-96CC-41EB-A16E-F12C8B32BEAD}" dt="2022-10-04T12:51:37.390" v="2611" actId="34135"/>
          <ac:spMkLst>
            <pc:docMk/>
            <pc:sldMk cId="2090948591" sldId="358"/>
            <ac:spMk id="10" creationId="{706CFC2C-91F6-9EE7-2C08-8CEB3C0A6C63}"/>
          </ac:spMkLst>
        </pc:spChg>
        <pc:graphicFrameChg chg="del">
          <ac:chgData name="Jaskari, Susanna" userId="a7c7c336-ab39-41d5-80ef-64f35cb3a963" providerId="ADAL" clId="{3A22F1C4-96CC-41EB-A16E-F12C8B32BEAD}" dt="2022-10-04T12:06:30.305" v="1854" actId="478"/>
          <ac:graphicFrameMkLst>
            <pc:docMk/>
            <pc:sldMk cId="2090948591" sldId="358"/>
            <ac:graphicFrameMk id="6" creationId="{9DE303F2-A631-DEFD-62EB-665A5B10E7D5}"/>
          </ac:graphicFrameMkLst>
        </pc:graphicFrameChg>
      </pc:sldChg>
      <pc:sldChg chg="modSp add del mod">
        <pc:chgData name="Jaskari, Susanna" userId="a7c7c336-ab39-41d5-80ef-64f35cb3a963" providerId="ADAL" clId="{3A22F1C4-96CC-41EB-A16E-F12C8B32BEAD}" dt="2022-10-04T12:35:13.274" v="2048" actId="47"/>
        <pc:sldMkLst>
          <pc:docMk/>
          <pc:sldMk cId="877817174" sldId="359"/>
        </pc:sldMkLst>
        <pc:spChg chg="mod">
          <ac:chgData name="Jaskari, Susanna" userId="a7c7c336-ab39-41d5-80ef-64f35cb3a963" providerId="ADAL" clId="{3A22F1C4-96CC-41EB-A16E-F12C8B32BEAD}" dt="2022-10-04T12:34:54.936" v="2047" actId="20577"/>
          <ac:spMkLst>
            <pc:docMk/>
            <pc:sldMk cId="877817174" sldId="359"/>
            <ac:spMk id="3" creationId="{F49DB4B2-D711-20DE-F9CB-2D5AF77D4EA2}"/>
          </ac:spMkLst>
        </pc:spChg>
      </pc:sldChg>
      <pc:sldChg chg="delSp modSp add mod ord">
        <pc:chgData name="Jaskari, Susanna" userId="a7c7c336-ab39-41d5-80ef-64f35cb3a963" providerId="ADAL" clId="{3A22F1C4-96CC-41EB-A16E-F12C8B32BEAD}" dt="2022-10-31T13:48:38.598" v="6047" actId="478"/>
        <pc:sldMkLst>
          <pc:docMk/>
          <pc:sldMk cId="2414502830" sldId="359"/>
        </pc:sldMkLst>
        <pc:spChg chg="mod">
          <ac:chgData name="Jaskari, Susanna" userId="a7c7c336-ab39-41d5-80ef-64f35cb3a963" providerId="ADAL" clId="{3A22F1C4-96CC-41EB-A16E-F12C8B32BEAD}" dt="2022-10-04T12:35:26.939" v="2072" actId="20577"/>
          <ac:spMkLst>
            <pc:docMk/>
            <pc:sldMk cId="2414502830" sldId="359"/>
            <ac:spMk id="2" creationId="{D94AA3F9-5ED6-FCD7-7A4F-F805D0887619}"/>
          </ac:spMkLst>
        </pc:spChg>
        <pc:spChg chg="mod">
          <ac:chgData name="Jaskari, Susanna" userId="a7c7c336-ab39-41d5-80ef-64f35cb3a963" providerId="ADAL" clId="{3A22F1C4-96CC-41EB-A16E-F12C8B32BEAD}" dt="2022-10-04T12:38:09.305" v="2180" actId="34135"/>
          <ac:spMkLst>
            <pc:docMk/>
            <pc:sldMk cId="2414502830" sldId="359"/>
            <ac:spMk id="3" creationId="{F49DB4B2-D711-20DE-F9CB-2D5AF77D4EA2}"/>
          </ac:spMkLst>
        </pc:spChg>
        <pc:spChg chg="mod">
          <ac:chgData name="Jaskari, Susanna" userId="a7c7c336-ab39-41d5-80ef-64f35cb3a963" providerId="ADAL" clId="{3A22F1C4-96CC-41EB-A16E-F12C8B32BEAD}" dt="2022-10-04T12:36:37.022" v="2103" actId="20577"/>
          <ac:spMkLst>
            <pc:docMk/>
            <pc:sldMk cId="2414502830" sldId="359"/>
            <ac:spMk id="5" creationId="{48234872-3BB0-0E03-4A97-83608C82AA51}"/>
          </ac:spMkLst>
        </pc:spChg>
        <pc:graphicFrameChg chg="del">
          <ac:chgData name="Jaskari, Susanna" userId="a7c7c336-ab39-41d5-80ef-64f35cb3a963" providerId="ADAL" clId="{3A22F1C4-96CC-41EB-A16E-F12C8B32BEAD}" dt="2022-10-31T13:48:38.598" v="6047" actId="478"/>
          <ac:graphicFrameMkLst>
            <pc:docMk/>
            <pc:sldMk cId="2414502830" sldId="359"/>
            <ac:graphicFrameMk id="6" creationId="{9DE303F2-A631-DEFD-62EB-665A5B10E7D5}"/>
          </ac:graphicFrameMkLst>
        </pc:graphicFrameChg>
      </pc:sldChg>
      <pc:sldChg chg="addSp delSp modSp add mod ord">
        <pc:chgData name="Jaskari, Susanna" userId="a7c7c336-ab39-41d5-80ef-64f35cb3a963" providerId="ADAL" clId="{3A22F1C4-96CC-41EB-A16E-F12C8B32BEAD}" dt="2022-10-04T12:46:52.768" v="2442"/>
        <pc:sldMkLst>
          <pc:docMk/>
          <pc:sldMk cId="2600989286" sldId="360"/>
        </pc:sldMkLst>
        <pc:spChg chg="mod">
          <ac:chgData name="Jaskari, Susanna" userId="a7c7c336-ab39-41d5-80ef-64f35cb3a963" providerId="ADAL" clId="{3A22F1C4-96CC-41EB-A16E-F12C8B32BEAD}" dt="2022-10-04T12:45:38.362" v="2384" actId="34135"/>
          <ac:spMkLst>
            <pc:docMk/>
            <pc:sldMk cId="2600989286" sldId="360"/>
            <ac:spMk id="3" creationId="{F49DB4B2-D711-20DE-F9CB-2D5AF77D4EA2}"/>
          </ac:spMkLst>
        </pc:spChg>
        <pc:spChg chg="add mod">
          <ac:chgData name="Jaskari, Susanna" userId="a7c7c336-ab39-41d5-80ef-64f35cb3a963" providerId="ADAL" clId="{3A22F1C4-96CC-41EB-A16E-F12C8B32BEAD}" dt="2022-10-04T12:45:40.253" v="2385" actId="34135"/>
          <ac:spMkLst>
            <pc:docMk/>
            <pc:sldMk cId="2600989286" sldId="360"/>
            <ac:spMk id="4" creationId="{34EA1CF6-5843-5893-4E32-3694989667AA}"/>
          </ac:spMkLst>
        </pc:spChg>
        <pc:spChg chg="mod">
          <ac:chgData name="Jaskari, Susanna" userId="a7c7c336-ab39-41d5-80ef-64f35cb3a963" providerId="ADAL" clId="{3A22F1C4-96CC-41EB-A16E-F12C8B32BEAD}" dt="2022-10-04T12:41:00.176" v="2324" actId="20577"/>
          <ac:spMkLst>
            <pc:docMk/>
            <pc:sldMk cId="2600989286" sldId="360"/>
            <ac:spMk id="5" creationId="{48234872-3BB0-0E03-4A97-83608C82AA51}"/>
          </ac:spMkLst>
        </pc:spChg>
        <pc:spChg chg="add mod">
          <ac:chgData name="Jaskari, Susanna" userId="a7c7c336-ab39-41d5-80ef-64f35cb3a963" providerId="ADAL" clId="{3A22F1C4-96CC-41EB-A16E-F12C8B32BEAD}" dt="2022-10-04T12:45:36.659" v="2383" actId="34135"/>
          <ac:spMkLst>
            <pc:docMk/>
            <pc:sldMk cId="2600989286" sldId="360"/>
            <ac:spMk id="6" creationId="{F8BD6F33-04D4-1793-01C9-12C0D9D0EDD5}"/>
          </ac:spMkLst>
        </pc:spChg>
        <pc:spChg chg="del mod">
          <ac:chgData name="Jaskari, Susanna" userId="a7c7c336-ab39-41d5-80ef-64f35cb3a963" providerId="ADAL" clId="{3A22F1C4-96CC-41EB-A16E-F12C8B32BEAD}" dt="2022-10-04T12:43:37.345" v="2363" actId="478"/>
          <ac:spMkLst>
            <pc:docMk/>
            <pc:sldMk cId="2600989286" sldId="360"/>
            <ac:spMk id="9" creationId="{DF7E8374-36E5-4AF1-D2A3-E38FCED442FC}"/>
          </ac:spMkLst>
        </pc:spChg>
        <pc:picChg chg="add mod modCrop">
          <ac:chgData name="Jaskari, Susanna" userId="a7c7c336-ab39-41d5-80ef-64f35cb3a963" providerId="ADAL" clId="{3A22F1C4-96CC-41EB-A16E-F12C8B32BEAD}" dt="2022-10-04T12:45:42.094" v="2386" actId="34135"/>
          <ac:picMkLst>
            <pc:docMk/>
            <pc:sldMk cId="2600989286" sldId="360"/>
            <ac:picMk id="2" creationId="{D9DFAEE5-0A4D-98C1-F7A3-EB6D7C1FF8EC}"/>
          </ac:picMkLst>
        </pc:picChg>
      </pc:sldChg>
      <pc:sldChg chg="delSp modSp add mod ord">
        <pc:chgData name="Jaskari, Susanna" userId="a7c7c336-ab39-41d5-80ef-64f35cb3a963" providerId="ADAL" clId="{3A22F1C4-96CC-41EB-A16E-F12C8B32BEAD}" dt="2022-10-31T13:48:34.996" v="6046" actId="478"/>
        <pc:sldMkLst>
          <pc:docMk/>
          <pc:sldMk cId="4170342101" sldId="361"/>
        </pc:sldMkLst>
        <pc:spChg chg="mod">
          <ac:chgData name="Jaskari, Susanna" userId="a7c7c336-ab39-41d5-80ef-64f35cb3a963" providerId="ADAL" clId="{3A22F1C4-96CC-41EB-A16E-F12C8B32BEAD}" dt="2022-10-04T13:37:22.853" v="2845" actId="20577"/>
          <ac:spMkLst>
            <pc:docMk/>
            <pc:sldMk cId="4170342101" sldId="361"/>
            <ac:spMk id="2" creationId="{D94AA3F9-5ED6-FCD7-7A4F-F805D0887619}"/>
          </ac:spMkLst>
        </pc:spChg>
        <pc:spChg chg="mod">
          <ac:chgData name="Jaskari, Susanna" userId="a7c7c336-ab39-41d5-80ef-64f35cb3a963" providerId="ADAL" clId="{3A22F1C4-96CC-41EB-A16E-F12C8B32BEAD}" dt="2022-10-04T13:43:42.486" v="2908" actId="34135"/>
          <ac:spMkLst>
            <pc:docMk/>
            <pc:sldMk cId="4170342101" sldId="361"/>
            <ac:spMk id="3" creationId="{F49DB4B2-D711-20DE-F9CB-2D5AF77D4EA2}"/>
          </ac:spMkLst>
        </pc:spChg>
        <pc:spChg chg="mod">
          <ac:chgData name="Jaskari, Susanna" userId="a7c7c336-ab39-41d5-80ef-64f35cb3a963" providerId="ADAL" clId="{3A22F1C4-96CC-41EB-A16E-F12C8B32BEAD}" dt="2022-10-04T13:42:42.378" v="2871"/>
          <ac:spMkLst>
            <pc:docMk/>
            <pc:sldMk cId="4170342101" sldId="361"/>
            <ac:spMk id="5" creationId="{48234872-3BB0-0E03-4A97-83608C82AA51}"/>
          </ac:spMkLst>
        </pc:spChg>
        <pc:graphicFrameChg chg="del">
          <ac:chgData name="Jaskari, Susanna" userId="a7c7c336-ab39-41d5-80ef-64f35cb3a963" providerId="ADAL" clId="{3A22F1C4-96CC-41EB-A16E-F12C8B32BEAD}" dt="2022-10-31T13:48:34.996" v="6046" actId="478"/>
          <ac:graphicFrameMkLst>
            <pc:docMk/>
            <pc:sldMk cId="4170342101" sldId="361"/>
            <ac:graphicFrameMk id="6" creationId="{9DE303F2-A631-DEFD-62EB-665A5B10E7D5}"/>
          </ac:graphicFrameMkLst>
        </pc:graphicFrameChg>
      </pc:sldChg>
      <pc:sldChg chg="delSp modSp add mod">
        <pc:chgData name="Jaskari, Susanna" userId="a7c7c336-ab39-41d5-80ef-64f35cb3a963" providerId="ADAL" clId="{3A22F1C4-96CC-41EB-A16E-F12C8B32BEAD}" dt="2022-10-31T13:48:41.811" v="6048" actId="478"/>
        <pc:sldMkLst>
          <pc:docMk/>
          <pc:sldMk cId="3299539705" sldId="362"/>
        </pc:sldMkLst>
        <pc:spChg chg="mod">
          <ac:chgData name="Jaskari, Susanna" userId="a7c7c336-ab39-41d5-80ef-64f35cb3a963" providerId="ADAL" clId="{3A22F1C4-96CC-41EB-A16E-F12C8B32BEAD}" dt="2022-10-04T12:46:38.661" v="2440" actId="20577"/>
          <ac:spMkLst>
            <pc:docMk/>
            <pc:sldMk cId="3299539705" sldId="362"/>
            <ac:spMk id="2" creationId="{D94AA3F9-5ED6-FCD7-7A4F-F805D0887619}"/>
          </ac:spMkLst>
        </pc:spChg>
        <pc:spChg chg="mod">
          <ac:chgData name="Jaskari, Susanna" userId="a7c7c336-ab39-41d5-80ef-64f35cb3a963" providerId="ADAL" clId="{3A22F1C4-96CC-41EB-A16E-F12C8B32BEAD}" dt="2022-10-04T12:51:15.314" v="2609" actId="34135"/>
          <ac:spMkLst>
            <pc:docMk/>
            <pc:sldMk cId="3299539705" sldId="362"/>
            <ac:spMk id="3" creationId="{F49DB4B2-D711-20DE-F9CB-2D5AF77D4EA2}"/>
          </ac:spMkLst>
        </pc:spChg>
        <pc:spChg chg="mod">
          <ac:chgData name="Jaskari, Susanna" userId="a7c7c336-ab39-41d5-80ef-64f35cb3a963" providerId="ADAL" clId="{3A22F1C4-96CC-41EB-A16E-F12C8B32BEAD}" dt="2022-10-04T12:48:01.587" v="2486" actId="20577"/>
          <ac:spMkLst>
            <pc:docMk/>
            <pc:sldMk cId="3299539705" sldId="362"/>
            <ac:spMk id="5" creationId="{48234872-3BB0-0E03-4A97-83608C82AA51}"/>
          </ac:spMkLst>
        </pc:spChg>
        <pc:graphicFrameChg chg="del">
          <ac:chgData name="Jaskari, Susanna" userId="a7c7c336-ab39-41d5-80ef-64f35cb3a963" providerId="ADAL" clId="{3A22F1C4-96CC-41EB-A16E-F12C8B32BEAD}" dt="2022-10-31T13:48:41.811" v="6048" actId="478"/>
          <ac:graphicFrameMkLst>
            <pc:docMk/>
            <pc:sldMk cId="3299539705" sldId="362"/>
            <ac:graphicFrameMk id="6" creationId="{9DE303F2-A631-DEFD-62EB-665A5B10E7D5}"/>
          </ac:graphicFrameMkLst>
        </pc:graphicFrameChg>
      </pc:sldChg>
      <pc:sldChg chg="modSp add mod ord">
        <pc:chgData name="Jaskari, Susanna" userId="a7c7c336-ab39-41d5-80ef-64f35cb3a963" providerId="ADAL" clId="{3A22F1C4-96CC-41EB-A16E-F12C8B32BEAD}" dt="2022-10-04T12:55:08.327" v="2709" actId="27636"/>
        <pc:sldMkLst>
          <pc:docMk/>
          <pc:sldMk cId="757208850" sldId="363"/>
        </pc:sldMkLst>
        <pc:spChg chg="mod">
          <ac:chgData name="Jaskari, Susanna" userId="a7c7c336-ab39-41d5-80ef-64f35cb3a963" providerId="ADAL" clId="{3A22F1C4-96CC-41EB-A16E-F12C8B32BEAD}" dt="2022-10-04T12:55:08.327" v="2709" actId="27636"/>
          <ac:spMkLst>
            <pc:docMk/>
            <pc:sldMk cId="757208850" sldId="363"/>
            <ac:spMk id="3" creationId="{F49DB4B2-D711-20DE-F9CB-2D5AF77D4EA2}"/>
          </ac:spMkLst>
        </pc:spChg>
      </pc:sldChg>
      <pc:sldChg chg="modSp add mod ord">
        <pc:chgData name="Jaskari, Susanna" userId="a7c7c336-ab39-41d5-80ef-64f35cb3a963" providerId="ADAL" clId="{3A22F1C4-96CC-41EB-A16E-F12C8B32BEAD}" dt="2022-10-04T13:46:25.888" v="3009" actId="20577"/>
        <pc:sldMkLst>
          <pc:docMk/>
          <pc:sldMk cId="2171570740" sldId="364"/>
        </pc:sldMkLst>
        <pc:spChg chg="mod">
          <ac:chgData name="Jaskari, Susanna" userId="a7c7c336-ab39-41d5-80ef-64f35cb3a963" providerId="ADAL" clId="{3A22F1C4-96CC-41EB-A16E-F12C8B32BEAD}" dt="2022-10-04T13:46:25.888" v="3009" actId="20577"/>
          <ac:spMkLst>
            <pc:docMk/>
            <pc:sldMk cId="2171570740" sldId="364"/>
            <ac:spMk id="3" creationId="{F49DB4B2-D711-20DE-F9CB-2D5AF77D4EA2}"/>
          </ac:spMkLst>
        </pc:spChg>
        <pc:spChg chg="mod">
          <ac:chgData name="Jaskari, Susanna" userId="a7c7c336-ab39-41d5-80ef-64f35cb3a963" providerId="ADAL" clId="{3A22F1C4-96CC-41EB-A16E-F12C8B32BEAD}" dt="2022-10-04T13:44:33.261" v="2917"/>
          <ac:spMkLst>
            <pc:docMk/>
            <pc:sldMk cId="2171570740" sldId="364"/>
            <ac:spMk id="5" creationId="{48234872-3BB0-0E03-4A97-83608C82AA51}"/>
          </ac:spMkLst>
        </pc:spChg>
      </pc:sldChg>
      <pc:sldChg chg="addSp delSp modSp new mod">
        <pc:chgData name="Jaskari, Susanna" userId="a7c7c336-ab39-41d5-80ef-64f35cb3a963" providerId="ADAL" clId="{3A22F1C4-96CC-41EB-A16E-F12C8B32BEAD}" dt="2022-10-05T18:05:30.696" v="4620" actId="403"/>
        <pc:sldMkLst>
          <pc:docMk/>
          <pc:sldMk cId="149635651" sldId="365"/>
        </pc:sldMkLst>
        <pc:spChg chg="del">
          <ac:chgData name="Jaskari, Susanna" userId="a7c7c336-ab39-41d5-80ef-64f35cb3a963" providerId="ADAL" clId="{3A22F1C4-96CC-41EB-A16E-F12C8B32BEAD}" dt="2022-10-05T16:47:17.580" v="3038" actId="478"/>
          <ac:spMkLst>
            <pc:docMk/>
            <pc:sldMk cId="149635651" sldId="365"/>
            <ac:spMk id="2" creationId="{73CEFAB1-BB04-1342-ADE7-B7BC48634111}"/>
          </ac:spMkLst>
        </pc:spChg>
        <pc:spChg chg="mod">
          <ac:chgData name="Jaskari, Susanna" userId="a7c7c336-ab39-41d5-80ef-64f35cb3a963" providerId="ADAL" clId="{3A22F1C4-96CC-41EB-A16E-F12C8B32BEAD}" dt="2022-10-05T18:05:30.696" v="4620" actId="403"/>
          <ac:spMkLst>
            <pc:docMk/>
            <pc:sldMk cId="149635651" sldId="365"/>
            <ac:spMk id="3" creationId="{27A52727-81C9-AC4A-EBC2-A387D4530911}"/>
          </ac:spMkLst>
        </pc:spChg>
        <pc:spChg chg="add mod">
          <ac:chgData name="Jaskari, Susanna" userId="a7c7c336-ab39-41d5-80ef-64f35cb3a963" providerId="ADAL" clId="{3A22F1C4-96CC-41EB-A16E-F12C8B32BEAD}" dt="2022-10-05T16:48:03.920" v="3047" actId="1076"/>
          <ac:spMkLst>
            <pc:docMk/>
            <pc:sldMk cId="149635651" sldId="365"/>
            <ac:spMk id="5" creationId="{9B1AB412-D58C-53D7-E76B-B30CED4109D8}"/>
          </ac:spMkLst>
        </pc:spChg>
        <pc:spChg chg="add mod">
          <ac:chgData name="Jaskari, Susanna" userId="a7c7c336-ab39-41d5-80ef-64f35cb3a963" providerId="ADAL" clId="{3A22F1C4-96CC-41EB-A16E-F12C8B32BEAD}" dt="2022-10-05T16:53:39.336" v="3175" actId="34135"/>
          <ac:spMkLst>
            <pc:docMk/>
            <pc:sldMk cId="149635651" sldId="365"/>
            <ac:spMk id="9" creationId="{E431DAE7-9FC1-92FA-B012-3022FF16C615}"/>
          </ac:spMkLst>
        </pc:spChg>
        <pc:picChg chg="add del mod">
          <ac:chgData name="Jaskari, Susanna" userId="a7c7c336-ab39-41d5-80ef-64f35cb3a963" providerId="ADAL" clId="{3A22F1C4-96CC-41EB-A16E-F12C8B32BEAD}" dt="2022-10-05T16:51:08.876" v="3155" actId="478"/>
          <ac:picMkLst>
            <pc:docMk/>
            <pc:sldMk cId="149635651" sldId="365"/>
            <ac:picMk id="6" creationId="{066761E3-E3D0-905C-198F-0406F06750E0}"/>
          </ac:picMkLst>
        </pc:picChg>
        <pc:picChg chg="add mod">
          <ac:chgData name="Jaskari, Susanna" userId="a7c7c336-ab39-41d5-80ef-64f35cb3a963" providerId="ADAL" clId="{3A22F1C4-96CC-41EB-A16E-F12C8B32BEAD}" dt="2022-10-05T16:53:42.215" v="3176" actId="34135"/>
          <ac:picMkLst>
            <pc:docMk/>
            <pc:sldMk cId="149635651" sldId="365"/>
            <ac:picMk id="7" creationId="{5EBAB73D-29BB-5347-B9E6-2D6403750755}"/>
          </ac:picMkLst>
        </pc:picChg>
        <pc:picChg chg="add del">
          <ac:chgData name="Jaskari, Susanna" userId="a7c7c336-ab39-41d5-80ef-64f35cb3a963" providerId="ADAL" clId="{3A22F1C4-96CC-41EB-A16E-F12C8B32BEAD}" dt="2022-10-05T16:52:43.698" v="3168" actId="478"/>
          <ac:picMkLst>
            <pc:docMk/>
            <pc:sldMk cId="149635651" sldId="365"/>
            <ac:picMk id="8" creationId="{8638B539-12C3-ACE7-2954-DFB05BB3D25D}"/>
          </ac:picMkLst>
        </pc:picChg>
      </pc:sldChg>
      <pc:sldChg chg="modSp add del mod ord">
        <pc:chgData name="Jaskari, Susanna" userId="a7c7c336-ab39-41d5-80ef-64f35cb3a963" providerId="ADAL" clId="{3A22F1C4-96CC-41EB-A16E-F12C8B32BEAD}" dt="2022-10-05T16:47:00.341" v="3036" actId="47"/>
        <pc:sldMkLst>
          <pc:docMk/>
          <pc:sldMk cId="3491191653" sldId="365"/>
        </pc:sldMkLst>
        <pc:spChg chg="mod">
          <ac:chgData name="Jaskari, Susanna" userId="a7c7c336-ab39-41d5-80ef-64f35cb3a963" providerId="ADAL" clId="{3A22F1C4-96CC-41EB-A16E-F12C8B32BEAD}" dt="2022-10-05T16:46:39.467" v="3035" actId="20577"/>
          <ac:spMkLst>
            <pc:docMk/>
            <pc:sldMk cId="3491191653" sldId="365"/>
            <ac:spMk id="2" creationId="{D94AA3F9-5ED6-FCD7-7A4F-F805D0887619}"/>
          </ac:spMkLst>
        </pc:spChg>
      </pc:sldChg>
      <pc:sldChg chg="addSp delSp modSp add mod">
        <pc:chgData name="Jaskari, Susanna" userId="a7c7c336-ab39-41d5-80ef-64f35cb3a963" providerId="ADAL" clId="{3A22F1C4-96CC-41EB-A16E-F12C8B32BEAD}" dt="2022-10-05T17:48:26.222" v="4410" actId="34135"/>
        <pc:sldMkLst>
          <pc:docMk/>
          <pc:sldMk cId="1472742085" sldId="366"/>
        </pc:sldMkLst>
        <pc:spChg chg="add mod">
          <ac:chgData name="Jaskari, Susanna" userId="a7c7c336-ab39-41d5-80ef-64f35cb3a963" providerId="ADAL" clId="{3A22F1C4-96CC-41EB-A16E-F12C8B32BEAD}" dt="2022-10-05T17:01:23.668" v="3468" actId="34135"/>
          <ac:spMkLst>
            <pc:docMk/>
            <pc:sldMk cId="1472742085" sldId="366"/>
            <ac:spMk id="2" creationId="{5243C609-7BFF-70FD-1F72-140E464A0E4D}"/>
          </ac:spMkLst>
        </pc:spChg>
        <pc:spChg chg="mod">
          <ac:chgData name="Jaskari, Susanna" userId="a7c7c336-ab39-41d5-80ef-64f35cb3a963" providerId="ADAL" clId="{3A22F1C4-96CC-41EB-A16E-F12C8B32BEAD}" dt="2022-10-05T17:48:26.222" v="4410" actId="34135"/>
          <ac:spMkLst>
            <pc:docMk/>
            <pc:sldMk cId="1472742085" sldId="366"/>
            <ac:spMk id="3" creationId="{27A52727-81C9-AC4A-EBC2-A387D4530911}"/>
          </ac:spMkLst>
        </pc:spChg>
        <pc:spChg chg="add mod">
          <ac:chgData name="Jaskari, Susanna" userId="a7c7c336-ab39-41d5-80ef-64f35cb3a963" providerId="ADAL" clId="{3A22F1C4-96CC-41EB-A16E-F12C8B32BEAD}" dt="2022-10-05T17:01:34.589" v="3472" actId="207"/>
          <ac:spMkLst>
            <pc:docMk/>
            <pc:sldMk cId="1472742085" sldId="366"/>
            <ac:spMk id="4" creationId="{97FF2389-D641-CA1E-7647-EE872996618F}"/>
          </ac:spMkLst>
        </pc:spChg>
        <pc:picChg chg="del">
          <ac:chgData name="Jaskari, Susanna" userId="a7c7c336-ab39-41d5-80ef-64f35cb3a963" providerId="ADAL" clId="{3A22F1C4-96CC-41EB-A16E-F12C8B32BEAD}" dt="2022-10-05T16:54:06.261" v="3179" actId="478"/>
          <ac:picMkLst>
            <pc:docMk/>
            <pc:sldMk cId="1472742085" sldId="366"/>
            <ac:picMk id="7" creationId="{5EBAB73D-29BB-5347-B9E6-2D6403750755}"/>
          </ac:picMkLst>
        </pc:picChg>
      </pc:sldChg>
      <pc:sldChg chg="modSp add mod">
        <pc:chgData name="Jaskari, Susanna" userId="a7c7c336-ab39-41d5-80ef-64f35cb3a963" providerId="ADAL" clId="{3A22F1C4-96CC-41EB-A16E-F12C8B32BEAD}" dt="2022-10-05T17:48:30.601" v="4411" actId="34135"/>
        <pc:sldMkLst>
          <pc:docMk/>
          <pc:sldMk cId="3193264361" sldId="367"/>
        </pc:sldMkLst>
        <pc:spChg chg="mod">
          <ac:chgData name="Jaskari, Susanna" userId="a7c7c336-ab39-41d5-80ef-64f35cb3a963" providerId="ADAL" clId="{3A22F1C4-96CC-41EB-A16E-F12C8B32BEAD}" dt="2022-10-05T17:06:15.564" v="3633" actId="207"/>
          <ac:spMkLst>
            <pc:docMk/>
            <pc:sldMk cId="3193264361" sldId="367"/>
            <ac:spMk id="2" creationId="{5243C609-7BFF-70FD-1F72-140E464A0E4D}"/>
          </ac:spMkLst>
        </pc:spChg>
        <pc:spChg chg="mod">
          <ac:chgData name="Jaskari, Susanna" userId="a7c7c336-ab39-41d5-80ef-64f35cb3a963" providerId="ADAL" clId="{3A22F1C4-96CC-41EB-A16E-F12C8B32BEAD}" dt="2022-10-05T17:48:30.601" v="4411" actId="34135"/>
          <ac:spMkLst>
            <pc:docMk/>
            <pc:sldMk cId="3193264361" sldId="367"/>
            <ac:spMk id="3" creationId="{27A52727-81C9-AC4A-EBC2-A387D4530911}"/>
          </ac:spMkLst>
        </pc:spChg>
        <pc:spChg chg="mod">
          <ac:chgData name="Jaskari, Susanna" userId="a7c7c336-ab39-41d5-80ef-64f35cb3a963" providerId="ADAL" clId="{3A22F1C4-96CC-41EB-A16E-F12C8B32BEAD}" dt="2022-10-05T17:06:19.766" v="3634" actId="207"/>
          <ac:spMkLst>
            <pc:docMk/>
            <pc:sldMk cId="3193264361" sldId="367"/>
            <ac:spMk id="4" creationId="{97FF2389-D641-CA1E-7647-EE872996618F}"/>
          </ac:spMkLst>
        </pc:spChg>
      </pc:sldChg>
      <pc:sldChg chg="modSp add mod">
        <pc:chgData name="Jaskari, Susanna" userId="a7c7c336-ab39-41d5-80ef-64f35cb3a963" providerId="ADAL" clId="{3A22F1C4-96CC-41EB-A16E-F12C8B32BEAD}" dt="2022-10-05T17:48:34.425" v="4412" actId="34135"/>
        <pc:sldMkLst>
          <pc:docMk/>
          <pc:sldMk cId="1137771950" sldId="368"/>
        </pc:sldMkLst>
        <pc:spChg chg="mod">
          <ac:chgData name="Jaskari, Susanna" userId="a7c7c336-ab39-41d5-80ef-64f35cb3a963" providerId="ADAL" clId="{3A22F1C4-96CC-41EB-A16E-F12C8B32BEAD}" dt="2022-10-05T17:06:35.656" v="3636" actId="207"/>
          <ac:spMkLst>
            <pc:docMk/>
            <pc:sldMk cId="1137771950" sldId="368"/>
            <ac:spMk id="2" creationId="{5243C609-7BFF-70FD-1F72-140E464A0E4D}"/>
          </ac:spMkLst>
        </pc:spChg>
        <pc:spChg chg="mod">
          <ac:chgData name="Jaskari, Susanna" userId="a7c7c336-ab39-41d5-80ef-64f35cb3a963" providerId="ADAL" clId="{3A22F1C4-96CC-41EB-A16E-F12C8B32BEAD}" dt="2022-10-05T17:48:34.425" v="4412" actId="34135"/>
          <ac:spMkLst>
            <pc:docMk/>
            <pc:sldMk cId="1137771950" sldId="368"/>
            <ac:spMk id="3" creationId="{27A52727-81C9-AC4A-EBC2-A387D4530911}"/>
          </ac:spMkLst>
        </pc:spChg>
        <pc:spChg chg="mod">
          <ac:chgData name="Jaskari, Susanna" userId="a7c7c336-ab39-41d5-80ef-64f35cb3a963" providerId="ADAL" clId="{3A22F1C4-96CC-41EB-A16E-F12C8B32BEAD}" dt="2022-10-05T17:06:55.472" v="3637" actId="207"/>
          <ac:spMkLst>
            <pc:docMk/>
            <pc:sldMk cId="1137771950" sldId="368"/>
            <ac:spMk id="4" creationId="{97FF2389-D641-CA1E-7647-EE872996618F}"/>
          </ac:spMkLst>
        </pc:spChg>
      </pc:sldChg>
      <pc:sldChg chg="modSp add mod">
        <pc:chgData name="Jaskari, Susanna" userId="a7c7c336-ab39-41d5-80ef-64f35cb3a963" providerId="ADAL" clId="{3A22F1C4-96CC-41EB-A16E-F12C8B32BEAD}" dt="2022-10-05T17:48:41.432" v="4413" actId="34135"/>
        <pc:sldMkLst>
          <pc:docMk/>
          <pc:sldMk cId="3843969163" sldId="369"/>
        </pc:sldMkLst>
        <pc:spChg chg="mod">
          <ac:chgData name="Jaskari, Susanna" userId="a7c7c336-ab39-41d5-80ef-64f35cb3a963" providerId="ADAL" clId="{3A22F1C4-96CC-41EB-A16E-F12C8B32BEAD}" dt="2022-10-05T17:10:59.054" v="3706" actId="207"/>
          <ac:spMkLst>
            <pc:docMk/>
            <pc:sldMk cId="3843969163" sldId="369"/>
            <ac:spMk id="2" creationId="{5243C609-7BFF-70FD-1F72-140E464A0E4D}"/>
          </ac:spMkLst>
        </pc:spChg>
        <pc:spChg chg="mod">
          <ac:chgData name="Jaskari, Susanna" userId="a7c7c336-ab39-41d5-80ef-64f35cb3a963" providerId="ADAL" clId="{3A22F1C4-96CC-41EB-A16E-F12C8B32BEAD}" dt="2022-10-05T17:48:41.432" v="4413" actId="34135"/>
          <ac:spMkLst>
            <pc:docMk/>
            <pc:sldMk cId="3843969163" sldId="369"/>
            <ac:spMk id="3" creationId="{27A52727-81C9-AC4A-EBC2-A387D4530911}"/>
          </ac:spMkLst>
        </pc:spChg>
        <pc:spChg chg="mod">
          <ac:chgData name="Jaskari, Susanna" userId="a7c7c336-ab39-41d5-80ef-64f35cb3a963" providerId="ADAL" clId="{3A22F1C4-96CC-41EB-A16E-F12C8B32BEAD}" dt="2022-10-05T17:11:03.337" v="3707" actId="207"/>
          <ac:spMkLst>
            <pc:docMk/>
            <pc:sldMk cId="3843969163" sldId="369"/>
            <ac:spMk id="4" creationId="{97FF2389-D641-CA1E-7647-EE872996618F}"/>
          </ac:spMkLst>
        </pc:spChg>
      </pc:sldChg>
      <pc:sldChg chg="modSp add mod ord">
        <pc:chgData name="Jaskari, Susanna" userId="a7c7c336-ab39-41d5-80ef-64f35cb3a963" providerId="ADAL" clId="{3A22F1C4-96CC-41EB-A16E-F12C8B32BEAD}" dt="2022-10-05T17:48:51.114" v="4414" actId="34135"/>
        <pc:sldMkLst>
          <pc:docMk/>
          <pc:sldMk cId="2811429444" sldId="370"/>
        </pc:sldMkLst>
        <pc:spChg chg="mod">
          <ac:chgData name="Jaskari, Susanna" userId="a7c7c336-ab39-41d5-80ef-64f35cb3a963" providerId="ADAL" clId="{3A22F1C4-96CC-41EB-A16E-F12C8B32BEAD}" dt="2022-10-05T17:48:51.114" v="4414" actId="34135"/>
          <ac:spMkLst>
            <pc:docMk/>
            <pc:sldMk cId="2811429444" sldId="370"/>
            <ac:spMk id="3" creationId="{27A52727-81C9-AC4A-EBC2-A387D4530911}"/>
          </ac:spMkLst>
        </pc:spChg>
      </pc:sldChg>
      <pc:sldChg chg="modSp add mod ord">
        <pc:chgData name="Jaskari, Susanna" userId="a7c7c336-ab39-41d5-80ef-64f35cb3a963" providerId="ADAL" clId="{3A22F1C4-96CC-41EB-A16E-F12C8B32BEAD}" dt="2022-10-05T17:48:54.548" v="4415" actId="34135"/>
        <pc:sldMkLst>
          <pc:docMk/>
          <pc:sldMk cId="3954584556" sldId="371"/>
        </pc:sldMkLst>
        <pc:spChg chg="mod">
          <ac:chgData name="Jaskari, Susanna" userId="a7c7c336-ab39-41d5-80ef-64f35cb3a963" providerId="ADAL" clId="{3A22F1C4-96CC-41EB-A16E-F12C8B32BEAD}" dt="2022-10-05T17:48:54.548" v="4415" actId="34135"/>
          <ac:spMkLst>
            <pc:docMk/>
            <pc:sldMk cId="3954584556" sldId="371"/>
            <ac:spMk id="3" creationId="{27A52727-81C9-AC4A-EBC2-A387D4530911}"/>
          </ac:spMkLst>
        </pc:spChg>
      </pc:sldChg>
      <pc:sldChg chg="addSp delSp modSp add mod ord">
        <pc:chgData name="Jaskari, Susanna" userId="a7c7c336-ab39-41d5-80ef-64f35cb3a963" providerId="ADAL" clId="{3A22F1C4-96CC-41EB-A16E-F12C8B32BEAD}" dt="2022-10-05T17:48:58.553" v="4416" actId="34135"/>
        <pc:sldMkLst>
          <pc:docMk/>
          <pc:sldMk cId="2045091184" sldId="372"/>
        </pc:sldMkLst>
        <pc:spChg chg="mod">
          <ac:chgData name="Jaskari, Susanna" userId="a7c7c336-ab39-41d5-80ef-64f35cb3a963" providerId="ADAL" clId="{3A22F1C4-96CC-41EB-A16E-F12C8B32BEAD}" dt="2022-10-05T17:48:58.553" v="4416" actId="34135"/>
          <ac:spMkLst>
            <pc:docMk/>
            <pc:sldMk cId="2045091184" sldId="372"/>
            <ac:spMk id="3" creationId="{27A52727-81C9-AC4A-EBC2-A387D4530911}"/>
          </ac:spMkLst>
        </pc:spChg>
        <pc:spChg chg="add del mod">
          <ac:chgData name="Jaskari, Susanna" userId="a7c7c336-ab39-41d5-80ef-64f35cb3a963" providerId="ADAL" clId="{3A22F1C4-96CC-41EB-A16E-F12C8B32BEAD}" dt="2022-10-05T17:47:49.835" v="4405"/>
          <ac:spMkLst>
            <pc:docMk/>
            <pc:sldMk cId="2045091184" sldId="372"/>
            <ac:spMk id="6" creationId="{B6268038-7DA8-D1A1-B9A6-2AFB1A001792}"/>
          </ac:spMkLst>
        </pc:spChg>
      </pc:sldChg>
      <pc:sldChg chg="addSp delSp modSp add mod ord">
        <pc:chgData name="Jaskari, Susanna" userId="a7c7c336-ab39-41d5-80ef-64f35cb3a963" providerId="ADAL" clId="{3A22F1C4-96CC-41EB-A16E-F12C8B32BEAD}" dt="2022-10-05T20:57:03.012" v="5784" actId="34135"/>
        <pc:sldMkLst>
          <pc:docMk/>
          <pc:sldMk cId="2743087045" sldId="373"/>
        </pc:sldMkLst>
        <pc:spChg chg="mod">
          <ac:chgData name="Jaskari, Susanna" userId="a7c7c336-ab39-41d5-80ef-64f35cb3a963" providerId="ADAL" clId="{3A22F1C4-96CC-41EB-A16E-F12C8B32BEAD}" dt="2022-10-05T17:49:04.612" v="4417" actId="34135"/>
          <ac:spMkLst>
            <pc:docMk/>
            <pc:sldMk cId="2743087045" sldId="373"/>
            <ac:spMk id="3" creationId="{27A52727-81C9-AC4A-EBC2-A387D4530911}"/>
          </ac:spMkLst>
        </pc:spChg>
        <pc:spChg chg="del">
          <ac:chgData name="Jaskari, Susanna" userId="a7c7c336-ab39-41d5-80ef-64f35cb3a963" providerId="ADAL" clId="{3A22F1C4-96CC-41EB-A16E-F12C8B32BEAD}" dt="2022-10-05T17:43:53.431" v="4303" actId="478"/>
          <ac:spMkLst>
            <pc:docMk/>
            <pc:sldMk cId="2743087045" sldId="373"/>
            <ac:spMk id="4" creationId="{97FF2389-D641-CA1E-7647-EE872996618F}"/>
          </ac:spMkLst>
        </pc:spChg>
        <pc:spChg chg="add mod">
          <ac:chgData name="Jaskari, Susanna" userId="a7c7c336-ab39-41d5-80ef-64f35cb3a963" providerId="ADAL" clId="{3A22F1C4-96CC-41EB-A16E-F12C8B32BEAD}" dt="2022-10-05T20:57:03.012" v="5784" actId="34135"/>
          <ac:spMkLst>
            <pc:docMk/>
            <pc:sldMk cId="2743087045" sldId="373"/>
            <ac:spMk id="12" creationId="{57D84320-B035-E0E3-18B0-F2BA99FBF96D}"/>
          </ac:spMkLst>
        </pc:spChg>
        <pc:picChg chg="add del">
          <ac:chgData name="Jaskari, Susanna" userId="a7c7c336-ab39-41d5-80ef-64f35cb3a963" providerId="ADAL" clId="{3A22F1C4-96CC-41EB-A16E-F12C8B32BEAD}" dt="2022-10-05T17:51:00.453" v="4419" actId="478"/>
          <ac:picMkLst>
            <pc:docMk/>
            <pc:sldMk cId="2743087045" sldId="373"/>
            <ac:picMk id="6" creationId="{EFFD4553-1F61-C7D1-739B-4A783AC08539}"/>
          </ac:picMkLst>
        </pc:picChg>
        <pc:picChg chg="add del mod ord modCrop">
          <ac:chgData name="Jaskari, Susanna" userId="a7c7c336-ab39-41d5-80ef-64f35cb3a963" providerId="ADAL" clId="{3A22F1C4-96CC-41EB-A16E-F12C8B32BEAD}" dt="2022-10-05T17:56:49.382" v="4479" actId="478"/>
          <ac:picMkLst>
            <pc:docMk/>
            <pc:sldMk cId="2743087045" sldId="373"/>
            <ac:picMk id="7" creationId="{23279EAC-5851-CEF9-4A7D-843802A5E9C3}"/>
          </ac:picMkLst>
        </pc:picChg>
        <pc:picChg chg="add del mod ord modCrop">
          <ac:chgData name="Jaskari, Susanna" userId="a7c7c336-ab39-41d5-80ef-64f35cb3a963" providerId="ADAL" clId="{3A22F1C4-96CC-41EB-A16E-F12C8B32BEAD}" dt="2022-10-05T20:49:30.430" v="5616" actId="478"/>
          <ac:picMkLst>
            <pc:docMk/>
            <pc:sldMk cId="2743087045" sldId="373"/>
            <ac:picMk id="8" creationId="{8FEED863-6F6F-2387-9E76-0C1F0E7A56C4}"/>
          </ac:picMkLst>
        </pc:picChg>
        <pc:picChg chg="add del mod">
          <ac:chgData name="Jaskari, Susanna" userId="a7c7c336-ab39-41d5-80ef-64f35cb3a963" providerId="ADAL" clId="{3A22F1C4-96CC-41EB-A16E-F12C8B32BEAD}" dt="2022-10-05T20:50:43.947" v="5632" actId="478"/>
          <ac:picMkLst>
            <pc:docMk/>
            <pc:sldMk cId="2743087045" sldId="373"/>
            <ac:picMk id="10" creationId="{541D999C-9E79-A5E4-E24C-00D0360F3589}"/>
          </ac:picMkLst>
        </pc:picChg>
        <pc:picChg chg="add del mod ord">
          <ac:chgData name="Jaskari, Susanna" userId="a7c7c336-ab39-41d5-80ef-64f35cb3a963" providerId="ADAL" clId="{3A22F1C4-96CC-41EB-A16E-F12C8B32BEAD}" dt="2022-10-05T20:53:16.597" v="5643" actId="478"/>
          <ac:picMkLst>
            <pc:docMk/>
            <pc:sldMk cId="2743087045" sldId="373"/>
            <ac:picMk id="11" creationId="{CE97B15D-6E71-247A-C150-C72D86CB678C}"/>
          </ac:picMkLst>
        </pc:picChg>
        <pc:picChg chg="add del">
          <ac:chgData name="Jaskari, Susanna" userId="a7c7c336-ab39-41d5-80ef-64f35cb3a963" providerId="ADAL" clId="{3A22F1C4-96CC-41EB-A16E-F12C8B32BEAD}" dt="2022-10-05T17:51:04.667" v="4421" actId="478"/>
          <ac:picMkLst>
            <pc:docMk/>
            <pc:sldMk cId="2743087045" sldId="373"/>
            <ac:picMk id="1026" creationId="{470A5F48-027E-09E6-13DE-28902F4B928E}"/>
          </ac:picMkLst>
        </pc:picChg>
      </pc:sldChg>
      <pc:sldChg chg="addSp delSp modSp add mod ord">
        <pc:chgData name="Jaskari, Susanna" userId="a7c7c336-ab39-41d5-80ef-64f35cb3a963" providerId="ADAL" clId="{3A22F1C4-96CC-41EB-A16E-F12C8B32BEAD}" dt="2022-10-05T18:05:47.248" v="4627" actId="27636"/>
        <pc:sldMkLst>
          <pc:docMk/>
          <pc:sldMk cId="2222043289" sldId="374"/>
        </pc:sldMkLst>
        <pc:spChg chg="mod">
          <ac:chgData name="Jaskari, Susanna" userId="a7c7c336-ab39-41d5-80ef-64f35cb3a963" providerId="ADAL" clId="{3A22F1C4-96CC-41EB-A16E-F12C8B32BEAD}" dt="2022-10-05T18:05:47.248" v="4627" actId="27636"/>
          <ac:spMkLst>
            <pc:docMk/>
            <pc:sldMk cId="2222043289" sldId="374"/>
            <ac:spMk id="3" creationId="{27A52727-81C9-AC4A-EBC2-A387D4530911}"/>
          </ac:spMkLst>
        </pc:spChg>
        <pc:spChg chg="mod">
          <ac:chgData name="Jaskari, Susanna" userId="a7c7c336-ab39-41d5-80ef-64f35cb3a963" providerId="ADAL" clId="{3A22F1C4-96CC-41EB-A16E-F12C8B32BEAD}" dt="2022-10-05T18:00:59.745" v="4538" actId="20577"/>
          <ac:spMkLst>
            <pc:docMk/>
            <pc:sldMk cId="2222043289" sldId="374"/>
            <ac:spMk id="5" creationId="{9B1AB412-D58C-53D7-E76B-B30CED4109D8}"/>
          </ac:spMkLst>
        </pc:spChg>
        <pc:picChg chg="add del mod">
          <ac:chgData name="Jaskari, Susanna" userId="a7c7c336-ab39-41d5-80ef-64f35cb3a963" providerId="ADAL" clId="{3A22F1C4-96CC-41EB-A16E-F12C8B32BEAD}" dt="2022-10-05T17:59:52.543" v="4504"/>
          <ac:picMkLst>
            <pc:docMk/>
            <pc:sldMk cId="2222043289" sldId="374"/>
            <ac:picMk id="2" creationId="{C66E0EF5-0C51-8EF7-E7B1-D439C6BF04CF}"/>
          </ac:picMkLst>
        </pc:picChg>
        <pc:picChg chg="add mod ord">
          <ac:chgData name="Jaskari, Susanna" userId="a7c7c336-ab39-41d5-80ef-64f35cb3a963" providerId="ADAL" clId="{3A22F1C4-96CC-41EB-A16E-F12C8B32BEAD}" dt="2022-10-05T18:00:26.224" v="4520" actId="34135"/>
          <ac:picMkLst>
            <pc:docMk/>
            <pc:sldMk cId="2222043289" sldId="374"/>
            <ac:picMk id="4" creationId="{6D7E4504-6122-BE81-B81E-D044D2174A7A}"/>
          </ac:picMkLst>
        </pc:picChg>
        <pc:picChg chg="add del">
          <ac:chgData name="Jaskari, Susanna" userId="a7c7c336-ab39-41d5-80ef-64f35cb3a963" providerId="ADAL" clId="{3A22F1C4-96CC-41EB-A16E-F12C8B32BEAD}" dt="2022-10-05T18:00:23.080" v="4519" actId="478"/>
          <ac:picMkLst>
            <pc:docMk/>
            <pc:sldMk cId="2222043289" sldId="374"/>
            <ac:picMk id="7" creationId="{5EBAB73D-29BB-5347-B9E6-2D6403750755}"/>
          </ac:picMkLst>
        </pc:picChg>
      </pc:sldChg>
      <pc:sldChg chg="modSp add mod ord">
        <pc:chgData name="Jaskari, Susanna" userId="a7c7c336-ab39-41d5-80ef-64f35cb3a963" providerId="ADAL" clId="{3A22F1C4-96CC-41EB-A16E-F12C8B32BEAD}" dt="2022-10-05T20:08:29.910" v="4722" actId="20577"/>
        <pc:sldMkLst>
          <pc:docMk/>
          <pc:sldMk cId="4228296672" sldId="375"/>
        </pc:sldMkLst>
        <pc:spChg chg="mod">
          <ac:chgData name="Jaskari, Susanna" userId="a7c7c336-ab39-41d5-80ef-64f35cb3a963" providerId="ADAL" clId="{3A22F1C4-96CC-41EB-A16E-F12C8B32BEAD}" dt="2022-10-05T20:02:06.339" v="4635" actId="207"/>
          <ac:spMkLst>
            <pc:docMk/>
            <pc:sldMk cId="4228296672" sldId="375"/>
            <ac:spMk id="2" creationId="{5243C609-7BFF-70FD-1F72-140E464A0E4D}"/>
          </ac:spMkLst>
        </pc:spChg>
        <pc:spChg chg="mod">
          <ac:chgData name="Jaskari, Susanna" userId="a7c7c336-ab39-41d5-80ef-64f35cb3a963" providerId="ADAL" clId="{3A22F1C4-96CC-41EB-A16E-F12C8B32BEAD}" dt="2022-10-05T20:08:29.910" v="4722" actId="20577"/>
          <ac:spMkLst>
            <pc:docMk/>
            <pc:sldMk cId="4228296672" sldId="375"/>
            <ac:spMk id="3" creationId="{27A52727-81C9-AC4A-EBC2-A387D4530911}"/>
          </ac:spMkLst>
        </pc:spChg>
        <pc:spChg chg="mod">
          <ac:chgData name="Jaskari, Susanna" userId="a7c7c336-ab39-41d5-80ef-64f35cb3a963" providerId="ADAL" clId="{3A22F1C4-96CC-41EB-A16E-F12C8B32BEAD}" dt="2022-10-05T20:02:19.573" v="4636" actId="207"/>
          <ac:spMkLst>
            <pc:docMk/>
            <pc:sldMk cId="4228296672" sldId="375"/>
            <ac:spMk id="4" creationId="{97FF2389-D641-CA1E-7647-EE872996618F}"/>
          </ac:spMkLst>
        </pc:spChg>
        <pc:spChg chg="mod">
          <ac:chgData name="Jaskari, Susanna" userId="a7c7c336-ab39-41d5-80ef-64f35cb3a963" providerId="ADAL" clId="{3A22F1C4-96CC-41EB-A16E-F12C8B32BEAD}" dt="2022-10-05T20:07:18.389" v="4713" actId="20577"/>
          <ac:spMkLst>
            <pc:docMk/>
            <pc:sldMk cId="4228296672" sldId="375"/>
            <ac:spMk id="5" creationId="{9B1AB412-D58C-53D7-E76B-B30CED4109D8}"/>
          </ac:spMkLst>
        </pc:spChg>
        <pc:spChg chg="mod">
          <ac:chgData name="Jaskari, Susanna" userId="a7c7c336-ab39-41d5-80ef-64f35cb3a963" providerId="ADAL" clId="{3A22F1C4-96CC-41EB-A16E-F12C8B32BEAD}" dt="2022-10-05T20:02:02.079" v="4634" actId="208"/>
          <ac:spMkLst>
            <pc:docMk/>
            <pc:sldMk cId="4228296672" sldId="375"/>
            <ac:spMk id="9" creationId="{E431DAE7-9FC1-92FA-B012-3022FF16C615}"/>
          </ac:spMkLst>
        </pc:spChg>
      </pc:sldChg>
      <pc:sldChg chg="modSp add mod">
        <pc:chgData name="Jaskari, Susanna" userId="a7c7c336-ab39-41d5-80ef-64f35cb3a963" providerId="ADAL" clId="{3A22F1C4-96CC-41EB-A16E-F12C8B32BEAD}" dt="2022-10-05T20:30:05.929" v="5089" actId="255"/>
        <pc:sldMkLst>
          <pc:docMk/>
          <pc:sldMk cId="2306215087" sldId="376"/>
        </pc:sldMkLst>
        <pc:spChg chg="mod">
          <ac:chgData name="Jaskari, Susanna" userId="a7c7c336-ab39-41d5-80ef-64f35cb3a963" providerId="ADAL" clId="{3A22F1C4-96CC-41EB-A16E-F12C8B32BEAD}" dt="2022-10-05T20:13:09.985" v="4729" actId="207"/>
          <ac:spMkLst>
            <pc:docMk/>
            <pc:sldMk cId="2306215087" sldId="376"/>
            <ac:spMk id="2" creationId="{5243C609-7BFF-70FD-1F72-140E464A0E4D}"/>
          </ac:spMkLst>
        </pc:spChg>
        <pc:spChg chg="mod">
          <ac:chgData name="Jaskari, Susanna" userId="a7c7c336-ab39-41d5-80ef-64f35cb3a963" providerId="ADAL" clId="{3A22F1C4-96CC-41EB-A16E-F12C8B32BEAD}" dt="2022-10-05T20:30:05.929" v="5089" actId="255"/>
          <ac:spMkLst>
            <pc:docMk/>
            <pc:sldMk cId="2306215087" sldId="376"/>
            <ac:spMk id="3" creationId="{27A52727-81C9-AC4A-EBC2-A387D4530911}"/>
          </ac:spMkLst>
        </pc:spChg>
        <pc:spChg chg="mod">
          <ac:chgData name="Jaskari, Susanna" userId="a7c7c336-ab39-41d5-80ef-64f35cb3a963" providerId="ADAL" clId="{3A22F1C4-96CC-41EB-A16E-F12C8B32BEAD}" dt="2022-10-05T20:13:14.624" v="4730" actId="207"/>
          <ac:spMkLst>
            <pc:docMk/>
            <pc:sldMk cId="2306215087" sldId="376"/>
            <ac:spMk id="4" creationId="{97FF2389-D641-CA1E-7647-EE872996618F}"/>
          </ac:spMkLst>
        </pc:spChg>
      </pc:sldChg>
      <pc:sldChg chg="modSp add mod">
        <pc:chgData name="Jaskari, Susanna" userId="a7c7c336-ab39-41d5-80ef-64f35cb3a963" providerId="ADAL" clId="{3A22F1C4-96CC-41EB-A16E-F12C8B32BEAD}" dt="2022-10-05T20:30:19.146" v="5091" actId="255"/>
        <pc:sldMkLst>
          <pc:docMk/>
          <pc:sldMk cId="1877425806" sldId="377"/>
        </pc:sldMkLst>
        <pc:spChg chg="mod">
          <ac:chgData name="Jaskari, Susanna" userId="a7c7c336-ab39-41d5-80ef-64f35cb3a963" providerId="ADAL" clId="{3A22F1C4-96CC-41EB-A16E-F12C8B32BEAD}" dt="2022-10-05T20:17:57.552" v="4826" actId="207"/>
          <ac:spMkLst>
            <pc:docMk/>
            <pc:sldMk cId="1877425806" sldId="377"/>
            <ac:spMk id="2" creationId="{5243C609-7BFF-70FD-1F72-140E464A0E4D}"/>
          </ac:spMkLst>
        </pc:spChg>
        <pc:spChg chg="mod">
          <ac:chgData name="Jaskari, Susanna" userId="a7c7c336-ab39-41d5-80ef-64f35cb3a963" providerId="ADAL" clId="{3A22F1C4-96CC-41EB-A16E-F12C8B32BEAD}" dt="2022-10-05T20:30:19.146" v="5091" actId="255"/>
          <ac:spMkLst>
            <pc:docMk/>
            <pc:sldMk cId="1877425806" sldId="377"/>
            <ac:spMk id="3" creationId="{27A52727-81C9-AC4A-EBC2-A387D4530911}"/>
          </ac:spMkLst>
        </pc:spChg>
        <pc:spChg chg="mod">
          <ac:chgData name="Jaskari, Susanna" userId="a7c7c336-ab39-41d5-80ef-64f35cb3a963" providerId="ADAL" clId="{3A22F1C4-96CC-41EB-A16E-F12C8B32BEAD}" dt="2022-10-05T20:18:00.991" v="4827" actId="207"/>
          <ac:spMkLst>
            <pc:docMk/>
            <pc:sldMk cId="1877425806" sldId="377"/>
            <ac:spMk id="4" creationId="{97FF2389-D641-CA1E-7647-EE872996618F}"/>
          </ac:spMkLst>
        </pc:spChg>
      </pc:sldChg>
      <pc:sldChg chg="modSp add mod">
        <pc:chgData name="Jaskari, Susanna" userId="a7c7c336-ab39-41d5-80ef-64f35cb3a963" providerId="ADAL" clId="{3A22F1C4-96CC-41EB-A16E-F12C8B32BEAD}" dt="2022-10-05T20:30:29.812" v="5093" actId="255"/>
        <pc:sldMkLst>
          <pc:docMk/>
          <pc:sldMk cId="3788340168" sldId="378"/>
        </pc:sldMkLst>
        <pc:spChg chg="mod">
          <ac:chgData name="Jaskari, Susanna" userId="a7c7c336-ab39-41d5-80ef-64f35cb3a963" providerId="ADAL" clId="{3A22F1C4-96CC-41EB-A16E-F12C8B32BEAD}" dt="2022-10-05T20:22:49.590" v="4906" actId="207"/>
          <ac:spMkLst>
            <pc:docMk/>
            <pc:sldMk cId="3788340168" sldId="378"/>
            <ac:spMk id="2" creationId="{5243C609-7BFF-70FD-1F72-140E464A0E4D}"/>
          </ac:spMkLst>
        </pc:spChg>
        <pc:spChg chg="mod">
          <ac:chgData name="Jaskari, Susanna" userId="a7c7c336-ab39-41d5-80ef-64f35cb3a963" providerId="ADAL" clId="{3A22F1C4-96CC-41EB-A16E-F12C8B32BEAD}" dt="2022-10-05T20:30:29.812" v="5093" actId="255"/>
          <ac:spMkLst>
            <pc:docMk/>
            <pc:sldMk cId="3788340168" sldId="378"/>
            <ac:spMk id="3" creationId="{27A52727-81C9-AC4A-EBC2-A387D4530911}"/>
          </ac:spMkLst>
        </pc:spChg>
        <pc:spChg chg="mod">
          <ac:chgData name="Jaskari, Susanna" userId="a7c7c336-ab39-41d5-80ef-64f35cb3a963" providerId="ADAL" clId="{3A22F1C4-96CC-41EB-A16E-F12C8B32BEAD}" dt="2022-10-05T20:22:53.254" v="4907" actId="207"/>
          <ac:spMkLst>
            <pc:docMk/>
            <pc:sldMk cId="3788340168" sldId="378"/>
            <ac:spMk id="4" creationId="{97FF2389-D641-CA1E-7647-EE872996618F}"/>
          </ac:spMkLst>
        </pc:spChg>
      </pc:sldChg>
      <pc:sldChg chg="modSp add mod ord">
        <pc:chgData name="Jaskari, Susanna" userId="a7c7c336-ab39-41d5-80ef-64f35cb3a963" providerId="ADAL" clId="{3A22F1C4-96CC-41EB-A16E-F12C8B32BEAD}" dt="2022-10-05T20:34:32.612" v="5185" actId="27636"/>
        <pc:sldMkLst>
          <pc:docMk/>
          <pc:sldMk cId="1854826523" sldId="379"/>
        </pc:sldMkLst>
        <pc:spChg chg="mod">
          <ac:chgData name="Jaskari, Susanna" userId="a7c7c336-ab39-41d5-80ef-64f35cb3a963" providerId="ADAL" clId="{3A22F1C4-96CC-41EB-A16E-F12C8B32BEAD}" dt="2022-10-05T20:34:32.612" v="5185" actId="27636"/>
          <ac:spMkLst>
            <pc:docMk/>
            <pc:sldMk cId="1854826523" sldId="379"/>
            <ac:spMk id="3" creationId="{27A52727-81C9-AC4A-EBC2-A387D4530911}"/>
          </ac:spMkLst>
        </pc:spChg>
      </pc:sldChg>
      <pc:sldChg chg="modSp add mod ord">
        <pc:chgData name="Jaskari, Susanna" userId="a7c7c336-ab39-41d5-80ef-64f35cb3a963" providerId="ADAL" clId="{3A22F1C4-96CC-41EB-A16E-F12C8B32BEAD}" dt="2022-10-05T20:41:35.793" v="5301" actId="255"/>
        <pc:sldMkLst>
          <pc:docMk/>
          <pc:sldMk cId="3720897936" sldId="380"/>
        </pc:sldMkLst>
        <pc:spChg chg="mod">
          <ac:chgData name="Jaskari, Susanna" userId="a7c7c336-ab39-41d5-80ef-64f35cb3a963" providerId="ADAL" clId="{3A22F1C4-96CC-41EB-A16E-F12C8B32BEAD}" dt="2022-10-05T20:41:35.793" v="5301" actId="255"/>
          <ac:spMkLst>
            <pc:docMk/>
            <pc:sldMk cId="3720897936" sldId="380"/>
            <ac:spMk id="3" creationId="{27A52727-81C9-AC4A-EBC2-A387D4530911}"/>
          </ac:spMkLst>
        </pc:spChg>
      </pc:sldChg>
      <pc:sldChg chg="addSp delSp modSp add mod ord">
        <pc:chgData name="Jaskari, Susanna" userId="a7c7c336-ab39-41d5-80ef-64f35cb3a963" providerId="ADAL" clId="{3A22F1C4-96CC-41EB-A16E-F12C8B32BEAD}" dt="2022-10-05T20:58:58.620" v="5867" actId="34135"/>
        <pc:sldMkLst>
          <pc:docMk/>
          <pc:sldMk cId="3867046969" sldId="381"/>
        </pc:sldMkLst>
        <pc:spChg chg="mod">
          <ac:chgData name="Jaskari, Susanna" userId="a7c7c336-ab39-41d5-80ef-64f35cb3a963" providerId="ADAL" clId="{3A22F1C4-96CC-41EB-A16E-F12C8B32BEAD}" dt="2022-10-05T20:44:02.746" v="5351" actId="34135"/>
          <ac:spMkLst>
            <pc:docMk/>
            <pc:sldMk cId="3867046969" sldId="381"/>
            <ac:spMk id="3" creationId="{27A52727-81C9-AC4A-EBC2-A387D4530911}"/>
          </ac:spMkLst>
        </pc:spChg>
        <pc:spChg chg="del">
          <ac:chgData name="Jaskari, Susanna" userId="a7c7c336-ab39-41d5-80ef-64f35cb3a963" providerId="ADAL" clId="{3A22F1C4-96CC-41EB-A16E-F12C8B32BEAD}" dt="2022-10-05T20:41:57.313" v="5303" actId="478"/>
          <ac:spMkLst>
            <pc:docMk/>
            <pc:sldMk cId="3867046969" sldId="381"/>
            <ac:spMk id="4" creationId="{97FF2389-D641-CA1E-7647-EE872996618F}"/>
          </ac:spMkLst>
        </pc:spChg>
        <pc:spChg chg="add mod">
          <ac:chgData name="Jaskari, Susanna" userId="a7c7c336-ab39-41d5-80ef-64f35cb3a963" providerId="ADAL" clId="{3A22F1C4-96CC-41EB-A16E-F12C8B32BEAD}" dt="2022-10-05T20:58:58.620" v="5867" actId="34135"/>
          <ac:spMkLst>
            <pc:docMk/>
            <pc:sldMk cId="3867046969" sldId="381"/>
            <ac:spMk id="11" creationId="{2726DB24-95B0-2E10-B1B1-8BD392A49D96}"/>
          </ac:spMkLst>
        </pc:spChg>
        <pc:picChg chg="add del">
          <ac:chgData name="Jaskari, Susanna" userId="a7c7c336-ab39-41d5-80ef-64f35cb3a963" providerId="ADAL" clId="{3A22F1C4-96CC-41EB-A16E-F12C8B32BEAD}" dt="2022-10-05T20:44:51.200" v="5353" actId="478"/>
          <ac:picMkLst>
            <pc:docMk/>
            <pc:sldMk cId="3867046969" sldId="381"/>
            <ac:picMk id="6" creationId="{115E4D3E-014F-6AFC-3807-53C5271616A8}"/>
          </ac:picMkLst>
        </pc:picChg>
        <pc:picChg chg="add del mod">
          <ac:chgData name="Jaskari, Susanna" userId="a7c7c336-ab39-41d5-80ef-64f35cb3a963" providerId="ADAL" clId="{3A22F1C4-96CC-41EB-A16E-F12C8B32BEAD}" dt="2022-10-05T20:45:14.448" v="5358" actId="478"/>
          <ac:picMkLst>
            <pc:docMk/>
            <pc:sldMk cId="3867046969" sldId="381"/>
            <ac:picMk id="7" creationId="{B8891303-1B72-B17B-5AC3-BEAACC572B88}"/>
          </ac:picMkLst>
        </pc:picChg>
        <pc:picChg chg="add del">
          <ac:chgData name="Jaskari, Susanna" userId="a7c7c336-ab39-41d5-80ef-64f35cb3a963" providerId="ADAL" clId="{3A22F1C4-96CC-41EB-A16E-F12C8B32BEAD}" dt="2022-10-05T20:47:15.339" v="5362" actId="478"/>
          <ac:picMkLst>
            <pc:docMk/>
            <pc:sldMk cId="3867046969" sldId="381"/>
            <ac:picMk id="8" creationId="{E0A8AF39-7F6D-ACD9-9F9C-6893E5A33F46}"/>
          </ac:picMkLst>
        </pc:picChg>
        <pc:picChg chg="add del mod">
          <ac:chgData name="Jaskari, Susanna" userId="a7c7c336-ab39-41d5-80ef-64f35cb3a963" providerId="ADAL" clId="{3A22F1C4-96CC-41EB-A16E-F12C8B32BEAD}" dt="2022-10-05T20:48:50.253" v="5615" actId="478"/>
          <ac:picMkLst>
            <pc:docMk/>
            <pc:sldMk cId="3867046969" sldId="381"/>
            <ac:picMk id="10" creationId="{41876C6A-9061-351D-AE25-7A54193AEAA6}"/>
          </ac:picMkLst>
        </pc:picChg>
      </pc:sldChg>
      <pc:sldChg chg="modSp add mod">
        <pc:chgData name="Jaskari, Susanna" userId="a7c7c336-ab39-41d5-80ef-64f35cb3a963" providerId="ADAL" clId="{3A22F1C4-96CC-41EB-A16E-F12C8B32BEAD}" dt="2022-10-31T17:23:16.400" v="6282" actId="1582"/>
        <pc:sldMkLst>
          <pc:docMk/>
          <pc:sldMk cId="368971353" sldId="382"/>
        </pc:sldMkLst>
        <pc:spChg chg="mod">
          <ac:chgData name="Jaskari, Susanna" userId="a7c7c336-ab39-41d5-80ef-64f35cb3a963" providerId="ADAL" clId="{3A22F1C4-96CC-41EB-A16E-F12C8B32BEAD}" dt="2022-10-31T17:23:16.400" v="6282" actId="1582"/>
          <ac:spMkLst>
            <pc:docMk/>
            <pc:sldMk cId="368971353" sldId="382"/>
            <ac:spMk id="2" creationId="{F7AF4C0E-4874-154A-0EEE-DE58BF9111F8}"/>
          </ac:spMkLst>
        </pc:spChg>
        <pc:spChg chg="mod">
          <ac:chgData name="Jaskari, Susanna" userId="a7c7c336-ab39-41d5-80ef-64f35cb3a963" providerId="ADAL" clId="{3A22F1C4-96CC-41EB-A16E-F12C8B32BEAD}" dt="2022-10-31T17:11:02.542" v="6273" actId="12"/>
          <ac:spMkLst>
            <pc:docMk/>
            <pc:sldMk cId="368971353" sldId="382"/>
            <ac:spMk id="3" creationId="{F49DB4B2-D711-20DE-F9CB-2D5AF77D4EA2}"/>
          </ac:spMkLst>
        </pc:spChg>
      </pc:sldChg>
      <pc:sldChg chg="modSp add mod">
        <pc:chgData name="Jaskari, Susanna" userId="a7c7c336-ab39-41d5-80ef-64f35cb3a963" providerId="ADAL" clId="{3A22F1C4-96CC-41EB-A16E-F12C8B32BEAD}" dt="2022-10-31T17:23:00.462" v="6280" actId="1582"/>
        <pc:sldMkLst>
          <pc:docMk/>
          <pc:sldMk cId="333531896" sldId="383"/>
        </pc:sldMkLst>
        <pc:spChg chg="mod">
          <ac:chgData name="Jaskari, Susanna" userId="a7c7c336-ab39-41d5-80ef-64f35cb3a963" providerId="ADAL" clId="{3A22F1C4-96CC-41EB-A16E-F12C8B32BEAD}" dt="2022-10-31T17:23:00.462" v="6280" actId="1582"/>
          <ac:spMkLst>
            <pc:docMk/>
            <pc:sldMk cId="333531896" sldId="383"/>
            <ac:spMk id="2" creationId="{31B77386-17FE-B0E9-A691-226B47E619BA}"/>
          </ac:spMkLst>
        </pc:spChg>
        <pc:spChg chg="mod">
          <ac:chgData name="Jaskari, Susanna" userId="a7c7c336-ab39-41d5-80ef-64f35cb3a963" providerId="ADAL" clId="{3A22F1C4-96CC-41EB-A16E-F12C8B32BEAD}" dt="2022-10-31T17:11:13.162" v="6276" actId="12"/>
          <ac:spMkLst>
            <pc:docMk/>
            <pc:sldMk cId="333531896" sldId="383"/>
            <ac:spMk id="3" creationId="{F49DB4B2-D711-20DE-F9CB-2D5AF77D4EA2}"/>
          </ac:spMkLst>
        </pc:spChg>
      </pc:sldChg>
      <pc:sldChg chg="addSp delSp modSp new mod">
        <pc:chgData name="Jaskari, Susanna" userId="a7c7c336-ab39-41d5-80ef-64f35cb3a963" providerId="ADAL" clId="{3A22F1C4-96CC-41EB-A16E-F12C8B32BEAD}" dt="2022-10-31T17:27:41.848" v="6336" actId="34135"/>
        <pc:sldMkLst>
          <pc:docMk/>
          <pc:sldMk cId="3252796295" sldId="384"/>
        </pc:sldMkLst>
        <pc:spChg chg="del mod">
          <ac:chgData name="Jaskari, Susanna" userId="a7c7c336-ab39-41d5-80ef-64f35cb3a963" providerId="ADAL" clId="{3A22F1C4-96CC-41EB-A16E-F12C8B32BEAD}" dt="2022-10-31T17:26:26.157" v="6317" actId="478"/>
          <ac:spMkLst>
            <pc:docMk/>
            <pc:sldMk cId="3252796295" sldId="384"/>
            <ac:spMk id="2" creationId="{1B95FCAF-3A88-8F9C-A2B6-61BA06E388A0}"/>
          </ac:spMkLst>
        </pc:spChg>
        <pc:spChg chg="mod">
          <ac:chgData name="Jaskari, Susanna" userId="a7c7c336-ab39-41d5-80ef-64f35cb3a963" providerId="ADAL" clId="{3A22F1C4-96CC-41EB-A16E-F12C8B32BEAD}" dt="2022-10-31T17:27:24.977" v="6333" actId="34135"/>
          <ac:spMkLst>
            <pc:docMk/>
            <pc:sldMk cId="3252796295" sldId="384"/>
            <ac:spMk id="3" creationId="{4D33CD82-5C91-E960-72D3-3EACCEC0649B}"/>
          </ac:spMkLst>
        </pc:spChg>
        <pc:spChg chg="add mod">
          <ac:chgData name="Jaskari, Susanna" userId="a7c7c336-ab39-41d5-80ef-64f35cb3a963" providerId="ADAL" clId="{3A22F1C4-96CC-41EB-A16E-F12C8B32BEAD}" dt="2022-10-31T17:27:30.051" v="6334" actId="34135"/>
          <ac:spMkLst>
            <pc:docMk/>
            <pc:sldMk cId="3252796295" sldId="384"/>
            <ac:spMk id="4" creationId="{F6ED99B9-A9D3-825D-8694-1EA5998F2868}"/>
          </ac:spMkLst>
        </pc:spChg>
        <pc:spChg chg="add del mod">
          <ac:chgData name="Jaskari, Susanna" userId="a7c7c336-ab39-41d5-80ef-64f35cb3a963" providerId="ADAL" clId="{3A22F1C4-96CC-41EB-A16E-F12C8B32BEAD}" dt="2022-10-31T17:26:29.691" v="6318" actId="478"/>
          <ac:spMkLst>
            <pc:docMk/>
            <pc:sldMk cId="3252796295" sldId="384"/>
            <ac:spMk id="6" creationId="{4CDBDFE8-5CDE-6AC0-3A1B-037ED277C6B0}"/>
          </ac:spMkLst>
        </pc:spChg>
        <pc:spChg chg="add mod">
          <ac:chgData name="Jaskari, Susanna" userId="a7c7c336-ab39-41d5-80ef-64f35cb3a963" providerId="ADAL" clId="{3A22F1C4-96CC-41EB-A16E-F12C8B32BEAD}" dt="2022-10-31T17:27:41.848" v="6336" actId="34135"/>
          <ac:spMkLst>
            <pc:docMk/>
            <pc:sldMk cId="3252796295" sldId="384"/>
            <ac:spMk id="7" creationId="{0E19A06F-8D11-F264-F992-CCCA125BD4B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36A386-2D9F-4674-9C90-07603D1CF37B}" type="datetimeFigureOut">
              <a:rPr lang="fi-FI" smtClean="0"/>
              <a:t>29.11.2022</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C253861-CE52-493D-BC2C-6DE9D27ACA2D}" type="slidenum">
              <a:rPr lang="fi-FI" smtClean="0"/>
              <a:t>‹#›</a:t>
            </a:fld>
            <a:endParaRPr lang="fi-FI"/>
          </a:p>
        </p:txBody>
      </p:sp>
    </p:spTree>
    <p:extLst>
      <p:ext uri="{BB962C8B-B14F-4D97-AF65-F5344CB8AC3E}">
        <p14:creationId xmlns:p14="http://schemas.microsoft.com/office/powerpoint/2010/main" val="26369569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E37B803-8338-DDFD-F4DE-2A2754AABF45}"/>
              </a:ext>
            </a:extLst>
          </p:cNvPr>
          <p:cNvSpPr>
            <a:spLocks noGrp="1"/>
          </p:cNvSpPr>
          <p:nvPr>
            <p:ph type="ctrTitle"/>
          </p:nvPr>
        </p:nvSpPr>
        <p:spPr>
          <a:xfrm>
            <a:off x="1524000" y="1122363"/>
            <a:ext cx="9144000" cy="2387600"/>
          </a:xfrm>
        </p:spPr>
        <p:txBody>
          <a:bodyPr anchor="b"/>
          <a:lstStyle>
            <a:lvl1pPr algn="ctr">
              <a:defRPr sz="6000"/>
            </a:lvl1pPr>
          </a:lstStyle>
          <a:p>
            <a:r>
              <a:rPr lang="fi-FI"/>
              <a:t>Muokkaa ots. perustyyl. napsautt.</a:t>
            </a:r>
          </a:p>
        </p:txBody>
      </p:sp>
      <p:sp>
        <p:nvSpPr>
          <p:cNvPr id="3" name="Alaotsikko 2">
            <a:extLst>
              <a:ext uri="{FF2B5EF4-FFF2-40B4-BE49-F238E27FC236}">
                <a16:creationId xmlns:a16="http://schemas.microsoft.com/office/drawing/2014/main" id="{0A723DC3-DDBB-2022-EEBD-84A0898E661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4" name="Päivämäärän paikkamerkki 3">
            <a:extLst>
              <a:ext uri="{FF2B5EF4-FFF2-40B4-BE49-F238E27FC236}">
                <a16:creationId xmlns:a16="http://schemas.microsoft.com/office/drawing/2014/main" id="{F2F60090-FD6B-58AC-F7F7-F6880AD58DEE}"/>
              </a:ext>
            </a:extLst>
          </p:cNvPr>
          <p:cNvSpPr>
            <a:spLocks noGrp="1"/>
          </p:cNvSpPr>
          <p:nvPr>
            <p:ph type="dt" sz="half" idx="10"/>
          </p:nvPr>
        </p:nvSpPr>
        <p:spPr/>
        <p:txBody>
          <a:bodyPr/>
          <a:lstStyle/>
          <a:p>
            <a:fld id="{9E2BAF63-9AB8-4E85-80AE-7C89714C33C1}" type="datetime1">
              <a:rPr lang="fi-FI" smtClean="0"/>
              <a:t>29.11.2022</a:t>
            </a:fld>
            <a:endParaRPr lang="fi-FI"/>
          </a:p>
        </p:txBody>
      </p:sp>
      <p:sp>
        <p:nvSpPr>
          <p:cNvPr id="5" name="Alatunnisteen paikkamerkki 4">
            <a:extLst>
              <a:ext uri="{FF2B5EF4-FFF2-40B4-BE49-F238E27FC236}">
                <a16:creationId xmlns:a16="http://schemas.microsoft.com/office/drawing/2014/main" id="{17E39C32-64E1-25FC-1B21-FF6AE550AD6B}"/>
              </a:ext>
            </a:extLst>
          </p:cNvPr>
          <p:cNvSpPr>
            <a:spLocks noGrp="1"/>
          </p:cNvSpPr>
          <p:nvPr>
            <p:ph type="ftr" sz="quarter" idx="11"/>
          </p:nvPr>
        </p:nvSpPr>
        <p:spPr/>
        <p:txBody>
          <a:bodyPr/>
          <a:lstStyle/>
          <a:p>
            <a:r>
              <a:rPr lang="fi-FI"/>
              <a:t>Susanna Jaskari</a:t>
            </a:r>
          </a:p>
        </p:txBody>
      </p:sp>
      <p:sp>
        <p:nvSpPr>
          <p:cNvPr id="6" name="Dian numeron paikkamerkki 5">
            <a:extLst>
              <a:ext uri="{FF2B5EF4-FFF2-40B4-BE49-F238E27FC236}">
                <a16:creationId xmlns:a16="http://schemas.microsoft.com/office/drawing/2014/main" id="{712242ED-99E5-E704-9E47-91E1238D875B}"/>
              </a:ext>
            </a:extLst>
          </p:cNvPr>
          <p:cNvSpPr>
            <a:spLocks noGrp="1"/>
          </p:cNvSpPr>
          <p:nvPr>
            <p:ph type="sldNum" sz="quarter" idx="12"/>
          </p:nvPr>
        </p:nvSpPr>
        <p:spPr/>
        <p:txBody>
          <a:bodyPr/>
          <a:lstStyle/>
          <a:p>
            <a:fld id="{DF291BD1-4732-46C0-B897-8371F526B2FE}" type="slidenum">
              <a:rPr lang="fi-FI" smtClean="0"/>
              <a:t>‹#›</a:t>
            </a:fld>
            <a:endParaRPr lang="fi-FI"/>
          </a:p>
        </p:txBody>
      </p:sp>
    </p:spTree>
    <p:extLst>
      <p:ext uri="{BB962C8B-B14F-4D97-AF65-F5344CB8AC3E}">
        <p14:creationId xmlns:p14="http://schemas.microsoft.com/office/powerpoint/2010/main" val="33060285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EE3D745-2B2B-1A20-F300-440B9D896531}"/>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CEBCF1C6-FF51-F11C-176A-4087A3828A86}"/>
              </a:ext>
            </a:extLst>
          </p:cNvPr>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70C85505-2508-7943-C390-A1A8C2542DE7}"/>
              </a:ext>
            </a:extLst>
          </p:cNvPr>
          <p:cNvSpPr>
            <a:spLocks noGrp="1"/>
          </p:cNvSpPr>
          <p:nvPr>
            <p:ph type="dt" sz="half" idx="10"/>
          </p:nvPr>
        </p:nvSpPr>
        <p:spPr/>
        <p:txBody>
          <a:bodyPr/>
          <a:lstStyle/>
          <a:p>
            <a:fld id="{FD052F0C-9CF0-4D9D-8B93-A710B41FB9E5}" type="datetime1">
              <a:rPr lang="fi-FI" smtClean="0"/>
              <a:t>29.11.2022</a:t>
            </a:fld>
            <a:endParaRPr lang="fi-FI"/>
          </a:p>
        </p:txBody>
      </p:sp>
      <p:sp>
        <p:nvSpPr>
          <p:cNvPr id="5" name="Alatunnisteen paikkamerkki 4">
            <a:extLst>
              <a:ext uri="{FF2B5EF4-FFF2-40B4-BE49-F238E27FC236}">
                <a16:creationId xmlns:a16="http://schemas.microsoft.com/office/drawing/2014/main" id="{2CEC9E92-7293-0F80-0A24-A250B9008D73}"/>
              </a:ext>
            </a:extLst>
          </p:cNvPr>
          <p:cNvSpPr>
            <a:spLocks noGrp="1"/>
          </p:cNvSpPr>
          <p:nvPr>
            <p:ph type="ftr" sz="quarter" idx="11"/>
          </p:nvPr>
        </p:nvSpPr>
        <p:spPr/>
        <p:txBody>
          <a:bodyPr/>
          <a:lstStyle/>
          <a:p>
            <a:r>
              <a:rPr lang="fi-FI"/>
              <a:t>Susanna Jaskari</a:t>
            </a:r>
          </a:p>
        </p:txBody>
      </p:sp>
      <p:sp>
        <p:nvSpPr>
          <p:cNvPr id="6" name="Dian numeron paikkamerkki 5">
            <a:extLst>
              <a:ext uri="{FF2B5EF4-FFF2-40B4-BE49-F238E27FC236}">
                <a16:creationId xmlns:a16="http://schemas.microsoft.com/office/drawing/2014/main" id="{C4CC8967-E32F-36AD-735E-100E0E2242F0}"/>
              </a:ext>
            </a:extLst>
          </p:cNvPr>
          <p:cNvSpPr>
            <a:spLocks noGrp="1"/>
          </p:cNvSpPr>
          <p:nvPr>
            <p:ph type="sldNum" sz="quarter" idx="12"/>
          </p:nvPr>
        </p:nvSpPr>
        <p:spPr/>
        <p:txBody>
          <a:bodyPr/>
          <a:lstStyle/>
          <a:p>
            <a:fld id="{DF291BD1-4732-46C0-B897-8371F526B2FE}" type="slidenum">
              <a:rPr lang="fi-FI" smtClean="0"/>
              <a:t>‹#›</a:t>
            </a:fld>
            <a:endParaRPr lang="fi-FI"/>
          </a:p>
        </p:txBody>
      </p:sp>
    </p:spTree>
    <p:extLst>
      <p:ext uri="{BB962C8B-B14F-4D97-AF65-F5344CB8AC3E}">
        <p14:creationId xmlns:p14="http://schemas.microsoft.com/office/powerpoint/2010/main" val="29754294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07F9855-3BF4-1FD9-E59D-38DDC7650ECF}"/>
              </a:ext>
            </a:extLst>
          </p:cNvPr>
          <p:cNvSpPr>
            <a:spLocks noGrp="1"/>
          </p:cNvSpPr>
          <p:nvPr>
            <p:ph type="title"/>
          </p:nvPr>
        </p:nvSpPr>
        <p:spPr>
          <a:xfrm>
            <a:off x="831850" y="1709738"/>
            <a:ext cx="10515600" cy="2852737"/>
          </a:xfrm>
        </p:spPr>
        <p:txBody>
          <a:bodyPr anchor="b"/>
          <a:lstStyle>
            <a:lvl1pPr>
              <a:defRPr sz="6000"/>
            </a:lvl1pPr>
          </a:lstStyle>
          <a:p>
            <a:r>
              <a:rPr lang="fi-FI"/>
              <a:t>Muokkaa ots. perustyyl. napsautt.</a:t>
            </a:r>
          </a:p>
        </p:txBody>
      </p:sp>
      <p:sp>
        <p:nvSpPr>
          <p:cNvPr id="3" name="Tekstin paikkamerkki 2">
            <a:extLst>
              <a:ext uri="{FF2B5EF4-FFF2-40B4-BE49-F238E27FC236}">
                <a16:creationId xmlns:a16="http://schemas.microsoft.com/office/drawing/2014/main" id="{2AA0E4A9-858C-06D8-5E4C-A9AB7D92091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
        <p:nvSpPr>
          <p:cNvPr id="4" name="Päivämäärän paikkamerkki 3">
            <a:extLst>
              <a:ext uri="{FF2B5EF4-FFF2-40B4-BE49-F238E27FC236}">
                <a16:creationId xmlns:a16="http://schemas.microsoft.com/office/drawing/2014/main" id="{210C4F38-F235-B1F6-D6DB-367755A6CF43}"/>
              </a:ext>
            </a:extLst>
          </p:cNvPr>
          <p:cNvSpPr>
            <a:spLocks noGrp="1"/>
          </p:cNvSpPr>
          <p:nvPr>
            <p:ph type="dt" sz="half" idx="10"/>
          </p:nvPr>
        </p:nvSpPr>
        <p:spPr/>
        <p:txBody>
          <a:bodyPr/>
          <a:lstStyle/>
          <a:p>
            <a:fld id="{FB852A82-39A8-46CF-AD2D-1EA1CCEC3EA5}" type="datetime1">
              <a:rPr lang="fi-FI" smtClean="0"/>
              <a:t>29.11.2022</a:t>
            </a:fld>
            <a:endParaRPr lang="fi-FI"/>
          </a:p>
        </p:txBody>
      </p:sp>
      <p:sp>
        <p:nvSpPr>
          <p:cNvPr id="5" name="Alatunnisteen paikkamerkki 4">
            <a:extLst>
              <a:ext uri="{FF2B5EF4-FFF2-40B4-BE49-F238E27FC236}">
                <a16:creationId xmlns:a16="http://schemas.microsoft.com/office/drawing/2014/main" id="{90DEC79C-FBF1-8BA4-FC55-8F09DB0977EE}"/>
              </a:ext>
            </a:extLst>
          </p:cNvPr>
          <p:cNvSpPr>
            <a:spLocks noGrp="1"/>
          </p:cNvSpPr>
          <p:nvPr>
            <p:ph type="ftr" sz="quarter" idx="11"/>
          </p:nvPr>
        </p:nvSpPr>
        <p:spPr/>
        <p:txBody>
          <a:bodyPr/>
          <a:lstStyle/>
          <a:p>
            <a:r>
              <a:rPr lang="fi-FI"/>
              <a:t>Susanna Jaskari</a:t>
            </a:r>
          </a:p>
        </p:txBody>
      </p:sp>
      <p:sp>
        <p:nvSpPr>
          <p:cNvPr id="6" name="Dian numeron paikkamerkki 5">
            <a:extLst>
              <a:ext uri="{FF2B5EF4-FFF2-40B4-BE49-F238E27FC236}">
                <a16:creationId xmlns:a16="http://schemas.microsoft.com/office/drawing/2014/main" id="{29FA79B6-3948-BD64-C013-6EC6795AA5D9}"/>
              </a:ext>
            </a:extLst>
          </p:cNvPr>
          <p:cNvSpPr>
            <a:spLocks noGrp="1"/>
          </p:cNvSpPr>
          <p:nvPr>
            <p:ph type="sldNum" sz="quarter" idx="12"/>
          </p:nvPr>
        </p:nvSpPr>
        <p:spPr/>
        <p:txBody>
          <a:bodyPr/>
          <a:lstStyle/>
          <a:p>
            <a:fld id="{DF291BD1-4732-46C0-B897-8371F526B2FE}" type="slidenum">
              <a:rPr lang="fi-FI" smtClean="0"/>
              <a:t>‹#›</a:t>
            </a:fld>
            <a:endParaRPr lang="fi-FI"/>
          </a:p>
        </p:txBody>
      </p:sp>
    </p:spTree>
    <p:extLst>
      <p:ext uri="{BB962C8B-B14F-4D97-AF65-F5344CB8AC3E}">
        <p14:creationId xmlns:p14="http://schemas.microsoft.com/office/powerpoint/2010/main" val="40032809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5057614-AB0B-18DE-F165-3F5F244A7648}"/>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78B34104-4DFB-3689-A9B6-905D04B81DDD}"/>
              </a:ext>
            </a:extLst>
          </p:cNvPr>
          <p:cNvSpPr>
            <a:spLocks noGrp="1"/>
          </p:cNvSpPr>
          <p:nvPr>
            <p:ph sz="half" idx="1"/>
          </p:nvPr>
        </p:nvSpPr>
        <p:spPr>
          <a:xfrm>
            <a:off x="838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a:extLst>
              <a:ext uri="{FF2B5EF4-FFF2-40B4-BE49-F238E27FC236}">
                <a16:creationId xmlns:a16="http://schemas.microsoft.com/office/drawing/2014/main" id="{EC7759AB-8551-F033-4406-24D4FDEC846B}"/>
              </a:ext>
            </a:extLst>
          </p:cNvPr>
          <p:cNvSpPr>
            <a:spLocks noGrp="1"/>
          </p:cNvSpPr>
          <p:nvPr>
            <p:ph sz="half" idx="2"/>
          </p:nvPr>
        </p:nvSpPr>
        <p:spPr>
          <a:xfrm>
            <a:off x="6172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a:extLst>
              <a:ext uri="{FF2B5EF4-FFF2-40B4-BE49-F238E27FC236}">
                <a16:creationId xmlns:a16="http://schemas.microsoft.com/office/drawing/2014/main" id="{2B11FE7C-636E-D01B-9D27-1B001E07CF9D}"/>
              </a:ext>
            </a:extLst>
          </p:cNvPr>
          <p:cNvSpPr>
            <a:spLocks noGrp="1"/>
          </p:cNvSpPr>
          <p:nvPr>
            <p:ph type="dt" sz="half" idx="10"/>
          </p:nvPr>
        </p:nvSpPr>
        <p:spPr/>
        <p:txBody>
          <a:bodyPr/>
          <a:lstStyle/>
          <a:p>
            <a:fld id="{155703E9-EAB9-4EBF-8A61-387FB75FCE6D}" type="datetime1">
              <a:rPr lang="fi-FI" smtClean="0"/>
              <a:t>29.11.2022</a:t>
            </a:fld>
            <a:endParaRPr lang="fi-FI"/>
          </a:p>
        </p:txBody>
      </p:sp>
      <p:sp>
        <p:nvSpPr>
          <p:cNvPr id="6" name="Alatunnisteen paikkamerkki 5">
            <a:extLst>
              <a:ext uri="{FF2B5EF4-FFF2-40B4-BE49-F238E27FC236}">
                <a16:creationId xmlns:a16="http://schemas.microsoft.com/office/drawing/2014/main" id="{5B0F5FA8-521C-F57D-25E8-DA6AFC376042}"/>
              </a:ext>
            </a:extLst>
          </p:cNvPr>
          <p:cNvSpPr>
            <a:spLocks noGrp="1"/>
          </p:cNvSpPr>
          <p:nvPr>
            <p:ph type="ftr" sz="quarter" idx="11"/>
          </p:nvPr>
        </p:nvSpPr>
        <p:spPr/>
        <p:txBody>
          <a:bodyPr/>
          <a:lstStyle/>
          <a:p>
            <a:r>
              <a:rPr lang="fi-FI"/>
              <a:t>Susanna Jaskari</a:t>
            </a:r>
          </a:p>
        </p:txBody>
      </p:sp>
      <p:sp>
        <p:nvSpPr>
          <p:cNvPr id="7" name="Dian numeron paikkamerkki 6">
            <a:extLst>
              <a:ext uri="{FF2B5EF4-FFF2-40B4-BE49-F238E27FC236}">
                <a16:creationId xmlns:a16="http://schemas.microsoft.com/office/drawing/2014/main" id="{8511950D-4411-99D0-D9FF-791FD3BB7382}"/>
              </a:ext>
            </a:extLst>
          </p:cNvPr>
          <p:cNvSpPr>
            <a:spLocks noGrp="1"/>
          </p:cNvSpPr>
          <p:nvPr>
            <p:ph type="sldNum" sz="quarter" idx="12"/>
          </p:nvPr>
        </p:nvSpPr>
        <p:spPr/>
        <p:txBody>
          <a:bodyPr/>
          <a:lstStyle/>
          <a:p>
            <a:fld id="{DF291BD1-4732-46C0-B897-8371F526B2FE}" type="slidenum">
              <a:rPr lang="fi-FI" smtClean="0"/>
              <a:t>‹#›</a:t>
            </a:fld>
            <a:endParaRPr lang="fi-FI"/>
          </a:p>
        </p:txBody>
      </p:sp>
    </p:spTree>
    <p:extLst>
      <p:ext uri="{BB962C8B-B14F-4D97-AF65-F5344CB8AC3E}">
        <p14:creationId xmlns:p14="http://schemas.microsoft.com/office/powerpoint/2010/main" val="40990894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DB8846C-064F-9A1F-B374-387C9A8313AB}"/>
              </a:ext>
            </a:extLst>
          </p:cNvPr>
          <p:cNvSpPr>
            <a:spLocks noGrp="1"/>
          </p:cNvSpPr>
          <p:nvPr>
            <p:ph type="title"/>
          </p:nvPr>
        </p:nvSpPr>
        <p:spPr>
          <a:xfrm>
            <a:off x="839788" y="365125"/>
            <a:ext cx="10515600" cy="1325563"/>
          </a:xfrm>
        </p:spPr>
        <p:txBody>
          <a:bodyPr/>
          <a:lstStyle/>
          <a:p>
            <a:r>
              <a:rPr lang="fi-FI"/>
              <a:t>Muokkaa ots. perustyyl. napsautt.</a:t>
            </a:r>
          </a:p>
        </p:txBody>
      </p:sp>
      <p:sp>
        <p:nvSpPr>
          <p:cNvPr id="3" name="Tekstin paikkamerkki 2">
            <a:extLst>
              <a:ext uri="{FF2B5EF4-FFF2-40B4-BE49-F238E27FC236}">
                <a16:creationId xmlns:a16="http://schemas.microsoft.com/office/drawing/2014/main" id="{69BEAA28-4FA9-98D2-0D6E-BB818A65A0F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Sisällön paikkamerkki 3">
            <a:extLst>
              <a:ext uri="{FF2B5EF4-FFF2-40B4-BE49-F238E27FC236}">
                <a16:creationId xmlns:a16="http://schemas.microsoft.com/office/drawing/2014/main" id="{E2ED382F-4D14-20F1-987E-4552C10720FE}"/>
              </a:ext>
            </a:extLst>
          </p:cNvPr>
          <p:cNvSpPr>
            <a:spLocks noGrp="1"/>
          </p:cNvSpPr>
          <p:nvPr>
            <p:ph sz="half" idx="2"/>
          </p:nvPr>
        </p:nvSpPr>
        <p:spPr>
          <a:xfrm>
            <a:off x="839788" y="2505075"/>
            <a:ext cx="5157787"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a:extLst>
              <a:ext uri="{FF2B5EF4-FFF2-40B4-BE49-F238E27FC236}">
                <a16:creationId xmlns:a16="http://schemas.microsoft.com/office/drawing/2014/main" id="{C93528FF-874B-A426-D4ED-B9388E34240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Sisällön paikkamerkki 5">
            <a:extLst>
              <a:ext uri="{FF2B5EF4-FFF2-40B4-BE49-F238E27FC236}">
                <a16:creationId xmlns:a16="http://schemas.microsoft.com/office/drawing/2014/main" id="{0DF33E3D-2A94-FBA1-846C-C3335C323FC0}"/>
              </a:ext>
            </a:extLst>
          </p:cNvPr>
          <p:cNvSpPr>
            <a:spLocks noGrp="1"/>
          </p:cNvSpPr>
          <p:nvPr>
            <p:ph sz="quarter" idx="4"/>
          </p:nvPr>
        </p:nvSpPr>
        <p:spPr>
          <a:xfrm>
            <a:off x="6172200" y="2505075"/>
            <a:ext cx="5183188"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a:extLst>
              <a:ext uri="{FF2B5EF4-FFF2-40B4-BE49-F238E27FC236}">
                <a16:creationId xmlns:a16="http://schemas.microsoft.com/office/drawing/2014/main" id="{3BBF7B0F-A296-B1CE-BD33-E0CCC71EEF25}"/>
              </a:ext>
            </a:extLst>
          </p:cNvPr>
          <p:cNvSpPr>
            <a:spLocks noGrp="1"/>
          </p:cNvSpPr>
          <p:nvPr>
            <p:ph type="dt" sz="half" idx="10"/>
          </p:nvPr>
        </p:nvSpPr>
        <p:spPr/>
        <p:txBody>
          <a:bodyPr/>
          <a:lstStyle/>
          <a:p>
            <a:fld id="{68FB3E5E-C58A-45E3-8802-5B0EA9338DE7}" type="datetime1">
              <a:rPr lang="fi-FI" smtClean="0"/>
              <a:t>29.11.2022</a:t>
            </a:fld>
            <a:endParaRPr lang="fi-FI"/>
          </a:p>
        </p:txBody>
      </p:sp>
      <p:sp>
        <p:nvSpPr>
          <p:cNvPr id="8" name="Alatunnisteen paikkamerkki 7">
            <a:extLst>
              <a:ext uri="{FF2B5EF4-FFF2-40B4-BE49-F238E27FC236}">
                <a16:creationId xmlns:a16="http://schemas.microsoft.com/office/drawing/2014/main" id="{A9F4B338-0826-4D8A-38DD-EE6DF6E209AB}"/>
              </a:ext>
            </a:extLst>
          </p:cNvPr>
          <p:cNvSpPr>
            <a:spLocks noGrp="1"/>
          </p:cNvSpPr>
          <p:nvPr>
            <p:ph type="ftr" sz="quarter" idx="11"/>
          </p:nvPr>
        </p:nvSpPr>
        <p:spPr/>
        <p:txBody>
          <a:bodyPr/>
          <a:lstStyle/>
          <a:p>
            <a:r>
              <a:rPr lang="fi-FI"/>
              <a:t>Susanna Jaskari</a:t>
            </a:r>
          </a:p>
        </p:txBody>
      </p:sp>
      <p:sp>
        <p:nvSpPr>
          <p:cNvPr id="9" name="Dian numeron paikkamerkki 8">
            <a:extLst>
              <a:ext uri="{FF2B5EF4-FFF2-40B4-BE49-F238E27FC236}">
                <a16:creationId xmlns:a16="http://schemas.microsoft.com/office/drawing/2014/main" id="{E50D6B9F-25D5-005B-429A-7805E694B9A8}"/>
              </a:ext>
            </a:extLst>
          </p:cNvPr>
          <p:cNvSpPr>
            <a:spLocks noGrp="1"/>
          </p:cNvSpPr>
          <p:nvPr>
            <p:ph type="sldNum" sz="quarter" idx="12"/>
          </p:nvPr>
        </p:nvSpPr>
        <p:spPr/>
        <p:txBody>
          <a:bodyPr/>
          <a:lstStyle/>
          <a:p>
            <a:fld id="{DF291BD1-4732-46C0-B897-8371F526B2FE}" type="slidenum">
              <a:rPr lang="fi-FI" smtClean="0"/>
              <a:t>‹#›</a:t>
            </a:fld>
            <a:endParaRPr lang="fi-FI"/>
          </a:p>
        </p:txBody>
      </p:sp>
    </p:spTree>
    <p:extLst>
      <p:ext uri="{BB962C8B-B14F-4D97-AF65-F5344CB8AC3E}">
        <p14:creationId xmlns:p14="http://schemas.microsoft.com/office/powerpoint/2010/main" val="15609801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11090D4-F510-5A31-7360-3CCCFB26EB52}"/>
              </a:ext>
            </a:extLst>
          </p:cNvPr>
          <p:cNvSpPr>
            <a:spLocks noGrp="1"/>
          </p:cNvSpPr>
          <p:nvPr>
            <p:ph type="title"/>
          </p:nvPr>
        </p:nvSpPr>
        <p:spPr/>
        <p:txBody>
          <a:bodyPr/>
          <a:lstStyle/>
          <a:p>
            <a:r>
              <a:rPr lang="fi-FI"/>
              <a:t>Muokkaa ots. perustyyl. napsautt.</a:t>
            </a:r>
          </a:p>
        </p:txBody>
      </p:sp>
      <p:sp>
        <p:nvSpPr>
          <p:cNvPr id="3" name="Päivämäärän paikkamerkki 2">
            <a:extLst>
              <a:ext uri="{FF2B5EF4-FFF2-40B4-BE49-F238E27FC236}">
                <a16:creationId xmlns:a16="http://schemas.microsoft.com/office/drawing/2014/main" id="{5C626749-47D4-36D5-F6E6-001E952D36FA}"/>
              </a:ext>
            </a:extLst>
          </p:cNvPr>
          <p:cNvSpPr>
            <a:spLocks noGrp="1"/>
          </p:cNvSpPr>
          <p:nvPr>
            <p:ph type="dt" sz="half" idx="10"/>
          </p:nvPr>
        </p:nvSpPr>
        <p:spPr/>
        <p:txBody>
          <a:bodyPr/>
          <a:lstStyle/>
          <a:p>
            <a:fld id="{677390A1-EABF-4B89-8EA2-80CDE1AFB01F}" type="datetime1">
              <a:rPr lang="fi-FI" smtClean="0"/>
              <a:t>29.11.2022</a:t>
            </a:fld>
            <a:endParaRPr lang="fi-FI"/>
          </a:p>
        </p:txBody>
      </p:sp>
      <p:sp>
        <p:nvSpPr>
          <p:cNvPr id="4" name="Alatunnisteen paikkamerkki 3">
            <a:extLst>
              <a:ext uri="{FF2B5EF4-FFF2-40B4-BE49-F238E27FC236}">
                <a16:creationId xmlns:a16="http://schemas.microsoft.com/office/drawing/2014/main" id="{B5A8C070-704D-18B6-70A8-D9AB1417C75E}"/>
              </a:ext>
            </a:extLst>
          </p:cNvPr>
          <p:cNvSpPr>
            <a:spLocks noGrp="1"/>
          </p:cNvSpPr>
          <p:nvPr>
            <p:ph type="ftr" sz="quarter" idx="11"/>
          </p:nvPr>
        </p:nvSpPr>
        <p:spPr/>
        <p:txBody>
          <a:bodyPr/>
          <a:lstStyle/>
          <a:p>
            <a:r>
              <a:rPr lang="fi-FI"/>
              <a:t>Susanna Jaskari</a:t>
            </a:r>
          </a:p>
        </p:txBody>
      </p:sp>
      <p:sp>
        <p:nvSpPr>
          <p:cNvPr id="5" name="Dian numeron paikkamerkki 4">
            <a:extLst>
              <a:ext uri="{FF2B5EF4-FFF2-40B4-BE49-F238E27FC236}">
                <a16:creationId xmlns:a16="http://schemas.microsoft.com/office/drawing/2014/main" id="{540A482B-4A85-263B-7898-F9BDCBF0BDCB}"/>
              </a:ext>
            </a:extLst>
          </p:cNvPr>
          <p:cNvSpPr>
            <a:spLocks noGrp="1"/>
          </p:cNvSpPr>
          <p:nvPr>
            <p:ph type="sldNum" sz="quarter" idx="12"/>
          </p:nvPr>
        </p:nvSpPr>
        <p:spPr/>
        <p:txBody>
          <a:bodyPr/>
          <a:lstStyle/>
          <a:p>
            <a:fld id="{DF291BD1-4732-46C0-B897-8371F526B2FE}" type="slidenum">
              <a:rPr lang="fi-FI" smtClean="0"/>
              <a:t>‹#›</a:t>
            </a:fld>
            <a:endParaRPr lang="fi-FI"/>
          </a:p>
        </p:txBody>
      </p:sp>
    </p:spTree>
    <p:extLst>
      <p:ext uri="{BB962C8B-B14F-4D97-AF65-F5344CB8AC3E}">
        <p14:creationId xmlns:p14="http://schemas.microsoft.com/office/powerpoint/2010/main" val="1580831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E50141EF-B206-ECA3-7B33-A76662C3BFF8}"/>
              </a:ext>
            </a:extLst>
          </p:cNvPr>
          <p:cNvSpPr>
            <a:spLocks noGrp="1"/>
          </p:cNvSpPr>
          <p:nvPr>
            <p:ph type="dt" sz="half" idx="10"/>
          </p:nvPr>
        </p:nvSpPr>
        <p:spPr/>
        <p:txBody>
          <a:bodyPr/>
          <a:lstStyle/>
          <a:p>
            <a:fld id="{E7AD253E-3301-4409-92D5-B178DA516F31}" type="datetime1">
              <a:rPr lang="fi-FI" smtClean="0"/>
              <a:t>29.11.2022</a:t>
            </a:fld>
            <a:endParaRPr lang="fi-FI"/>
          </a:p>
        </p:txBody>
      </p:sp>
      <p:sp>
        <p:nvSpPr>
          <p:cNvPr id="3" name="Alatunnisteen paikkamerkki 2">
            <a:extLst>
              <a:ext uri="{FF2B5EF4-FFF2-40B4-BE49-F238E27FC236}">
                <a16:creationId xmlns:a16="http://schemas.microsoft.com/office/drawing/2014/main" id="{397758C7-D5BE-1A57-F938-58F9491350EA}"/>
              </a:ext>
            </a:extLst>
          </p:cNvPr>
          <p:cNvSpPr>
            <a:spLocks noGrp="1"/>
          </p:cNvSpPr>
          <p:nvPr>
            <p:ph type="ftr" sz="quarter" idx="11"/>
          </p:nvPr>
        </p:nvSpPr>
        <p:spPr/>
        <p:txBody>
          <a:bodyPr/>
          <a:lstStyle/>
          <a:p>
            <a:r>
              <a:rPr lang="fi-FI"/>
              <a:t>Susanna Jaskari</a:t>
            </a:r>
          </a:p>
        </p:txBody>
      </p:sp>
      <p:sp>
        <p:nvSpPr>
          <p:cNvPr id="4" name="Dian numeron paikkamerkki 3">
            <a:extLst>
              <a:ext uri="{FF2B5EF4-FFF2-40B4-BE49-F238E27FC236}">
                <a16:creationId xmlns:a16="http://schemas.microsoft.com/office/drawing/2014/main" id="{18326FEE-00BC-345F-415E-CB02BED13A9D}"/>
              </a:ext>
            </a:extLst>
          </p:cNvPr>
          <p:cNvSpPr>
            <a:spLocks noGrp="1"/>
          </p:cNvSpPr>
          <p:nvPr>
            <p:ph type="sldNum" sz="quarter" idx="12"/>
          </p:nvPr>
        </p:nvSpPr>
        <p:spPr/>
        <p:txBody>
          <a:bodyPr/>
          <a:lstStyle/>
          <a:p>
            <a:fld id="{DF291BD1-4732-46C0-B897-8371F526B2FE}" type="slidenum">
              <a:rPr lang="fi-FI" smtClean="0"/>
              <a:t>‹#›</a:t>
            </a:fld>
            <a:endParaRPr lang="fi-FI"/>
          </a:p>
        </p:txBody>
      </p:sp>
    </p:spTree>
    <p:extLst>
      <p:ext uri="{BB962C8B-B14F-4D97-AF65-F5344CB8AC3E}">
        <p14:creationId xmlns:p14="http://schemas.microsoft.com/office/powerpoint/2010/main" val="14825514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E3B4A84-955A-5B2F-6A63-84C36B91A62C}"/>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Sisällön paikkamerkki 2">
            <a:extLst>
              <a:ext uri="{FF2B5EF4-FFF2-40B4-BE49-F238E27FC236}">
                <a16:creationId xmlns:a16="http://schemas.microsoft.com/office/drawing/2014/main" id="{530305DA-4A45-7126-BC1A-54F7B7FFDDA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28DE9CFF-2099-3A41-066A-5BC33753B0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D77D2451-C795-0D4C-CA05-967FA176DDD5}"/>
              </a:ext>
            </a:extLst>
          </p:cNvPr>
          <p:cNvSpPr>
            <a:spLocks noGrp="1"/>
          </p:cNvSpPr>
          <p:nvPr>
            <p:ph type="dt" sz="half" idx="10"/>
          </p:nvPr>
        </p:nvSpPr>
        <p:spPr/>
        <p:txBody>
          <a:bodyPr/>
          <a:lstStyle/>
          <a:p>
            <a:fld id="{457A2903-D93D-471B-A015-AE74993D1504}" type="datetime1">
              <a:rPr lang="fi-FI" smtClean="0"/>
              <a:t>29.11.2022</a:t>
            </a:fld>
            <a:endParaRPr lang="fi-FI"/>
          </a:p>
        </p:txBody>
      </p:sp>
      <p:sp>
        <p:nvSpPr>
          <p:cNvPr id="6" name="Alatunnisteen paikkamerkki 5">
            <a:extLst>
              <a:ext uri="{FF2B5EF4-FFF2-40B4-BE49-F238E27FC236}">
                <a16:creationId xmlns:a16="http://schemas.microsoft.com/office/drawing/2014/main" id="{BF7F82B2-BA43-28C7-E110-C53F1E6FB955}"/>
              </a:ext>
            </a:extLst>
          </p:cNvPr>
          <p:cNvSpPr>
            <a:spLocks noGrp="1"/>
          </p:cNvSpPr>
          <p:nvPr>
            <p:ph type="ftr" sz="quarter" idx="11"/>
          </p:nvPr>
        </p:nvSpPr>
        <p:spPr/>
        <p:txBody>
          <a:bodyPr/>
          <a:lstStyle/>
          <a:p>
            <a:r>
              <a:rPr lang="fi-FI"/>
              <a:t>Susanna Jaskari</a:t>
            </a:r>
          </a:p>
        </p:txBody>
      </p:sp>
      <p:sp>
        <p:nvSpPr>
          <p:cNvPr id="7" name="Dian numeron paikkamerkki 6">
            <a:extLst>
              <a:ext uri="{FF2B5EF4-FFF2-40B4-BE49-F238E27FC236}">
                <a16:creationId xmlns:a16="http://schemas.microsoft.com/office/drawing/2014/main" id="{B8F91F8D-91AE-BD49-2558-1D57735C2D3B}"/>
              </a:ext>
            </a:extLst>
          </p:cNvPr>
          <p:cNvSpPr>
            <a:spLocks noGrp="1"/>
          </p:cNvSpPr>
          <p:nvPr>
            <p:ph type="sldNum" sz="quarter" idx="12"/>
          </p:nvPr>
        </p:nvSpPr>
        <p:spPr/>
        <p:txBody>
          <a:bodyPr/>
          <a:lstStyle/>
          <a:p>
            <a:fld id="{DF291BD1-4732-46C0-B897-8371F526B2FE}" type="slidenum">
              <a:rPr lang="fi-FI" smtClean="0"/>
              <a:t>‹#›</a:t>
            </a:fld>
            <a:endParaRPr lang="fi-FI"/>
          </a:p>
        </p:txBody>
      </p:sp>
    </p:spTree>
    <p:extLst>
      <p:ext uri="{BB962C8B-B14F-4D97-AF65-F5344CB8AC3E}">
        <p14:creationId xmlns:p14="http://schemas.microsoft.com/office/powerpoint/2010/main" val="33731556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5727083-964B-24C6-1B25-3DBF9328B0F2}"/>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Kuvan paikkamerkki 2">
            <a:extLst>
              <a:ext uri="{FF2B5EF4-FFF2-40B4-BE49-F238E27FC236}">
                <a16:creationId xmlns:a16="http://schemas.microsoft.com/office/drawing/2014/main" id="{E4303DCC-4BC1-74CE-284D-CE120B8826F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a:extLst>
              <a:ext uri="{FF2B5EF4-FFF2-40B4-BE49-F238E27FC236}">
                <a16:creationId xmlns:a16="http://schemas.microsoft.com/office/drawing/2014/main" id="{51658FCF-EA2E-4B6A-131F-A33EA8E650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A4FCA7BA-F75C-9497-ABE3-5EC5FD446E0B}"/>
              </a:ext>
            </a:extLst>
          </p:cNvPr>
          <p:cNvSpPr>
            <a:spLocks noGrp="1"/>
          </p:cNvSpPr>
          <p:nvPr>
            <p:ph type="dt" sz="half" idx="10"/>
          </p:nvPr>
        </p:nvSpPr>
        <p:spPr/>
        <p:txBody>
          <a:bodyPr/>
          <a:lstStyle/>
          <a:p>
            <a:fld id="{84995445-C4DB-42DC-B0E7-5056163825B8}" type="datetime1">
              <a:rPr lang="fi-FI" smtClean="0"/>
              <a:t>29.11.2022</a:t>
            </a:fld>
            <a:endParaRPr lang="fi-FI"/>
          </a:p>
        </p:txBody>
      </p:sp>
      <p:sp>
        <p:nvSpPr>
          <p:cNvPr id="6" name="Alatunnisteen paikkamerkki 5">
            <a:extLst>
              <a:ext uri="{FF2B5EF4-FFF2-40B4-BE49-F238E27FC236}">
                <a16:creationId xmlns:a16="http://schemas.microsoft.com/office/drawing/2014/main" id="{CB6E2E3D-6E7A-5007-BBB4-56928D4885D6}"/>
              </a:ext>
            </a:extLst>
          </p:cNvPr>
          <p:cNvSpPr>
            <a:spLocks noGrp="1"/>
          </p:cNvSpPr>
          <p:nvPr>
            <p:ph type="ftr" sz="quarter" idx="11"/>
          </p:nvPr>
        </p:nvSpPr>
        <p:spPr/>
        <p:txBody>
          <a:bodyPr/>
          <a:lstStyle/>
          <a:p>
            <a:r>
              <a:rPr lang="fi-FI"/>
              <a:t>Susanna Jaskari</a:t>
            </a:r>
          </a:p>
        </p:txBody>
      </p:sp>
      <p:sp>
        <p:nvSpPr>
          <p:cNvPr id="7" name="Dian numeron paikkamerkki 6">
            <a:extLst>
              <a:ext uri="{FF2B5EF4-FFF2-40B4-BE49-F238E27FC236}">
                <a16:creationId xmlns:a16="http://schemas.microsoft.com/office/drawing/2014/main" id="{5C38FDB5-0649-7258-E080-9B8335538E13}"/>
              </a:ext>
            </a:extLst>
          </p:cNvPr>
          <p:cNvSpPr>
            <a:spLocks noGrp="1"/>
          </p:cNvSpPr>
          <p:nvPr>
            <p:ph type="sldNum" sz="quarter" idx="12"/>
          </p:nvPr>
        </p:nvSpPr>
        <p:spPr/>
        <p:txBody>
          <a:bodyPr/>
          <a:lstStyle/>
          <a:p>
            <a:fld id="{DF291BD1-4732-46C0-B897-8371F526B2FE}" type="slidenum">
              <a:rPr lang="fi-FI" smtClean="0"/>
              <a:t>‹#›</a:t>
            </a:fld>
            <a:endParaRPr lang="fi-FI"/>
          </a:p>
        </p:txBody>
      </p:sp>
    </p:spTree>
    <p:extLst>
      <p:ext uri="{BB962C8B-B14F-4D97-AF65-F5344CB8AC3E}">
        <p14:creationId xmlns:p14="http://schemas.microsoft.com/office/powerpoint/2010/main" val="10618693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ED50661-3B61-E69F-714B-3E21AAED830E}"/>
              </a:ext>
            </a:extLst>
          </p:cNvPr>
          <p:cNvSpPr>
            <a:spLocks noGrp="1"/>
          </p:cNvSpPr>
          <p:nvPr>
            <p:ph type="title"/>
          </p:nvPr>
        </p:nvSpPr>
        <p:spPr/>
        <p:txBody>
          <a:bodyPr/>
          <a:lstStyle/>
          <a:p>
            <a:r>
              <a:rPr lang="fi-FI"/>
              <a:t>Muokkaa ots. perustyyl. napsautt.</a:t>
            </a:r>
          </a:p>
        </p:txBody>
      </p:sp>
      <p:sp>
        <p:nvSpPr>
          <p:cNvPr id="3" name="Pystysuoran tekstin paikkamerkki 2">
            <a:extLst>
              <a:ext uri="{FF2B5EF4-FFF2-40B4-BE49-F238E27FC236}">
                <a16:creationId xmlns:a16="http://schemas.microsoft.com/office/drawing/2014/main" id="{F3F1BD00-7126-89A3-4C21-AC108847052A}"/>
              </a:ext>
            </a:extLst>
          </p:cNvPr>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0250F3DB-4154-FEA5-430C-E45D605E8DDA}"/>
              </a:ext>
            </a:extLst>
          </p:cNvPr>
          <p:cNvSpPr>
            <a:spLocks noGrp="1"/>
          </p:cNvSpPr>
          <p:nvPr>
            <p:ph type="dt" sz="half" idx="10"/>
          </p:nvPr>
        </p:nvSpPr>
        <p:spPr/>
        <p:txBody>
          <a:bodyPr/>
          <a:lstStyle/>
          <a:p>
            <a:fld id="{4ADCBF58-C500-411E-B08A-670DAF916709}" type="datetime1">
              <a:rPr lang="fi-FI" smtClean="0"/>
              <a:t>29.11.2022</a:t>
            </a:fld>
            <a:endParaRPr lang="fi-FI"/>
          </a:p>
        </p:txBody>
      </p:sp>
      <p:sp>
        <p:nvSpPr>
          <p:cNvPr id="5" name="Alatunnisteen paikkamerkki 4">
            <a:extLst>
              <a:ext uri="{FF2B5EF4-FFF2-40B4-BE49-F238E27FC236}">
                <a16:creationId xmlns:a16="http://schemas.microsoft.com/office/drawing/2014/main" id="{320F02E3-3E80-6149-AD9E-AF95D1EDCB43}"/>
              </a:ext>
            </a:extLst>
          </p:cNvPr>
          <p:cNvSpPr>
            <a:spLocks noGrp="1"/>
          </p:cNvSpPr>
          <p:nvPr>
            <p:ph type="ftr" sz="quarter" idx="11"/>
          </p:nvPr>
        </p:nvSpPr>
        <p:spPr/>
        <p:txBody>
          <a:bodyPr/>
          <a:lstStyle/>
          <a:p>
            <a:r>
              <a:rPr lang="fi-FI"/>
              <a:t>Susanna Jaskari</a:t>
            </a:r>
          </a:p>
        </p:txBody>
      </p:sp>
      <p:sp>
        <p:nvSpPr>
          <p:cNvPr id="6" name="Dian numeron paikkamerkki 5">
            <a:extLst>
              <a:ext uri="{FF2B5EF4-FFF2-40B4-BE49-F238E27FC236}">
                <a16:creationId xmlns:a16="http://schemas.microsoft.com/office/drawing/2014/main" id="{FB6AD3F3-660B-B1CE-537C-81EC3D1F88C9}"/>
              </a:ext>
            </a:extLst>
          </p:cNvPr>
          <p:cNvSpPr>
            <a:spLocks noGrp="1"/>
          </p:cNvSpPr>
          <p:nvPr>
            <p:ph type="sldNum" sz="quarter" idx="12"/>
          </p:nvPr>
        </p:nvSpPr>
        <p:spPr/>
        <p:txBody>
          <a:bodyPr/>
          <a:lstStyle/>
          <a:p>
            <a:fld id="{DF291BD1-4732-46C0-B897-8371F526B2FE}" type="slidenum">
              <a:rPr lang="fi-FI" smtClean="0"/>
              <a:t>‹#›</a:t>
            </a:fld>
            <a:endParaRPr lang="fi-FI"/>
          </a:p>
        </p:txBody>
      </p:sp>
    </p:spTree>
    <p:extLst>
      <p:ext uri="{BB962C8B-B14F-4D97-AF65-F5344CB8AC3E}">
        <p14:creationId xmlns:p14="http://schemas.microsoft.com/office/powerpoint/2010/main" val="4480659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a:extLst>
              <a:ext uri="{FF2B5EF4-FFF2-40B4-BE49-F238E27FC236}">
                <a16:creationId xmlns:a16="http://schemas.microsoft.com/office/drawing/2014/main" id="{DD2B61FC-D0CA-F375-197F-4F8A55F6C91F}"/>
              </a:ext>
            </a:extLst>
          </p:cNvPr>
          <p:cNvSpPr>
            <a:spLocks noGrp="1"/>
          </p:cNvSpPr>
          <p:nvPr>
            <p:ph type="title" orient="vert"/>
          </p:nvPr>
        </p:nvSpPr>
        <p:spPr>
          <a:xfrm>
            <a:off x="8724900" y="365125"/>
            <a:ext cx="2628900" cy="5811838"/>
          </a:xfrm>
        </p:spPr>
        <p:txBody>
          <a:bodyPr vert="eaVert"/>
          <a:lstStyle/>
          <a:p>
            <a:r>
              <a:rPr lang="fi-FI"/>
              <a:t>Muokkaa ots. perustyyl. napsautt.</a:t>
            </a:r>
          </a:p>
        </p:txBody>
      </p:sp>
      <p:sp>
        <p:nvSpPr>
          <p:cNvPr id="3" name="Pystysuoran tekstin paikkamerkki 2">
            <a:extLst>
              <a:ext uri="{FF2B5EF4-FFF2-40B4-BE49-F238E27FC236}">
                <a16:creationId xmlns:a16="http://schemas.microsoft.com/office/drawing/2014/main" id="{8B40ED0B-429F-5770-1EBF-2159D7CE86A3}"/>
              </a:ext>
            </a:extLst>
          </p:cNvPr>
          <p:cNvSpPr>
            <a:spLocks noGrp="1"/>
          </p:cNvSpPr>
          <p:nvPr>
            <p:ph type="body" orient="vert" idx="1"/>
          </p:nvPr>
        </p:nvSpPr>
        <p:spPr>
          <a:xfrm>
            <a:off x="838200" y="365125"/>
            <a:ext cx="7734300" cy="5811838"/>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D56E6355-0402-C535-3F7A-2E25F52E184F}"/>
              </a:ext>
            </a:extLst>
          </p:cNvPr>
          <p:cNvSpPr>
            <a:spLocks noGrp="1"/>
          </p:cNvSpPr>
          <p:nvPr>
            <p:ph type="dt" sz="half" idx="10"/>
          </p:nvPr>
        </p:nvSpPr>
        <p:spPr/>
        <p:txBody>
          <a:bodyPr/>
          <a:lstStyle/>
          <a:p>
            <a:fld id="{57077795-A475-4C55-BCA3-70DB359D34A8}" type="datetime1">
              <a:rPr lang="fi-FI" smtClean="0"/>
              <a:t>29.11.2022</a:t>
            </a:fld>
            <a:endParaRPr lang="fi-FI"/>
          </a:p>
        </p:txBody>
      </p:sp>
      <p:sp>
        <p:nvSpPr>
          <p:cNvPr id="5" name="Alatunnisteen paikkamerkki 4">
            <a:extLst>
              <a:ext uri="{FF2B5EF4-FFF2-40B4-BE49-F238E27FC236}">
                <a16:creationId xmlns:a16="http://schemas.microsoft.com/office/drawing/2014/main" id="{034D21C8-0089-A555-68F5-BEC05060BC9D}"/>
              </a:ext>
            </a:extLst>
          </p:cNvPr>
          <p:cNvSpPr>
            <a:spLocks noGrp="1"/>
          </p:cNvSpPr>
          <p:nvPr>
            <p:ph type="ftr" sz="quarter" idx="11"/>
          </p:nvPr>
        </p:nvSpPr>
        <p:spPr/>
        <p:txBody>
          <a:bodyPr/>
          <a:lstStyle/>
          <a:p>
            <a:r>
              <a:rPr lang="fi-FI"/>
              <a:t>Susanna Jaskari</a:t>
            </a:r>
          </a:p>
        </p:txBody>
      </p:sp>
      <p:sp>
        <p:nvSpPr>
          <p:cNvPr id="6" name="Dian numeron paikkamerkki 5">
            <a:extLst>
              <a:ext uri="{FF2B5EF4-FFF2-40B4-BE49-F238E27FC236}">
                <a16:creationId xmlns:a16="http://schemas.microsoft.com/office/drawing/2014/main" id="{D9A185A6-02F2-C0FD-A780-8C3932A78D80}"/>
              </a:ext>
            </a:extLst>
          </p:cNvPr>
          <p:cNvSpPr>
            <a:spLocks noGrp="1"/>
          </p:cNvSpPr>
          <p:nvPr>
            <p:ph type="sldNum" sz="quarter" idx="12"/>
          </p:nvPr>
        </p:nvSpPr>
        <p:spPr/>
        <p:txBody>
          <a:bodyPr/>
          <a:lstStyle/>
          <a:p>
            <a:fld id="{DF291BD1-4732-46C0-B897-8371F526B2FE}" type="slidenum">
              <a:rPr lang="fi-FI" smtClean="0"/>
              <a:t>‹#›</a:t>
            </a:fld>
            <a:endParaRPr lang="fi-FI"/>
          </a:p>
        </p:txBody>
      </p:sp>
    </p:spTree>
    <p:extLst>
      <p:ext uri="{BB962C8B-B14F-4D97-AF65-F5344CB8AC3E}">
        <p14:creationId xmlns:p14="http://schemas.microsoft.com/office/powerpoint/2010/main" val="16620357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0818538D-F773-F96A-D920-60DD5704D97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ots. perustyyl. napsautt.</a:t>
            </a:r>
          </a:p>
        </p:txBody>
      </p:sp>
      <p:sp>
        <p:nvSpPr>
          <p:cNvPr id="3" name="Tekstin paikkamerkki 2">
            <a:extLst>
              <a:ext uri="{FF2B5EF4-FFF2-40B4-BE49-F238E27FC236}">
                <a16:creationId xmlns:a16="http://schemas.microsoft.com/office/drawing/2014/main" id="{3EAB521D-BBDD-B0FC-90C8-4204FE1FF90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53FC097A-81B4-19D8-748E-A4C37981BB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F70FF8-76D5-4047-8443-ED365B20A393}" type="datetime1">
              <a:rPr lang="fi-FI" smtClean="0"/>
              <a:t>29.11.2022</a:t>
            </a:fld>
            <a:endParaRPr lang="fi-FI"/>
          </a:p>
        </p:txBody>
      </p:sp>
      <p:sp>
        <p:nvSpPr>
          <p:cNvPr id="5" name="Alatunnisteen paikkamerkki 4">
            <a:extLst>
              <a:ext uri="{FF2B5EF4-FFF2-40B4-BE49-F238E27FC236}">
                <a16:creationId xmlns:a16="http://schemas.microsoft.com/office/drawing/2014/main" id="{6AB2EBD7-4CFE-BEC6-CDC5-0542481CCE8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i-FI"/>
              <a:t>Susanna Jaskari</a:t>
            </a:r>
          </a:p>
        </p:txBody>
      </p:sp>
      <p:sp>
        <p:nvSpPr>
          <p:cNvPr id="6" name="Dian numeron paikkamerkki 5">
            <a:extLst>
              <a:ext uri="{FF2B5EF4-FFF2-40B4-BE49-F238E27FC236}">
                <a16:creationId xmlns:a16="http://schemas.microsoft.com/office/drawing/2014/main" id="{56D83839-9519-6E14-01EC-98EB7199833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291BD1-4732-46C0-B897-8371F526B2FE}" type="slidenum">
              <a:rPr lang="fi-FI" smtClean="0"/>
              <a:t>‹#›</a:t>
            </a:fld>
            <a:endParaRPr lang="fi-FI"/>
          </a:p>
        </p:txBody>
      </p:sp>
    </p:spTree>
    <p:extLst>
      <p:ext uri="{BB962C8B-B14F-4D97-AF65-F5344CB8AC3E}">
        <p14:creationId xmlns:p14="http://schemas.microsoft.com/office/powerpoint/2010/main" val="330632936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Kuva 7">
            <a:extLst>
              <a:ext uri="{FF2B5EF4-FFF2-40B4-BE49-F238E27FC236}">
                <a16:creationId xmlns:a16="http://schemas.microsoft.com/office/drawing/2014/main" id="{A8FB7253-336E-5766-E4E1-C1F37D284A4D}"/>
              </a:ext>
            </a:extLst>
          </p:cNvPr>
          <p:cNvPicPr>
            <a:picLocks noGrp="1" noRot="1" noChangeAspect="1" noMove="1" noResize="1" noEditPoints="1" noAdjustHandles="1" noChangeArrowheads="1" noChangeShapeType="1" noCrop="1"/>
          </p:cNvPicPr>
          <p:nvPr/>
        </p:nvPicPr>
        <p:blipFill>
          <a:blip r:embed="rId2"/>
          <a:stretch>
            <a:fillRect/>
          </a:stretch>
        </p:blipFill>
        <p:spPr>
          <a:xfrm>
            <a:off x="0" y="0"/>
            <a:ext cx="12192000" cy="6857999"/>
          </a:xfrm>
          <a:prstGeom prst="rect">
            <a:avLst/>
          </a:prstGeom>
        </p:spPr>
      </p:pic>
      <p:sp>
        <p:nvSpPr>
          <p:cNvPr id="6" name="Suorakulmio 5">
            <a:extLst>
              <a:ext uri="{FF2B5EF4-FFF2-40B4-BE49-F238E27FC236}">
                <a16:creationId xmlns:a16="http://schemas.microsoft.com/office/drawing/2014/main" id="{4C274EED-E39D-EEDF-1934-4BC11E18F6AC}"/>
              </a:ext>
            </a:extLst>
          </p:cNvPr>
          <p:cNvSpPr>
            <a:spLocks noGrp="1" noRot="1" noMove="1" noResize="1" noEditPoints="1" noAdjustHandles="1" noChangeArrowheads="1" noChangeShapeType="1"/>
          </p:cNvSpPr>
          <p:nvPr/>
        </p:nvSpPr>
        <p:spPr>
          <a:xfrm>
            <a:off x="1767836" y="1205346"/>
            <a:ext cx="8656320" cy="4447308"/>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Otsikko 1">
            <a:extLst>
              <a:ext uri="{FF2B5EF4-FFF2-40B4-BE49-F238E27FC236}">
                <a16:creationId xmlns:a16="http://schemas.microsoft.com/office/drawing/2014/main" id="{6CFEA426-9AB7-4E0C-3ED2-5C5F146AC083}"/>
              </a:ext>
            </a:extLst>
          </p:cNvPr>
          <p:cNvSpPr>
            <a:spLocks noGrp="1" noRot="1" noMove="1" noResize="1" noEditPoints="1" noAdjustHandles="1" noChangeArrowheads="1" noChangeShapeType="1"/>
          </p:cNvSpPr>
          <p:nvPr>
            <p:ph type="ctrTitle"/>
          </p:nvPr>
        </p:nvSpPr>
        <p:spPr>
          <a:xfrm>
            <a:off x="3179685" y="2675313"/>
            <a:ext cx="5832611" cy="1071505"/>
          </a:xfrm>
        </p:spPr>
        <p:txBody>
          <a:bodyPr>
            <a:noAutofit/>
          </a:bodyPr>
          <a:lstStyle/>
          <a:p>
            <a:r>
              <a:rPr lang="fi-FI" sz="6600" dirty="0">
                <a:latin typeface="Perpetua Titling MT" panose="02020502060505020804" pitchFamily="18" charset="0"/>
              </a:rPr>
              <a:t>Opi viinistä</a:t>
            </a:r>
          </a:p>
        </p:txBody>
      </p:sp>
      <p:sp>
        <p:nvSpPr>
          <p:cNvPr id="3" name="Alaotsikko 2">
            <a:extLst>
              <a:ext uri="{FF2B5EF4-FFF2-40B4-BE49-F238E27FC236}">
                <a16:creationId xmlns:a16="http://schemas.microsoft.com/office/drawing/2014/main" id="{EB235ECF-7317-D705-F191-9A79EC7DB95C}"/>
              </a:ext>
            </a:extLst>
          </p:cNvPr>
          <p:cNvSpPr>
            <a:spLocks noGrp="1" noRot="1" noMove="1" noResize="1" noEditPoints="1" noAdjustHandles="1" noChangeArrowheads="1" noChangeShapeType="1"/>
          </p:cNvSpPr>
          <p:nvPr>
            <p:ph type="subTitle" idx="1"/>
          </p:nvPr>
        </p:nvSpPr>
        <p:spPr>
          <a:xfrm>
            <a:off x="4740958" y="5216302"/>
            <a:ext cx="2710070" cy="1553031"/>
          </a:xfrm>
        </p:spPr>
        <p:txBody>
          <a:bodyPr>
            <a:normAutofit/>
          </a:bodyPr>
          <a:lstStyle/>
          <a:p>
            <a:r>
              <a:rPr lang="fi-FI" sz="1600" dirty="0">
                <a:latin typeface="Perpetua" panose="02020502060401020303" pitchFamily="18" charset="0"/>
              </a:rPr>
              <a:t>Tekijä: Susanna Jaskari</a:t>
            </a:r>
          </a:p>
        </p:txBody>
      </p:sp>
      <p:sp>
        <p:nvSpPr>
          <p:cNvPr id="14" name="Tekstiruutu 13">
            <a:extLst>
              <a:ext uri="{FF2B5EF4-FFF2-40B4-BE49-F238E27FC236}">
                <a16:creationId xmlns:a16="http://schemas.microsoft.com/office/drawing/2014/main" id="{7D5FA1CD-5B33-F61A-9232-BB1792F32420}"/>
              </a:ext>
            </a:extLst>
          </p:cNvPr>
          <p:cNvSpPr txBox="1">
            <a:spLocks noGrp="1" noRot="1" noMove="1" noResize="1" noEditPoints="1" noAdjustHandles="1" noChangeArrowheads="1" noChangeShapeType="1"/>
          </p:cNvSpPr>
          <p:nvPr/>
        </p:nvSpPr>
        <p:spPr>
          <a:xfrm>
            <a:off x="5698421" y="1273203"/>
            <a:ext cx="795131" cy="338554"/>
          </a:xfrm>
          <a:prstGeom prst="rect">
            <a:avLst/>
          </a:prstGeom>
          <a:noFill/>
        </p:spPr>
        <p:txBody>
          <a:bodyPr wrap="square" rtlCol="0">
            <a:spAutoFit/>
          </a:bodyPr>
          <a:lstStyle/>
          <a:p>
            <a:pPr algn="ctr"/>
            <a:r>
              <a:rPr lang="fi-FI" sz="1600" dirty="0">
                <a:latin typeface="+mj-lt"/>
              </a:rPr>
              <a:t>2022</a:t>
            </a:r>
          </a:p>
        </p:txBody>
      </p:sp>
      <p:cxnSp>
        <p:nvCxnSpPr>
          <p:cNvPr id="22" name="Suora yhdysviiva 21">
            <a:extLst>
              <a:ext uri="{FF2B5EF4-FFF2-40B4-BE49-F238E27FC236}">
                <a16:creationId xmlns:a16="http://schemas.microsoft.com/office/drawing/2014/main" id="{08D17314-4856-200B-1730-6A42462F560F}"/>
              </a:ext>
            </a:extLst>
          </p:cNvPr>
          <p:cNvCxnSpPr>
            <a:cxnSpLocks noGrp="1" noRot="1" noMove="1" noResize="1" noEditPoints="1" noAdjustHandles="1" noChangeArrowheads="1" noChangeShapeType="1"/>
          </p:cNvCxnSpPr>
          <p:nvPr/>
        </p:nvCxnSpPr>
        <p:spPr>
          <a:xfrm flipH="1">
            <a:off x="2532276" y="3635058"/>
            <a:ext cx="712742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Otsikko 1">
            <a:extLst>
              <a:ext uri="{FF2B5EF4-FFF2-40B4-BE49-F238E27FC236}">
                <a16:creationId xmlns:a16="http://schemas.microsoft.com/office/drawing/2014/main" id="{9B2E1C3B-18A2-F2EF-F5BA-92E8FDD77059}"/>
              </a:ext>
            </a:extLst>
          </p:cNvPr>
          <p:cNvSpPr txBox="1">
            <a:spLocks noGrp="1" noRot="1" noMove="1" noResize="1" noEditPoints="1" noAdjustHandles="1" noChangeArrowheads="1" noChangeShapeType="1"/>
          </p:cNvSpPr>
          <p:nvPr/>
        </p:nvSpPr>
        <p:spPr>
          <a:xfrm>
            <a:off x="3179680" y="3236972"/>
            <a:ext cx="5832611" cy="107150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fi-FI" sz="3600" dirty="0">
                <a:latin typeface="Perpetua Titling MT" panose="02020502060505020804" pitchFamily="18" charset="0"/>
              </a:rPr>
              <a:t>osa 2/3</a:t>
            </a:r>
          </a:p>
        </p:txBody>
      </p:sp>
    </p:spTree>
    <p:extLst>
      <p:ext uri="{BB962C8B-B14F-4D97-AF65-F5344CB8AC3E}">
        <p14:creationId xmlns:p14="http://schemas.microsoft.com/office/powerpoint/2010/main" val="8505025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orakulmio 4">
            <a:extLst>
              <a:ext uri="{FF2B5EF4-FFF2-40B4-BE49-F238E27FC236}">
                <a16:creationId xmlns:a16="http://schemas.microsoft.com/office/drawing/2014/main" id="{5FE1DE97-CD00-368A-B115-653F51C60122}"/>
              </a:ext>
            </a:extLst>
          </p:cNvPr>
          <p:cNvSpPr>
            <a:spLocks noGrp="1" noRot="1" noMove="1" noResize="1" noEditPoints="1" noAdjustHandles="1" noChangeArrowheads="1" noChangeShapeType="1"/>
          </p:cNvSpPr>
          <p:nvPr/>
        </p:nvSpPr>
        <p:spPr>
          <a:xfrm>
            <a:off x="655982" y="1170194"/>
            <a:ext cx="10880036" cy="5167312"/>
          </a:xfrm>
          <a:prstGeom prst="rect">
            <a:avLst/>
          </a:prstGeom>
          <a:solidFill>
            <a:schemeClr val="bg1"/>
          </a:solidFill>
          <a:ln w="28575">
            <a:solidFill>
              <a:srgbClr val="F2EA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Otsikko 1">
            <a:extLst>
              <a:ext uri="{FF2B5EF4-FFF2-40B4-BE49-F238E27FC236}">
                <a16:creationId xmlns:a16="http://schemas.microsoft.com/office/drawing/2014/main" id="{135B6EA9-E5CB-37C3-7427-AB2D8BF99DA1}"/>
              </a:ext>
            </a:extLst>
          </p:cNvPr>
          <p:cNvSpPr>
            <a:spLocks noGrp="1" noRot="1" noMove="1" noResize="1" noEditPoints="1" noAdjustHandles="1" noChangeArrowheads="1" noChangeShapeType="1"/>
          </p:cNvSpPr>
          <p:nvPr>
            <p:ph type="title"/>
          </p:nvPr>
        </p:nvSpPr>
        <p:spPr>
          <a:xfrm>
            <a:off x="655982" y="198783"/>
            <a:ext cx="10515600" cy="1311965"/>
          </a:xfrm>
        </p:spPr>
        <p:txBody>
          <a:bodyPr>
            <a:normAutofit/>
          </a:bodyPr>
          <a:lstStyle/>
          <a:p>
            <a:r>
              <a:rPr lang="fi-FI" sz="3200" dirty="0">
                <a:latin typeface="Perpetua Titling MT" panose="02020502060505020804" pitchFamily="18" charset="0"/>
              </a:rPr>
              <a:t>Sisältö</a:t>
            </a:r>
          </a:p>
        </p:txBody>
      </p:sp>
      <p:sp>
        <p:nvSpPr>
          <p:cNvPr id="3" name="Sisällön paikkamerkki 2">
            <a:extLst>
              <a:ext uri="{FF2B5EF4-FFF2-40B4-BE49-F238E27FC236}">
                <a16:creationId xmlns:a16="http://schemas.microsoft.com/office/drawing/2014/main" id="{2D5B6B44-4F6B-EDF5-6BF6-829CDD792F8A}"/>
              </a:ext>
            </a:extLst>
          </p:cNvPr>
          <p:cNvSpPr>
            <a:spLocks noGrp="1" noRot="1" noMove="1" noResize="1" noEditPoints="1" noAdjustHandles="1" noChangeArrowheads="1" noChangeShapeType="1"/>
          </p:cNvSpPr>
          <p:nvPr>
            <p:ph sz="half" idx="1"/>
          </p:nvPr>
        </p:nvSpPr>
        <p:spPr>
          <a:xfrm>
            <a:off x="838200" y="1411357"/>
            <a:ext cx="5181600" cy="4926149"/>
          </a:xfrm>
        </p:spPr>
        <p:txBody>
          <a:bodyPr>
            <a:normAutofit/>
          </a:bodyPr>
          <a:lstStyle/>
          <a:p>
            <a:r>
              <a:rPr lang="fi-FI" dirty="0"/>
              <a:t>Viinityypit </a:t>
            </a:r>
            <a:r>
              <a:rPr lang="fi-FI" sz="1800" dirty="0"/>
              <a:t>(3–32)</a:t>
            </a:r>
          </a:p>
          <a:p>
            <a:pPr lvl="1"/>
            <a:r>
              <a:rPr lang="fi-FI" dirty="0"/>
              <a:t>Punaviini</a:t>
            </a:r>
          </a:p>
          <a:p>
            <a:pPr lvl="1"/>
            <a:r>
              <a:rPr lang="fi-FI" dirty="0"/>
              <a:t>Valkoviini</a:t>
            </a:r>
          </a:p>
          <a:p>
            <a:pPr lvl="1"/>
            <a:r>
              <a:rPr lang="fi-FI" dirty="0"/>
              <a:t>Roseeviini</a:t>
            </a:r>
          </a:p>
          <a:p>
            <a:pPr lvl="1"/>
            <a:r>
              <a:rPr lang="fi-FI" dirty="0"/>
              <a:t>Kuohuviini ja samppanja</a:t>
            </a:r>
          </a:p>
          <a:p>
            <a:pPr lvl="1"/>
            <a:r>
              <a:rPr lang="fi-FI" dirty="0"/>
              <a:t>Muut viinit</a:t>
            </a:r>
          </a:p>
          <a:p>
            <a:r>
              <a:rPr lang="fi-FI" dirty="0"/>
              <a:t>Viinin säilytys ja tarjoilu </a:t>
            </a:r>
            <a:r>
              <a:rPr lang="fi-FI" sz="1800" dirty="0"/>
              <a:t>(33–42)</a:t>
            </a:r>
          </a:p>
          <a:p>
            <a:pPr lvl="1"/>
            <a:r>
              <a:rPr lang="fi-FI" dirty="0"/>
              <a:t>Viinin säilytys- ja tarjoilulämpötilat</a:t>
            </a:r>
          </a:p>
          <a:p>
            <a:pPr lvl="1"/>
            <a:r>
              <a:rPr lang="fi-FI" dirty="0"/>
              <a:t>Viinin dekantointi</a:t>
            </a:r>
          </a:p>
          <a:p>
            <a:pPr lvl="1"/>
            <a:r>
              <a:rPr lang="fi-FI" dirty="0"/>
              <a:t>Lasilla on merkitystä</a:t>
            </a:r>
          </a:p>
          <a:p>
            <a:pPr lvl="1"/>
            <a:r>
              <a:rPr lang="fi-FI" dirty="0"/>
              <a:t>Viinin säilyvyys</a:t>
            </a:r>
          </a:p>
          <a:p>
            <a:endParaRPr lang="fi-FI" sz="2400" dirty="0"/>
          </a:p>
        </p:txBody>
      </p:sp>
      <p:sp>
        <p:nvSpPr>
          <p:cNvPr id="4" name="Sisällön paikkamerkki 3">
            <a:extLst>
              <a:ext uri="{FF2B5EF4-FFF2-40B4-BE49-F238E27FC236}">
                <a16:creationId xmlns:a16="http://schemas.microsoft.com/office/drawing/2014/main" id="{CECDFD5C-ADBA-EFBB-4D80-96E4DDFC0B8E}"/>
              </a:ext>
            </a:extLst>
          </p:cNvPr>
          <p:cNvSpPr>
            <a:spLocks noGrp="1" noRot="1" noMove="1" noResize="1" noEditPoints="1" noAdjustHandles="1" noChangeArrowheads="1" noChangeShapeType="1"/>
          </p:cNvSpPr>
          <p:nvPr>
            <p:ph sz="half" idx="2"/>
          </p:nvPr>
        </p:nvSpPr>
        <p:spPr>
          <a:xfrm>
            <a:off x="6172200" y="1411357"/>
            <a:ext cx="5181600" cy="4926149"/>
          </a:xfrm>
          <a:solidFill>
            <a:srgbClr val="FFFFFF"/>
          </a:solidFill>
        </p:spPr>
        <p:txBody>
          <a:bodyPr>
            <a:normAutofit/>
          </a:bodyPr>
          <a:lstStyle/>
          <a:p>
            <a:r>
              <a:rPr lang="fi-FI" dirty="0"/>
              <a:t>Yleisimmät rypälelajikkeet </a:t>
            </a:r>
            <a:r>
              <a:rPr lang="fi-FI" sz="1800" dirty="0"/>
              <a:t>(43–60)</a:t>
            </a:r>
          </a:p>
          <a:p>
            <a:pPr lvl="1"/>
            <a:r>
              <a:rPr lang="fi-FI" dirty="0"/>
              <a:t>Tummat rypälelajikkeet</a:t>
            </a:r>
          </a:p>
          <a:p>
            <a:pPr lvl="1"/>
            <a:r>
              <a:rPr lang="fi-FI" dirty="0"/>
              <a:t>Vaaleat rypälelajikkeet</a:t>
            </a:r>
          </a:p>
          <a:p>
            <a:r>
              <a:rPr lang="fi-FI" dirty="0"/>
              <a:t>Lähteet </a:t>
            </a:r>
            <a:r>
              <a:rPr lang="fi-FI" sz="1800" dirty="0"/>
              <a:t>(61)</a:t>
            </a:r>
          </a:p>
          <a:p>
            <a:endParaRPr lang="fi-FI" sz="2400" dirty="0"/>
          </a:p>
        </p:txBody>
      </p:sp>
      <p:graphicFrame>
        <p:nvGraphicFramePr>
          <p:cNvPr id="8" name="Taulukko 7">
            <a:extLst>
              <a:ext uri="{FF2B5EF4-FFF2-40B4-BE49-F238E27FC236}">
                <a16:creationId xmlns:a16="http://schemas.microsoft.com/office/drawing/2014/main" id="{FBB34868-439A-923B-198E-8182367DB648}"/>
              </a:ext>
            </a:extLst>
          </p:cNvPr>
          <p:cNvGraphicFramePr>
            <a:graphicFrameLocks noGrp="1" noDrilldown="1" noMove="1" noResize="1"/>
          </p:cNvGraphicFramePr>
          <p:nvPr>
            <p:extLst>
              <p:ext uri="{D42A27DB-BD31-4B8C-83A1-F6EECF244321}">
                <p14:modId xmlns:p14="http://schemas.microsoft.com/office/powerpoint/2010/main" val="3465904347"/>
              </p:ext>
            </p:extLst>
          </p:nvPr>
        </p:nvGraphicFramePr>
        <p:xfrm>
          <a:off x="8373218" y="6154626"/>
          <a:ext cx="2771860" cy="365760"/>
        </p:xfrm>
        <a:graphic>
          <a:graphicData uri="http://schemas.openxmlformats.org/drawingml/2006/table">
            <a:tbl>
              <a:tblPr firstRow="1" bandRow="1">
                <a:tableStyleId>{5C22544A-7EE6-4342-B048-85BDC9FD1C3A}</a:tableStyleId>
              </a:tblPr>
              <a:tblGrid>
                <a:gridCol w="395980">
                  <a:extLst>
                    <a:ext uri="{9D8B030D-6E8A-4147-A177-3AD203B41FA5}">
                      <a16:colId xmlns:a16="http://schemas.microsoft.com/office/drawing/2014/main" val="550195386"/>
                    </a:ext>
                  </a:extLst>
                </a:gridCol>
                <a:gridCol w="395980">
                  <a:extLst>
                    <a:ext uri="{9D8B030D-6E8A-4147-A177-3AD203B41FA5}">
                      <a16:colId xmlns:a16="http://schemas.microsoft.com/office/drawing/2014/main" val="3140773357"/>
                    </a:ext>
                  </a:extLst>
                </a:gridCol>
                <a:gridCol w="395980">
                  <a:extLst>
                    <a:ext uri="{9D8B030D-6E8A-4147-A177-3AD203B41FA5}">
                      <a16:colId xmlns:a16="http://schemas.microsoft.com/office/drawing/2014/main" val="2634536089"/>
                    </a:ext>
                  </a:extLst>
                </a:gridCol>
                <a:gridCol w="395980">
                  <a:extLst>
                    <a:ext uri="{9D8B030D-6E8A-4147-A177-3AD203B41FA5}">
                      <a16:colId xmlns:a16="http://schemas.microsoft.com/office/drawing/2014/main" val="3156474"/>
                    </a:ext>
                  </a:extLst>
                </a:gridCol>
                <a:gridCol w="395980">
                  <a:extLst>
                    <a:ext uri="{9D8B030D-6E8A-4147-A177-3AD203B41FA5}">
                      <a16:colId xmlns:a16="http://schemas.microsoft.com/office/drawing/2014/main" val="2516073306"/>
                    </a:ext>
                  </a:extLst>
                </a:gridCol>
                <a:gridCol w="395980">
                  <a:extLst>
                    <a:ext uri="{9D8B030D-6E8A-4147-A177-3AD203B41FA5}">
                      <a16:colId xmlns:a16="http://schemas.microsoft.com/office/drawing/2014/main" val="1461695634"/>
                    </a:ext>
                  </a:extLst>
                </a:gridCol>
                <a:gridCol w="395980">
                  <a:extLst>
                    <a:ext uri="{9D8B030D-6E8A-4147-A177-3AD203B41FA5}">
                      <a16:colId xmlns:a16="http://schemas.microsoft.com/office/drawing/2014/main" val="2808144431"/>
                    </a:ext>
                  </a:extLst>
                </a:gridCol>
              </a:tblGrid>
              <a:tr h="275808">
                <a:tc>
                  <a:txBody>
                    <a:bodyPr/>
                    <a:lstStyle/>
                    <a:p>
                      <a:endParaRPr lang="fi-FI" dirty="0"/>
                    </a:p>
                  </a:txBody>
                  <a:tcPr>
                    <a:solidFill>
                      <a:srgbClr val="F2EAC3"/>
                    </a:solidFill>
                  </a:tcPr>
                </a:tc>
                <a:tc>
                  <a:txBody>
                    <a:bodyPr/>
                    <a:lstStyle/>
                    <a:p>
                      <a:endParaRPr lang="fi-FI" dirty="0"/>
                    </a:p>
                  </a:txBody>
                  <a:tcPr>
                    <a:solidFill>
                      <a:srgbClr val="D3B775"/>
                    </a:solidFill>
                  </a:tcPr>
                </a:tc>
                <a:tc>
                  <a:txBody>
                    <a:bodyPr/>
                    <a:lstStyle/>
                    <a:p>
                      <a:endParaRPr lang="fi-FI" dirty="0"/>
                    </a:p>
                  </a:txBody>
                  <a:tcPr>
                    <a:solidFill>
                      <a:srgbClr val="9C9860"/>
                    </a:solidFill>
                  </a:tcPr>
                </a:tc>
                <a:tc>
                  <a:txBody>
                    <a:bodyPr/>
                    <a:lstStyle/>
                    <a:p>
                      <a:endParaRPr lang="fi-FI" dirty="0"/>
                    </a:p>
                  </a:txBody>
                  <a:tcPr>
                    <a:solidFill>
                      <a:srgbClr val="6A754F"/>
                    </a:solidFill>
                  </a:tcPr>
                </a:tc>
                <a:tc>
                  <a:txBody>
                    <a:bodyPr/>
                    <a:lstStyle/>
                    <a:p>
                      <a:endParaRPr lang="fi-FI" dirty="0"/>
                    </a:p>
                  </a:txBody>
                  <a:tcPr>
                    <a:solidFill>
                      <a:srgbClr val="44553C"/>
                    </a:solidFill>
                  </a:tcPr>
                </a:tc>
                <a:tc>
                  <a:txBody>
                    <a:bodyPr/>
                    <a:lstStyle/>
                    <a:p>
                      <a:endParaRPr lang="fi-FI" dirty="0"/>
                    </a:p>
                  </a:txBody>
                  <a:tcPr>
                    <a:solidFill>
                      <a:srgbClr val="DBB8B4"/>
                    </a:solidFill>
                  </a:tcPr>
                </a:tc>
                <a:tc>
                  <a:txBody>
                    <a:bodyPr/>
                    <a:lstStyle/>
                    <a:p>
                      <a:endParaRPr lang="fi-FI" dirty="0"/>
                    </a:p>
                  </a:txBody>
                  <a:tcPr>
                    <a:solidFill>
                      <a:srgbClr val="AC5B52"/>
                    </a:solidFill>
                  </a:tcPr>
                </a:tc>
                <a:extLst>
                  <a:ext uri="{0D108BD9-81ED-4DB2-BD59-A6C34878D82A}">
                    <a16:rowId xmlns:a16="http://schemas.microsoft.com/office/drawing/2014/main" val="3030544973"/>
                  </a:ext>
                </a:extLst>
              </a:tr>
            </a:tbl>
          </a:graphicData>
        </a:graphic>
      </p:graphicFrame>
    </p:spTree>
    <p:extLst>
      <p:ext uri="{BB962C8B-B14F-4D97-AF65-F5344CB8AC3E}">
        <p14:creationId xmlns:p14="http://schemas.microsoft.com/office/powerpoint/2010/main" val="26772536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Kuva 7">
            <a:extLst>
              <a:ext uri="{FF2B5EF4-FFF2-40B4-BE49-F238E27FC236}">
                <a16:creationId xmlns:a16="http://schemas.microsoft.com/office/drawing/2014/main" id="{B5A835B0-2400-2B35-726B-FEBC7DF7F2AF}"/>
              </a:ext>
            </a:extLst>
          </p:cNvPr>
          <p:cNvPicPr>
            <a:picLocks noGrp="1" noRot="1" noChangeAspect="1" noMove="1" noResize="1" noEditPoints="1" noAdjustHandles="1" noChangeArrowheads="1" noChangeShapeType="1" noCrop="1"/>
          </p:cNvPicPr>
          <p:nvPr/>
        </p:nvPicPr>
        <p:blipFill>
          <a:blip r:embed="rId2"/>
          <a:stretch>
            <a:fillRect/>
          </a:stretch>
        </p:blipFill>
        <p:spPr>
          <a:xfrm>
            <a:off x="0" y="0"/>
            <a:ext cx="12192000" cy="6857999"/>
          </a:xfrm>
          <a:prstGeom prst="rect">
            <a:avLst/>
          </a:prstGeom>
        </p:spPr>
      </p:pic>
      <p:sp>
        <p:nvSpPr>
          <p:cNvPr id="5" name="Suorakulmio 4">
            <a:extLst>
              <a:ext uri="{FF2B5EF4-FFF2-40B4-BE49-F238E27FC236}">
                <a16:creationId xmlns:a16="http://schemas.microsoft.com/office/drawing/2014/main" id="{25D601E5-A8EF-5C3A-9952-4BF2EBD3F650}"/>
              </a:ext>
            </a:extLst>
          </p:cNvPr>
          <p:cNvSpPr>
            <a:spLocks noGrp="1" noRot="1" noMove="1" noResize="1" noEditPoints="1" noAdjustHandles="1" noChangeArrowheads="1" noChangeShapeType="1"/>
          </p:cNvSpPr>
          <p:nvPr/>
        </p:nvSpPr>
        <p:spPr>
          <a:xfrm>
            <a:off x="0" y="2486336"/>
            <a:ext cx="12192000" cy="1885327"/>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Otsikko 1">
            <a:extLst>
              <a:ext uri="{FF2B5EF4-FFF2-40B4-BE49-F238E27FC236}">
                <a16:creationId xmlns:a16="http://schemas.microsoft.com/office/drawing/2014/main" id="{FCEDD841-EC52-F486-AAEC-1F958376B5B6}"/>
              </a:ext>
            </a:extLst>
          </p:cNvPr>
          <p:cNvSpPr>
            <a:spLocks noGrp="1" noRot="1" noMove="1" noResize="1" noEditPoints="1" noAdjustHandles="1" noChangeArrowheads="1" noChangeShapeType="1"/>
          </p:cNvSpPr>
          <p:nvPr>
            <p:ph type="ctrTitle"/>
          </p:nvPr>
        </p:nvSpPr>
        <p:spPr>
          <a:xfrm>
            <a:off x="1381539" y="2645367"/>
            <a:ext cx="9428922" cy="1025918"/>
          </a:xfrm>
        </p:spPr>
        <p:txBody>
          <a:bodyPr/>
          <a:lstStyle/>
          <a:p>
            <a:r>
              <a:rPr lang="fi-FI" dirty="0">
                <a:latin typeface="Perpetua Titling MT" panose="02020502060505020804" pitchFamily="18" charset="0"/>
              </a:rPr>
              <a:t>Viinityypit</a:t>
            </a:r>
          </a:p>
        </p:txBody>
      </p:sp>
      <p:sp>
        <p:nvSpPr>
          <p:cNvPr id="3" name="Alaotsikko 2">
            <a:extLst>
              <a:ext uri="{FF2B5EF4-FFF2-40B4-BE49-F238E27FC236}">
                <a16:creationId xmlns:a16="http://schemas.microsoft.com/office/drawing/2014/main" id="{CBCF9AC9-DCCB-3622-9A8F-6BB855D0E0E3}"/>
              </a:ext>
            </a:extLst>
          </p:cNvPr>
          <p:cNvSpPr>
            <a:spLocks noGrp="1" noRot="1" noMove="1" noResize="1" noEditPoints="1" noAdjustHandles="1" noChangeArrowheads="1" noChangeShapeType="1"/>
          </p:cNvSpPr>
          <p:nvPr>
            <p:ph type="subTitle" idx="1"/>
          </p:nvPr>
        </p:nvSpPr>
        <p:spPr>
          <a:xfrm>
            <a:off x="1524000" y="3681551"/>
            <a:ext cx="9144000" cy="1655762"/>
          </a:xfrm>
        </p:spPr>
        <p:txBody>
          <a:bodyPr/>
          <a:lstStyle/>
          <a:p>
            <a:r>
              <a:rPr lang="fi-FI" dirty="0">
                <a:latin typeface="Perpetua" panose="02020502060401020303" pitchFamily="18" charset="0"/>
              </a:rPr>
              <a:t>Punaviini, valkoviini, roseeviini, kuohuviini ja samppanja sekä muut viinit</a:t>
            </a:r>
          </a:p>
        </p:txBody>
      </p:sp>
      <p:cxnSp>
        <p:nvCxnSpPr>
          <p:cNvPr id="6" name="Suora yhdysviiva 5">
            <a:extLst>
              <a:ext uri="{FF2B5EF4-FFF2-40B4-BE49-F238E27FC236}">
                <a16:creationId xmlns:a16="http://schemas.microsoft.com/office/drawing/2014/main" id="{069E3F46-3BB3-4A89-0E5A-DDBF0F505349}"/>
              </a:ext>
            </a:extLst>
          </p:cNvPr>
          <p:cNvCxnSpPr>
            <a:cxnSpLocks noGrp="1" noRot="1" noMove="1" noResize="1" noEditPoints="1" noAdjustHandles="1" noChangeArrowheads="1" noChangeShapeType="1"/>
          </p:cNvCxnSpPr>
          <p:nvPr/>
        </p:nvCxnSpPr>
        <p:spPr>
          <a:xfrm>
            <a:off x="1381539" y="3610991"/>
            <a:ext cx="9428922" cy="0"/>
          </a:xfrm>
          <a:prstGeom prst="line">
            <a:avLst/>
          </a:prstGeom>
          <a:ln w="19050">
            <a:solidFill>
              <a:srgbClr val="637E1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30474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F49DB4B2-D711-20DE-F9CB-2D5AF77D4EA2}"/>
              </a:ext>
            </a:extLst>
          </p:cNvPr>
          <p:cNvSpPr>
            <a:spLocks noGrp="1" noRot="1" noMove="1" noResize="1" noEditPoints="1" noAdjustHandles="1" noChangeArrowheads="1" noChangeShapeType="1"/>
          </p:cNvSpPr>
          <p:nvPr>
            <p:ph idx="1"/>
          </p:nvPr>
        </p:nvSpPr>
        <p:spPr>
          <a:xfrm>
            <a:off x="167640" y="172720"/>
            <a:ext cx="11856720" cy="2164080"/>
          </a:xfrm>
          <a:solidFill>
            <a:srgbClr val="FFFFFF">
              <a:alpha val="50000"/>
            </a:srgbClr>
          </a:solidFill>
          <a:ln w="28575">
            <a:noFill/>
          </a:ln>
        </p:spPr>
        <p:txBody>
          <a:bodyPr>
            <a:normAutofit fontScale="85000" lnSpcReduction="20000"/>
          </a:bodyPr>
          <a:lstStyle/>
          <a:p>
            <a:pPr algn="ctr"/>
            <a:endParaRPr lang="fi-FI" sz="2400" dirty="0"/>
          </a:p>
          <a:p>
            <a:pPr marL="0" indent="0" algn="ctr">
              <a:buNone/>
            </a:pPr>
            <a:r>
              <a:rPr lang="fi-FI" sz="3000" dirty="0"/>
              <a:t>Viinirypäleistä valmistetut alkoholiprosentiltaan miedot viinit jaotellaan pääasiassa värinsä ja kuplivuutensa perusteella neljään viinien päätyyppiin: </a:t>
            </a:r>
          </a:p>
          <a:p>
            <a:pPr marL="0" indent="0" algn="ctr">
              <a:buNone/>
            </a:pPr>
            <a:r>
              <a:rPr lang="fi-FI" sz="3000" dirty="0"/>
              <a:t>puna-, valko-, rosee- ja kuohuviineihin.</a:t>
            </a:r>
          </a:p>
          <a:p>
            <a:pPr marL="0" indent="0" algn="ctr">
              <a:buNone/>
            </a:pPr>
            <a:endParaRPr lang="fi-FI" sz="2400" dirty="0"/>
          </a:p>
          <a:p>
            <a:pPr marL="0" indent="0" algn="ctr">
              <a:buNone/>
            </a:pPr>
            <a:r>
              <a:rPr lang="fi-FI" sz="2400" dirty="0"/>
              <a:t>Sen lisäksi, että viinityyppejä on useita, on niitä myös hyvin eri sävyisiä.</a:t>
            </a:r>
          </a:p>
        </p:txBody>
      </p:sp>
      <p:sp>
        <p:nvSpPr>
          <p:cNvPr id="7" name="Tekstiruutu 6">
            <a:extLst>
              <a:ext uri="{FF2B5EF4-FFF2-40B4-BE49-F238E27FC236}">
                <a16:creationId xmlns:a16="http://schemas.microsoft.com/office/drawing/2014/main" id="{19185760-4D71-BEAB-2D80-B3AB01F8B203}"/>
              </a:ext>
            </a:extLst>
          </p:cNvPr>
          <p:cNvSpPr txBox="1">
            <a:spLocks noGrp="1" noRot="1" noMove="1" noResize="1" noEditPoints="1" noAdjustHandles="1" noChangeArrowheads="1" noChangeShapeType="1"/>
          </p:cNvSpPr>
          <p:nvPr/>
        </p:nvSpPr>
        <p:spPr>
          <a:xfrm>
            <a:off x="6096000" y="6550223"/>
            <a:ext cx="6096000" cy="307777"/>
          </a:xfrm>
          <a:prstGeom prst="rect">
            <a:avLst/>
          </a:prstGeom>
          <a:noFill/>
        </p:spPr>
        <p:txBody>
          <a:bodyPr wrap="square">
            <a:spAutoFit/>
          </a:bodyPr>
          <a:lstStyle/>
          <a:p>
            <a:pPr algn="r"/>
            <a:r>
              <a:rPr lang="fi-FI" sz="1400" dirty="0">
                <a:solidFill>
                  <a:schemeClr val="bg1">
                    <a:lumMod val="50000"/>
                  </a:schemeClr>
                </a:solidFill>
              </a:rPr>
              <a:t>(Alko, 2022c; Kuva: Wine Folly, 2022) </a:t>
            </a:r>
          </a:p>
        </p:txBody>
      </p:sp>
      <p:pic>
        <p:nvPicPr>
          <p:cNvPr id="8" name="Kuva 7">
            <a:extLst>
              <a:ext uri="{FF2B5EF4-FFF2-40B4-BE49-F238E27FC236}">
                <a16:creationId xmlns:a16="http://schemas.microsoft.com/office/drawing/2014/main" id="{9EE094FF-193D-3766-844B-F89DBD95E981}"/>
              </a:ext>
            </a:extLst>
          </p:cNvPr>
          <p:cNvPicPr>
            <a:picLocks noGrp="1" noRot="1" noChangeAspect="1" noMove="1" noResize="1" noEditPoints="1" noAdjustHandles="1" noChangeArrowheads="1" noChangeShapeType="1" noCrop="1"/>
          </p:cNvPicPr>
          <p:nvPr/>
        </p:nvPicPr>
        <p:blipFill rotWithShape="1">
          <a:blip r:embed="rId2"/>
          <a:srcRect r="5154" b="50832"/>
          <a:stretch/>
        </p:blipFill>
        <p:spPr>
          <a:xfrm>
            <a:off x="55497" y="2777273"/>
            <a:ext cx="6040503" cy="3616959"/>
          </a:xfrm>
          <a:prstGeom prst="rect">
            <a:avLst/>
          </a:prstGeom>
        </p:spPr>
      </p:pic>
      <p:pic>
        <p:nvPicPr>
          <p:cNvPr id="9" name="Kuva 8">
            <a:extLst>
              <a:ext uri="{FF2B5EF4-FFF2-40B4-BE49-F238E27FC236}">
                <a16:creationId xmlns:a16="http://schemas.microsoft.com/office/drawing/2014/main" id="{631CB5AB-5693-74DD-65EF-3AFB00CE1AD8}"/>
              </a:ext>
            </a:extLst>
          </p:cNvPr>
          <p:cNvPicPr>
            <a:picLocks noGrp="1" noRot="1" noChangeAspect="1" noMove="1" noResize="1" noEditPoints="1" noAdjustHandles="1" noChangeArrowheads="1" noChangeShapeType="1" noCrop="1"/>
          </p:cNvPicPr>
          <p:nvPr/>
        </p:nvPicPr>
        <p:blipFill rotWithShape="1">
          <a:blip r:embed="rId2"/>
          <a:srcRect t="50691" r="5154"/>
          <a:stretch/>
        </p:blipFill>
        <p:spPr>
          <a:xfrm>
            <a:off x="6168737" y="2777274"/>
            <a:ext cx="6023263" cy="3616958"/>
          </a:xfrm>
          <a:prstGeom prst="rect">
            <a:avLst/>
          </a:prstGeom>
        </p:spPr>
      </p:pic>
    </p:spTree>
    <p:extLst>
      <p:ext uri="{BB962C8B-B14F-4D97-AF65-F5344CB8AC3E}">
        <p14:creationId xmlns:p14="http://schemas.microsoft.com/office/powerpoint/2010/main" val="35336661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a:extLst>
              <a:ext uri="{FF2B5EF4-FFF2-40B4-BE49-F238E27FC236}">
                <a16:creationId xmlns:a16="http://schemas.microsoft.com/office/drawing/2014/main" id="{6C774606-E1F5-9848-9E76-4AEF10E0D012}"/>
              </a:ext>
            </a:extLst>
          </p:cNvPr>
          <p:cNvPicPr>
            <a:picLocks noGrp="1" noRot="1" noChangeAspect="1" noMove="1" noResize="1" noEditPoints="1" noAdjustHandles="1" noChangeArrowheads="1" noChangeShapeType="1" noCrop="1"/>
          </p:cNvPicPr>
          <p:nvPr/>
        </p:nvPicPr>
        <p:blipFill rotWithShape="1">
          <a:blip r:embed="rId2">
            <a:extLst>
              <a:ext uri="{28A0092B-C50C-407E-A947-70E740481C1C}">
                <a14:useLocalDpi xmlns:a14="http://schemas.microsoft.com/office/drawing/2010/main" val="0"/>
              </a:ext>
            </a:extLst>
          </a:blip>
          <a:srcRect t="4297" b="4297"/>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Otsikko 1">
            <a:extLst>
              <a:ext uri="{FF2B5EF4-FFF2-40B4-BE49-F238E27FC236}">
                <a16:creationId xmlns:a16="http://schemas.microsoft.com/office/drawing/2014/main" id="{D94AA3F9-5ED6-FCD7-7A4F-F805D0887619}"/>
              </a:ext>
            </a:extLst>
          </p:cNvPr>
          <p:cNvSpPr>
            <a:spLocks noGrp="1" noRot="1" noMove="1" noResize="1" noEditPoints="1" noAdjustHandles="1" noChangeArrowheads="1" noChangeShapeType="1"/>
          </p:cNvSpPr>
          <p:nvPr>
            <p:ph type="title"/>
          </p:nvPr>
        </p:nvSpPr>
        <p:spPr>
          <a:xfrm>
            <a:off x="278296" y="253365"/>
            <a:ext cx="11589026" cy="1016635"/>
          </a:xfrm>
          <a:solidFill>
            <a:srgbClr val="AC5B52"/>
          </a:solidFill>
          <a:ln>
            <a:noFill/>
          </a:ln>
        </p:spPr>
        <p:txBody>
          <a:bodyPr/>
          <a:lstStyle/>
          <a:p>
            <a:pPr algn="ctr"/>
            <a:r>
              <a:rPr lang="fi-FI" dirty="0">
                <a:latin typeface="Perpetua" panose="02020502060401020303" pitchFamily="18" charset="0"/>
              </a:rPr>
              <a:t>Punaviini</a:t>
            </a:r>
          </a:p>
        </p:txBody>
      </p:sp>
      <p:sp>
        <p:nvSpPr>
          <p:cNvPr id="4" name="Suorakulmio 3">
            <a:extLst>
              <a:ext uri="{FF2B5EF4-FFF2-40B4-BE49-F238E27FC236}">
                <a16:creationId xmlns:a16="http://schemas.microsoft.com/office/drawing/2014/main" id="{31DC0366-CB03-F1FE-879C-AECA1A5A4627}"/>
              </a:ext>
            </a:extLst>
          </p:cNvPr>
          <p:cNvSpPr>
            <a:spLocks noGrp="1" noRot="1" noMove="1" noResize="1" noEditPoints="1" noAdjustHandles="1" noChangeArrowheads="1" noChangeShapeType="1"/>
          </p:cNvSpPr>
          <p:nvPr/>
        </p:nvSpPr>
        <p:spPr>
          <a:xfrm>
            <a:off x="278296" y="1540565"/>
            <a:ext cx="11589026" cy="4929809"/>
          </a:xfrm>
          <a:prstGeom prst="rect">
            <a:avLst/>
          </a:prstGeom>
          <a:solidFill>
            <a:schemeClr val="bg1">
              <a:alpha val="9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3" name="Sisällön paikkamerkki 2">
            <a:extLst>
              <a:ext uri="{FF2B5EF4-FFF2-40B4-BE49-F238E27FC236}">
                <a16:creationId xmlns:a16="http://schemas.microsoft.com/office/drawing/2014/main" id="{F49DB4B2-D711-20DE-F9CB-2D5AF77D4EA2}"/>
              </a:ext>
            </a:extLst>
          </p:cNvPr>
          <p:cNvSpPr>
            <a:spLocks noGrp="1" noRot="1" noMove="1" noResize="1" noEditPoints="1" noAdjustHandles="1" noChangeArrowheads="1" noChangeShapeType="1"/>
          </p:cNvSpPr>
          <p:nvPr>
            <p:ph idx="1"/>
          </p:nvPr>
        </p:nvSpPr>
        <p:spPr>
          <a:xfrm>
            <a:off x="436880" y="1564640"/>
            <a:ext cx="11318240" cy="4775200"/>
          </a:xfrm>
          <a:ln w="28575">
            <a:noFill/>
          </a:ln>
        </p:spPr>
        <p:txBody>
          <a:bodyPr>
            <a:normAutofit fontScale="92500"/>
          </a:bodyPr>
          <a:lstStyle/>
          <a:p>
            <a:r>
              <a:rPr lang="fi-FI" dirty="0"/>
              <a:t>Punaviinit ovat nimensä mukaisesti punaisen sävyisiä ja värinsä ne saavat rypäleiden kuorten väristä.</a:t>
            </a:r>
          </a:p>
          <a:p>
            <a:r>
              <a:rPr lang="fi-FI" dirty="0"/>
              <a:t>Punaviinien värin sävy ja syvyys vaihtelevat kuitenkin hyvinkin paljon riippuen viinissä käytetystä rypälelajikkeesta, valmistusmenetelmästä ja viinin iästä.</a:t>
            </a:r>
          </a:p>
          <a:p>
            <a:pPr lvl="1"/>
            <a:r>
              <a:rPr lang="fi-FI" dirty="0"/>
              <a:t>Tuoreemmat viinit ovat yleensä hieman violetin sävyisiä ja iäkkäämmän punaviinin väri taittaa usein ruskeaan.</a:t>
            </a:r>
          </a:p>
          <a:p>
            <a:r>
              <a:rPr lang="fi-FI" dirty="0"/>
              <a:t>Punaviinien maun tunnusomainen ominaisuus on tanniini.</a:t>
            </a:r>
          </a:p>
          <a:p>
            <a:pPr lvl="1"/>
            <a:r>
              <a:rPr lang="fi-FI" dirty="0"/>
              <a:t>Tanniini on parkkiaineista suun limakalvoille syntyvä hieman kiristävä makutuntemus.</a:t>
            </a:r>
          </a:p>
          <a:p>
            <a:pPr lvl="1"/>
            <a:r>
              <a:rPr lang="fi-FI" dirty="0"/>
              <a:t>Tanniinit tuntuvat suussa hieman samalta, kuin puinen jäätelötikku tai liian vahva musta tee. </a:t>
            </a:r>
          </a:p>
          <a:p>
            <a:r>
              <a:rPr lang="fi-FI" dirty="0"/>
              <a:t>Nuoremmissa punaviineissä on usein runsasta marjaisuutta ja hedelmäisyyttä, kun taas ikääntyvät viinit pehmenevät ja kehittyessään siihen muodostuu uusia makuja ja aromeja.</a:t>
            </a:r>
          </a:p>
        </p:txBody>
      </p:sp>
      <p:sp>
        <p:nvSpPr>
          <p:cNvPr id="5" name="Tekstiruutu 4">
            <a:extLst>
              <a:ext uri="{FF2B5EF4-FFF2-40B4-BE49-F238E27FC236}">
                <a16:creationId xmlns:a16="http://schemas.microsoft.com/office/drawing/2014/main" id="{12AB29A5-1816-EC6D-B381-88585EB4C25F}"/>
              </a:ext>
            </a:extLst>
          </p:cNvPr>
          <p:cNvSpPr txBox="1">
            <a:spLocks noGrp="1" noRot="1" noMove="1" noResize="1" noEditPoints="1" noAdjustHandles="1" noChangeArrowheads="1" noChangeShapeType="1"/>
          </p:cNvSpPr>
          <p:nvPr/>
        </p:nvSpPr>
        <p:spPr>
          <a:xfrm>
            <a:off x="6096000" y="6550223"/>
            <a:ext cx="6096000" cy="307777"/>
          </a:xfrm>
          <a:prstGeom prst="rect">
            <a:avLst/>
          </a:prstGeom>
          <a:noFill/>
        </p:spPr>
        <p:txBody>
          <a:bodyPr wrap="square">
            <a:spAutoFit/>
          </a:bodyPr>
          <a:lstStyle/>
          <a:p>
            <a:pPr algn="r"/>
            <a:r>
              <a:rPr lang="fi-FI" sz="1400" dirty="0">
                <a:solidFill>
                  <a:schemeClr val="bg1">
                    <a:lumMod val="50000"/>
                  </a:schemeClr>
                </a:solidFill>
              </a:rPr>
              <a:t>(Vanne, 2021c; Alko, 2022d) </a:t>
            </a:r>
          </a:p>
        </p:txBody>
      </p:sp>
    </p:spTree>
    <p:extLst>
      <p:ext uri="{BB962C8B-B14F-4D97-AF65-F5344CB8AC3E}">
        <p14:creationId xmlns:p14="http://schemas.microsoft.com/office/powerpoint/2010/main" val="15188685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F49DB4B2-D711-20DE-F9CB-2D5AF77D4EA2}"/>
              </a:ext>
            </a:extLst>
          </p:cNvPr>
          <p:cNvSpPr>
            <a:spLocks noGrp="1" noRot="1" noMove="1" noResize="1" noEditPoints="1" noAdjustHandles="1" noChangeArrowheads="1" noChangeShapeType="1"/>
          </p:cNvSpPr>
          <p:nvPr>
            <p:ph idx="1"/>
          </p:nvPr>
        </p:nvSpPr>
        <p:spPr>
          <a:xfrm>
            <a:off x="91440" y="513080"/>
            <a:ext cx="3718560" cy="6296660"/>
          </a:xfrm>
          <a:ln w="28575">
            <a:noFill/>
          </a:ln>
        </p:spPr>
        <p:txBody>
          <a:bodyPr>
            <a:normAutofit/>
          </a:bodyPr>
          <a:lstStyle/>
          <a:p>
            <a:pPr marL="0" indent="0" algn="ctr">
              <a:buNone/>
            </a:pPr>
            <a:r>
              <a:rPr lang="fi-FI" sz="2200" dirty="0"/>
              <a:t>Suomen Alkossa punaviinit on lajiteltu muun muassa juuri makujen mukaan. </a:t>
            </a:r>
          </a:p>
          <a:p>
            <a:pPr marL="0" indent="0" algn="ctr">
              <a:buNone/>
            </a:pPr>
            <a:r>
              <a:rPr lang="fi-FI" sz="2200" dirty="0"/>
              <a:t>Makukuvailu antaa myös hyvää osviittaa siitä, minkälaisen ruuan kanssa viini sopii yhteen.</a:t>
            </a:r>
          </a:p>
          <a:p>
            <a:pPr marL="0" indent="0" algn="ctr">
              <a:buNone/>
            </a:pPr>
            <a:r>
              <a:rPr lang="fi-FI" sz="2200" dirty="0"/>
              <a:t>Alko lajittelee punaviinit seuraavasti: </a:t>
            </a:r>
          </a:p>
          <a:p>
            <a:pPr marL="0" indent="0" algn="ctr">
              <a:buNone/>
            </a:pPr>
            <a:endParaRPr lang="fi-FI" dirty="0"/>
          </a:p>
        </p:txBody>
      </p:sp>
      <p:sp>
        <p:nvSpPr>
          <p:cNvPr id="5" name="Tekstiruutu 4">
            <a:extLst>
              <a:ext uri="{FF2B5EF4-FFF2-40B4-BE49-F238E27FC236}">
                <a16:creationId xmlns:a16="http://schemas.microsoft.com/office/drawing/2014/main" id="{12AB29A5-1816-EC6D-B381-88585EB4C25F}"/>
              </a:ext>
            </a:extLst>
          </p:cNvPr>
          <p:cNvSpPr txBox="1">
            <a:spLocks noGrp="1" noRot="1" noMove="1" noResize="1" noEditPoints="1" noAdjustHandles="1" noChangeArrowheads="1" noChangeShapeType="1"/>
          </p:cNvSpPr>
          <p:nvPr/>
        </p:nvSpPr>
        <p:spPr>
          <a:xfrm>
            <a:off x="6096000" y="6550223"/>
            <a:ext cx="6096000" cy="307777"/>
          </a:xfrm>
          <a:prstGeom prst="rect">
            <a:avLst/>
          </a:prstGeom>
          <a:noFill/>
        </p:spPr>
        <p:txBody>
          <a:bodyPr wrap="square">
            <a:spAutoFit/>
          </a:bodyPr>
          <a:lstStyle/>
          <a:p>
            <a:pPr algn="r"/>
            <a:r>
              <a:rPr lang="fi-FI" sz="1400" dirty="0">
                <a:solidFill>
                  <a:schemeClr val="bg1">
                    <a:lumMod val="50000"/>
                  </a:schemeClr>
                </a:solidFill>
              </a:rPr>
              <a:t>(Vanne, 2021c; Alko, 2022d) </a:t>
            </a:r>
          </a:p>
        </p:txBody>
      </p:sp>
      <p:sp>
        <p:nvSpPr>
          <p:cNvPr id="8" name="Sisällön paikkamerkki 2">
            <a:extLst>
              <a:ext uri="{FF2B5EF4-FFF2-40B4-BE49-F238E27FC236}">
                <a16:creationId xmlns:a16="http://schemas.microsoft.com/office/drawing/2014/main" id="{28952E76-C8C9-3764-F5DF-FFA9B1082FFA}"/>
              </a:ext>
            </a:extLst>
          </p:cNvPr>
          <p:cNvSpPr txBox="1">
            <a:spLocks noGrp="1" noRot="1" noMove="1" noResize="1" noEditPoints="1" noAdjustHandles="1" noChangeArrowheads="1" noChangeShapeType="1"/>
          </p:cNvSpPr>
          <p:nvPr/>
        </p:nvSpPr>
        <p:spPr>
          <a:xfrm>
            <a:off x="3810000" y="513080"/>
            <a:ext cx="8097520" cy="5831840"/>
          </a:xfrm>
          <a:prstGeom prst="rect">
            <a:avLst/>
          </a:prstGeom>
          <a:ln w="28575">
            <a:no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i-FI" sz="1900" b="1" dirty="0"/>
              <a:t>Marjaisat ja raikkaat </a:t>
            </a:r>
            <a:r>
              <a:rPr lang="fi-FI" sz="1900" dirty="0"/>
              <a:t>punaviinit ovat kevyitä ja keskitäyteläisiä viinejä, ja niissä on tuoreiden marjojen aromeja sekä hapokkuutta. Tämän tyyppinen hieman raikkaampi punaviini sopii luontevasti yhteen esimerkiksi pastan, kasvis- tai kanaruuan sekä kalaruuan kanssa. </a:t>
            </a:r>
          </a:p>
          <a:p>
            <a:pPr algn="just"/>
            <a:r>
              <a:rPr lang="fi-FI" sz="1900" b="1" dirty="0"/>
              <a:t>Pehmeät ja hedelmäiset </a:t>
            </a:r>
            <a:r>
              <a:rPr lang="fi-FI" sz="1900" dirty="0"/>
              <a:t>punaviinit ovat joko keskitäyteläisiä tai täyteläisiä viinejä, ja niissä on usein myös hieman makeutta. Nämä sopivat hyvin seurusteluviineiksi sekä noutopöytiin. </a:t>
            </a:r>
          </a:p>
          <a:p>
            <a:pPr algn="just"/>
            <a:r>
              <a:rPr lang="fi-FI" sz="1900" b="1" dirty="0"/>
              <a:t>Mehevät ja hilloiset </a:t>
            </a:r>
            <a:r>
              <a:rPr lang="fi-FI" sz="1900" dirty="0"/>
              <a:t>viinit ovat joko keskitäyteläisiä, täyteläisiä tai erittäin täyteläisiä ja niissä on kypsää marjaisuutta ja hilloinen paksuus. Usein mehevät ja hilloiset viinit ovat myös runsaita sekä hyvin aromikkaita ja silloin ne kannattaa yhdistää liharuokien kanssa. </a:t>
            </a:r>
          </a:p>
          <a:p>
            <a:pPr algn="just"/>
            <a:r>
              <a:rPr lang="fi-FI" sz="1900" b="1" dirty="0"/>
              <a:t>Vivahteikkaat ja kehittyneet </a:t>
            </a:r>
            <a:r>
              <a:rPr lang="fi-FI" sz="1900" dirty="0"/>
              <a:t>punaviinit ovat keskitäyteläisiä tai täyteläisiä viinejä, joille on kypsymisen myötä kehittynyt mm. nahan, tallien, tammen tai yrttien aromeja. Tämän tyyppiset punaviinit ovat hyvä pari juureville liharuuille, mutta ne sopivat mainiosti myös juustojen kanssa tai ihan vain nautiskeluun.</a:t>
            </a:r>
          </a:p>
          <a:p>
            <a:pPr algn="just"/>
            <a:r>
              <a:rPr lang="fi-FI" sz="1900" b="1" dirty="0"/>
              <a:t>Rotevat ja voimakkaat </a:t>
            </a:r>
            <a:r>
              <a:rPr lang="fi-FI" sz="1900" dirty="0"/>
              <a:t>punaviinit ovat täyteläisiä tai erittäin täyteläisiä, ja niissä on voimakas maku ja rotevaa täyteläisyyttä. Ne sopivat yhteen verrattaen rotevan ruokaparin, kuten riistan, ryhdikkään liharuuan tai voimakkaiden juustojen kanssa.</a:t>
            </a:r>
          </a:p>
        </p:txBody>
      </p:sp>
      <p:sp>
        <p:nvSpPr>
          <p:cNvPr id="12" name="Tekstiruutu 11">
            <a:extLst>
              <a:ext uri="{FF2B5EF4-FFF2-40B4-BE49-F238E27FC236}">
                <a16:creationId xmlns:a16="http://schemas.microsoft.com/office/drawing/2014/main" id="{E4757A66-49D8-DFD7-84E7-CB32A4A0C797}"/>
              </a:ext>
            </a:extLst>
          </p:cNvPr>
          <p:cNvSpPr txBox="1">
            <a:spLocks noGrp="1" noRot="1" noMove="1" noResize="1" noEditPoints="1" noAdjustHandles="1" noChangeArrowheads="1" noChangeShapeType="1"/>
          </p:cNvSpPr>
          <p:nvPr/>
        </p:nvSpPr>
        <p:spPr>
          <a:xfrm>
            <a:off x="0" y="3876740"/>
            <a:ext cx="3718560" cy="369332"/>
          </a:xfrm>
          <a:prstGeom prst="rect">
            <a:avLst/>
          </a:prstGeom>
          <a:solidFill>
            <a:srgbClr val="685BC7"/>
          </a:solidFill>
        </p:spPr>
        <p:txBody>
          <a:bodyPr wrap="square" rtlCol="0">
            <a:spAutoFit/>
          </a:bodyPr>
          <a:lstStyle/>
          <a:p>
            <a:pPr algn="ctr"/>
            <a:r>
              <a:rPr lang="fi-FI" dirty="0">
                <a:latin typeface="Arial" panose="020B0604020202020204" pitchFamily="34" charset="0"/>
                <a:cs typeface="Arial" panose="020B0604020202020204" pitchFamily="34" charset="0"/>
              </a:rPr>
              <a:t>Marjaisa &amp; raikas</a:t>
            </a:r>
          </a:p>
        </p:txBody>
      </p:sp>
      <p:sp>
        <p:nvSpPr>
          <p:cNvPr id="13" name="Tekstiruutu 12">
            <a:extLst>
              <a:ext uri="{FF2B5EF4-FFF2-40B4-BE49-F238E27FC236}">
                <a16:creationId xmlns:a16="http://schemas.microsoft.com/office/drawing/2014/main" id="{F35D7ECE-F8CA-0513-CBB7-1E382E516BC5}"/>
              </a:ext>
            </a:extLst>
          </p:cNvPr>
          <p:cNvSpPr txBox="1">
            <a:spLocks noGrp="1" noRot="1" noMove="1" noResize="1" noEditPoints="1" noAdjustHandles="1" noChangeArrowheads="1" noChangeShapeType="1"/>
          </p:cNvSpPr>
          <p:nvPr/>
        </p:nvSpPr>
        <p:spPr>
          <a:xfrm>
            <a:off x="0" y="4317946"/>
            <a:ext cx="3718560" cy="369332"/>
          </a:xfrm>
          <a:prstGeom prst="rect">
            <a:avLst/>
          </a:prstGeom>
          <a:solidFill>
            <a:srgbClr val="DCA9BF"/>
          </a:solidFill>
        </p:spPr>
        <p:txBody>
          <a:bodyPr wrap="square" rtlCol="0">
            <a:spAutoFit/>
          </a:bodyPr>
          <a:lstStyle/>
          <a:p>
            <a:pPr algn="ctr"/>
            <a:r>
              <a:rPr lang="fi-FI" dirty="0">
                <a:latin typeface="Arial" panose="020B0604020202020204" pitchFamily="34" charset="0"/>
                <a:cs typeface="Arial" panose="020B0604020202020204" pitchFamily="34" charset="0"/>
              </a:rPr>
              <a:t>Pehmeä &amp; hedelmäinen</a:t>
            </a:r>
          </a:p>
        </p:txBody>
      </p:sp>
      <p:sp>
        <p:nvSpPr>
          <p:cNvPr id="14" name="Tekstiruutu 13">
            <a:extLst>
              <a:ext uri="{FF2B5EF4-FFF2-40B4-BE49-F238E27FC236}">
                <a16:creationId xmlns:a16="http://schemas.microsoft.com/office/drawing/2014/main" id="{7AFDF16D-FB43-F190-1F23-C7ABAA7881A5}"/>
              </a:ext>
            </a:extLst>
          </p:cNvPr>
          <p:cNvSpPr txBox="1">
            <a:spLocks noGrp="1" noRot="1" noMove="1" noResize="1" noEditPoints="1" noAdjustHandles="1" noChangeArrowheads="1" noChangeShapeType="1"/>
          </p:cNvSpPr>
          <p:nvPr/>
        </p:nvSpPr>
        <p:spPr>
          <a:xfrm>
            <a:off x="0" y="4759152"/>
            <a:ext cx="3718560" cy="369332"/>
          </a:xfrm>
          <a:prstGeom prst="rect">
            <a:avLst/>
          </a:prstGeom>
          <a:solidFill>
            <a:srgbClr val="D0006F"/>
          </a:solidFill>
        </p:spPr>
        <p:txBody>
          <a:bodyPr wrap="square" rtlCol="0">
            <a:spAutoFit/>
          </a:bodyPr>
          <a:lstStyle/>
          <a:p>
            <a:pPr algn="ctr"/>
            <a:r>
              <a:rPr lang="fi-FI" dirty="0">
                <a:latin typeface="Arial" panose="020B0604020202020204" pitchFamily="34" charset="0"/>
                <a:cs typeface="Arial" panose="020B0604020202020204" pitchFamily="34" charset="0"/>
              </a:rPr>
              <a:t>Mehevä &amp; hilloinen</a:t>
            </a:r>
          </a:p>
        </p:txBody>
      </p:sp>
      <p:sp>
        <p:nvSpPr>
          <p:cNvPr id="15" name="Tekstiruutu 14">
            <a:extLst>
              <a:ext uri="{FF2B5EF4-FFF2-40B4-BE49-F238E27FC236}">
                <a16:creationId xmlns:a16="http://schemas.microsoft.com/office/drawing/2014/main" id="{823006FA-6E75-0B8E-3BB0-3CB750CF2ABE}"/>
              </a:ext>
            </a:extLst>
          </p:cNvPr>
          <p:cNvSpPr txBox="1">
            <a:spLocks noGrp="1" noRot="1" noMove="1" noResize="1" noEditPoints="1" noAdjustHandles="1" noChangeArrowheads="1" noChangeShapeType="1"/>
          </p:cNvSpPr>
          <p:nvPr/>
        </p:nvSpPr>
        <p:spPr>
          <a:xfrm>
            <a:off x="0" y="5200358"/>
            <a:ext cx="3718560" cy="369332"/>
          </a:xfrm>
          <a:prstGeom prst="rect">
            <a:avLst/>
          </a:prstGeom>
          <a:solidFill>
            <a:srgbClr val="FE5000"/>
          </a:solidFill>
        </p:spPr>
        <p:txBody>
          <a:bodyPr wrap="square" rtlCol="0">
            <a:spAutoFit/>
          </a:bodyPr>
          <a:lstStyle/>
          <a:p>
            <a:pPr algn="ctr"/>
            <a:r>
              <a:rPr lang="fi-FI" dirty="0">
                <a:latin typeface="Arial" panose="020B0604020202020204" pitchFamily="34" charset="0"/>
                <a:cs typeface="Arial" panose="020B0604020202020204" pitchFamily="34" charset="0"/>
              </a:rPr>
              <a:t>Vivahteikas &amp; kehittynyt</a:t>
            </a:r>
          </a:p>
        </p:txBody>
      </p:sp>
      <p:sp>
        <p:nvSpPr>
          <p:cNvPr id="16" name="Tekstiruutu 15">
            <a:extLst>
              <a:ext uri="{FF2B5EF4-FFF2-40B4-BE49-F238E27FC236}">
                <a16:creationId xmlns:a16="http://schemas.microsoft.com/office/drawing/2014/main" id="{C0797067-A62F-E8CF-0232-F89FE1FB30F8}"/>
              </a:ext>
            </a:extLst>
          </p:cNvPr>
          <p:cNvSpPr txBox="1">
            <a:spLocks noGrp="1" noRot="1" noMove="1" noResize="1" noEditPoints="1" noAdjustHandles="1" noChangeArrowheads="1" noChangeShapeType="1"/>
          </p:cNvSpPr>
          <p:nvPr/>
        </p:nvSpPr>
        <p:spPr>
          <a:xfrm>
            <a:off x="0" y="5639078"/>
            <a:ext cx="3718560" cy="369332"/>
          </a:xfrm>
          <a:prstGeom prst="rect">
            <a:avLst/>
          </a:prstGeom>
          <a:solidFill>
            <a:srgbClr val="6D3332"/>
          </a:solidFill>
        </p:spPr>
        <p:txBody>
          <a:bodyPr wrap="square" rtlCol="0">
            <a:spAutoFit/>
          </a:bodyPr>
          <a:lstStyle/>
          <a:p>
            <a:pPr algn="ctr"/>
            <a:r>
              <a:rPr lang="fi-FI" dirty="0">
                <a:solidFill>
                  <a:schemeClr val="bg1"/>
                </a:solidFill>
                <a:latin typeface="Arial" panose="020B0604020202020204" pitchFamily="34" charset="0"/>
                <a:cs typeface="Arial" panose="020B0604020202020204" pitchFamily="34" charset="0"/>
              </a:rPr>
              <a:t>Roteva &amp; voimakas</a:t>
            </a:r>
          </a:p>
        </p:txBody>
      </p:sp>
      <p:sp>
        <p:nvSpPr>
          <p:cNvPr id="11" name="Suorakulmio 10">
            <a:extLst>
              <a:ext uri="{FF2B5EF4-FFF2-40B4-BE49-F238E27FC236}">
                <a16:creationId xmlns:a16="http://schemas.microsoft.com/office/drawing/2014/main" id="{E5F5C97D-D319-F1C8-F988-038CB79358AA}"/>
              </a:ext>
            </a:extLst>
          </p:cNvPr>
          <p:cNvSpPr>
            <a:spLocks noGrp="1" noRot="1" noMove="1" noResize="1" noEditPoints="1" noAdjustHandles="1" noChangeArrowheads="1" noChangeShapeType="1"/>
          </p:cNvSpPr>
          <p:nvPr/>
        </p:nvSpPr>
        <p:spPr>
          <a:xfrm>
            <a:off x="0" y="0"/>
            <a:ext cx="3718560" cy="6858000"/>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1562379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Suorakulmio 11">
            <a:extLst>
              <a:ext uri="{FF2B5EF4-FFF2-40B4-BE49-F238E27FC236}">
                <a16:creationId xmlns:a16="http://schemas.microsoft.com/office/drawing/2014/main" id="{D719FF6C-652D-26F7-CCAE-14F8E03BDD74}"/>
              </a:ext>
            </a:extLst>
          </p:cNvPr>
          <p:cNvSpPr>
            <a:spLocks/>
          </p:cNvSpPr>
          <p:nvPr/>
        </p:nvSpPr>
        <p:spPr>
          <a:xfrm>
            <a:off x="264160" y="213360"/>
            <a:ext cx="11663680" cy="7315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3" name="Sisällön paikkamerkki 2">
            <a:extLst>
              <a:ext uri="{FF2B5EF4-FFF2-40B4-BE49-F238E27FC236}">
                <a16:creationId xmlns:a16="http://schemas.microsoft.com/office/drawing/2014/main" id="{F49DB4B2-D711-20DE-F9CB-2D5AF77D4EA2}"/>
              </a:ext>
            </a:extLst>
          </p:cNvPr>
          <p:cNvSpPr>
            <a:spLocks noGrp="1" noRot="1" noMove="1" noResize="1" noEditPoints="1" noAdjustHandles="1" noChangeArrowheads="1" noChangeShapeType="1"/>
          </p:cNvSpPr>
          <p:nvPr>
            <p:ph idx="1"/>
          </p:nvPr>
        </p:nvSpPr>
        <p:spPr>
          <a:xfrm>
            <a:off x="264160" y="401319"/>
            <a:ext cx="11663680" cy="6148903"/>
          </a:xfrm>
          <a:solidFill>
            <a:schemeClr val="bg1"/>
          </a:solidFill>
          <a:ln w="28575">
            <a:noFill/>
          </a:ln>
        </p:spPr>
        <p:txBody>
          <a:bodyPr>
            <a:normAutofit lnSpcReduction="10000"/>
          </a:bodyPr>
          <a:lstStyle/>
          <a:p>
            <a:pPr marL="0" indent="0">
              <a:buNone/>
            </a:pPr>
            <a:r>
              <a:rPr lang="fi-FI" sz="3200" dirty="0"/>
              <a:t>Täyteläisyys kuvaa punaviinejä, mutta mitä se oikeastaan on? </a:t>
            </a:r>
          </a:p>
          <a:p>
            <a:pPr marL="0" indent="0">
              <a:buNone/>
            </a:pPr>
            <a:endParaRPr lang="fi-FI" dirty="0"/>
          </a:p>
          <a:p>
            <a:r>
              <a:rPr lang="fi-FI" sz="2400" dirty="0"/>
              <a:t>Yksinkertaisesti sanottuna täyteläisyys on maun ja suutuntuman muodostama kokonaisuus.</a:t>
            </a:r>
          </a:p>
          <a:p>
            <a:r>
              <a:rPr lang="fi-FI" sz="2400" dirty="0"/>
              <a:t>Jokainen kuitenkin maistaa viinin täyteläisyyden eri tavalla ja tottumattomammalle viininmaistajalle kevyempikin punaviini saattaa tuntua erittäin täyteläiseltä, varsinkin, jos on tottunut nauttimaan esimerkiksi kepeitä valkoviinejä. Sama toimii toisinpäin, jos pitää ja on tottunut erittäin täyteläisiin ja runsaisiin punaviineihin, saattaa kevyempi punaviini tuntua jopa vetiseltä.</a:t>
            </a:r>
          </a:p>
          <a:p>
            <a:r>
              <a:rPr lang="fi-FI" sz="2400" dirty="0"/>
              <a:t>Joka tapauksessa punaviinin täyteläisyyteen vaikuttaa myös kolme varsin konkreettista asiaa, kuten rypälelajike, viinitarhan maantieteellinen sijainti ja valmistustapa. </a:t>
            </a:r>
          </a:p>
          <a:p>
            <a:r>
              <a:rPr lang="fi-FI" sz="2400" dirty="0"/>
              <a:t>Erityisesti paksukuoriset rypälelajikkeet antavat viinille runsaasti tanniinisuutta, joka tuntuu ryhdikkäänä suutuntumana ja tietyt rypälelajikkeet, kuten Malbec, Shiraz ja Nero D’avola tuottavat usein täyteläisiä viinejä. Myös paikallinen ilmasto vaikuttaa merkittävästi rypäleen makuun ja ominaisuuksiin sen kypsymisen kautta. Lähtökohtaisesti lämpimät ja aurinkoiset viinialueet tuottavat täyteläisempiä punaviinejä, sillä kypsät tai jopa hieman ylikypsät rypäleet tuottavat intensiivisen hedelmäisiä punaviinejä.</a:t>
            </a:r>
          </a:p>
        </p:txBody>
      </p:sp>
      <p:sp>
        <p:nvSpPr>
          <p:cNvPr id="8" name="Tekstiruutu 7">
            <a:extLst>
              <a:ext uri="{FF2B5EF4-FFF2-40B4-BE49-F238E27FC236}">
                <a16:creationId xmlns:a16="http://schemas.microsoft.com/office/drawing/2014/main" id="{B6104741-D112-83B5-BACB-99E3454A96F4}"/>
              </a:ext>
            </a:extLst>
          </p:cNvPr>
          <p:cNvSpPr txBox="1">
            <a:spLocks noGrp="1" noRot="1" noMove="1" noResize="1" noEditPoints="1" noAdjustHandles="1" noChangeArrowheads="1" noChangeShapeType="1"/>
          </p:cNvSpPr>
          <p:nvPr/>
        </p:nvSpPr>
        <p:spPr>
          <a:xfrm>
            <a:off x="6065520" y="6550223"/>
            <a:ext cx="6126480" cy="307777"/>
          </a:xfrm>
          <a:prstGeom prst="rect">
            <a:avLst/>
          </a:prstGeom>
          <a:noFill/>
        </p:spPr>
        <p:txBody>
          <a:bodyPr wrap="square">
            <a:spAutoFit/>
          </a:bodyPr>
          <a:lstStyle/>
          <a:p>
            <a:pPr algn="r"/>
            <a:r>
              <a:rPr lang="fi-FI" sz="1400" dirty="0">
                <a:solidFill>
                  <a:schemeClr val="bg1">
                    <a:lumMod val="50000"/>
                  </a:schemeClr>
                </a:solidFill>
              </a:rPr>
              <a:t>(Sirén, i.a.-a) </a:t>
            </a:r>
          </a:p>
        </p:txBody>
      </p:sp>
      <p:sp>
        <p:nvSpPr>
          <p:cNvPr id="2" name="Suorakulmio 1">
            <a:extLst>
              <a:ext uri="{FF2B5EF4-FFF2-40B4-BE49-F238E27FC236}">
                <a16:creationId xmlns:a16="http://schemas.microsoft.com/office/drawing/2014/main" id="{F7AF4C0E-4874-154A-0EEE-DE58BF9111F8}"/>
              </a:ext>
            </a:extLst>
          </p:cNvPr>
          <p:cNvSpPr>
            <a:spLocks noGrp="1" noRot="1" noMove="1" noResize="1" noEditPoints="1" noAdjustHandles="1" noChangeArrowheads="1" noChangeShapeType="1"/>
          </p:cNvSpPr>
          <p:nvPr/>
        </p:nvSpPr>
        <p:spPr>
          <a:xfrm>
            <a:off x="194586" y="213360"/>
            <a:ext cx="11802828" cy="6336862"/>
          </a:xfrm>
          <a:prstGeom prst="rect">
            <a:avLst/>
          </a:prstGeom>
          <a:noFill/>
          <a:ln w="28575">
            <a:solidFill>
              <a:srgbClr val="AC5B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38124257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Suorakulmio 11">
            <a:extLst>
              <a:ext uri="{FF2B5EF4-FFF2-40B4-BE49-F238E27FC236}">
                <a16:creationId xmlns:a16="http://schemas.microsoft.com/office/drawing/2014/main" id="{D719FF6C-652D-26F7-CCAE-14F8E03BDD74}"/>
              </a:ext>
            </a:extLst>
          </p:cNvPr>
          <p:cNvSpPr>
            <a:spLocks/>
          </p:cNvSpPr>
          <p:nvPr/>
        </p:nvSpPr>
        <p:spPr>
          <a:xfrm>
            <a:off x="264160" y="213360"/>
            <a:ext cx="11663680" cy="7315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3" name="Sisällön paikkamerkki 2">
            <a:extLst>
              <a:ext uri="{FF2B5EF4-FFF2-40B4-BE49-F238E27FC236}">
                <a16:creationId xmlns:a16="http://schemas.microsoft.com/office/drawing/2014/main" id="{F49DB4B2-D711-20DE-F9CB-2D5AF77D4EA2}"/>
              </a:ext>
            </a:extLst>
          </p:cNvPr>
          <p:cNvSpPr>
            <a:spLocks noGrp="1" noRot="1" noMove="1" noResize="1" noEditPoints="1" noAdjustHandles="1" noChangeArrowheads="1" noChangeShapeType="1"/>
          </p:cNvSpPr>
          <p:nvPr>
            <p:ph idx="1"/>
          </p:nvPr>
        </p:nvSpPr>
        <p:spPr>
          <a:xfrm>
            <a:off x="264160" y="401319"/>
            <a:ext cx="11663680" cy="6148903"/>
          </a:xfrm>
          <a:solidFill>
            <a:schemeClr val="bg1"/>
          </a:solidFill>
          <a:ln w="28575">
            <a:noFill/>
          </a:ln>
        </p:spPr>
        <p:txBody>
          <a:bodyPr>
            <a:normAutofit/>
          </a:bodyPr>
          <a:lstStyle/>
          <a:p>
            <a:r>
              <a:rPr lang="fi-FI" sz="2400" dirty="0"/>
              <a:t>Punaviinin lopulliseen suutuntumaan vaikuttaa myös se, millaisessa tynnyrissä se on kypsytetty, esimerkiksi tammitynnyrissä kypsynyt viini saa ajan myötä pehmeyttä, joka puolestaan lisää täyteläisyyden tunnetta. </a:t>
            </a:r>
          </a:p>
          <a:p>
            <a:r>
              <a:rPr lang="fi-FI" sz="2400" dirty="0"/>
              <a:t>Itse alkoholi on myös merkittävä tekijä punaviinin täyteläisyyden kannalta, sillä se luo viinille täyteläisen paksun viskositeetin ja mehevän suutuntuman, jota ei voi saada aikaan ilman alkoholia. Voidaan karkeasti sanoa, että mitä korkeampi alkoholiprosentti punaviinillä on, sitä täyteläisempi se myös on. </a:t>
            </a:r>
          </a:p>
          <a:p>
            <a:r>
              <a:rPr lang="fi-FI" sz="2400" dirty="0"/>
              <a:t>On kuitenkin hyvä muistaa, ettei runsas täyteläisyys välttämättä takaa herkullisuutta. </a:t>
            </a:r>
          </a:p>
          <a:p>
            <a:r>
              <a:rPr lang="fi-FI" sz="2400" dirty="0"/>
              <a:t>Myös malolaktisen käymisen seurauksena syntyneet maitohapot sekä viinin jäännössokerit tuovat jonkin verran täyteläisyyden tuntua viinille. </a:t>
            </a:r>
          </a:p>
        </p:txBody>
      </p:sp>
      <p:sp>
        <p:nvSpPr>
          <p:cNvPr id="8" name="Tekstiruutu 7">
            <a:extLst>
              <a:ext uri="{FF2B5EF4-FFF2-40B4-BE49-F238E27FC236}">
                <a16:creationId xmlns:a16="http://schemas.microsoft.com/office/drawing/2014/main" id="{B6104741-D112-83B5-BACB-99E3454A96F4}"/>
              </a:ext>
            </a:extLst>
          </p:cNvPr>
          <p:cNvSpPr txBox="1">
            <a:spLocks noGrp="1" noRot="1" noMove="1" noResize="1" noEditPoints="1" noAdjustHandles="1" noChangeArrowheads="1" noChangeShapeType="1"/>
          </p:cNvSpPr>
          <p:nvPr/>
        </p:nvSpPr>
        <p:spPr>
          <a:xfrm>
            <a:off x="6065520" y="6550223"/>
            <a:ext cx="6126480" cy="307777"/>
          </a:xfrm>
          <a:prstGeom prst="rect">
            <a:avLst/>
          </a:prstGeom>
          <a:noFill/>
        </p:spPr>
        <p:txBody>
          <a:bodyPr wrap="square">
            <a:spAutoFit/>
          </a:bodyPr>
          <a:lstStyle/>
          <a:p>
            <a:pPr algn="r"/>
            <a:r>
              <a:rPr lang="fi-FI" sz="1400" dirty="0">
                <a:solidFill>
                  <a:schemeClr val="bg1">
                    <a:lumMod val="50000"/>
                  </a:schemeClr>
                </a:solidFill>
              </a:rPr>
              <a:t>(Sirén, i.a.-a) </a:t>
            </a:r>
          </a:p>
        </p:txBody>
      </p:sp>
      <p:sp>
        <p:nvSpPr>
          <p:cNvPr id="2" name="Suorakulmio 1">
            <a:extLst>
              <a:ext uri="{FF2B5EF4-FFF2-40B4-BE49-F238E27FC236}">
                <a16:creationId xmlns:a16="http://schemas.microsoft.com/office/drawing/2014/main" id="{F7AF4C0E-4874-154A-0EEE-DE58BF9111F8}"/>
              </a:ext>
            </a:extLst>
          </p:cNvPr>
          <p:cNvSpPr>
            <a:spLocks noGrp="1" noRot="1" noMove="1" noResize="1" noEditPoints="1" noAdjustHandles="1" noChangeArrowheads="1" noChangeShapeType="1"/>
          </p:cNvSpPr>
          <p:nvPr/>
        </p:nvSpPr>
        <p:spPr>
          <a:xfrm>
            <a:off x="194586" y="213360"/>
            <a:ext cx="11802828" cy="6336862"/>
          </a:xfrm>
          <a:prstGeom prst="rect">
            <a:avLst/>
          </a:prstGeom>
          <a:noFill/>
          <a:ln w="28575">
            <a:solidFill>
              <a:srgbClr val="AC5B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3689713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4D33CD82-5C91-E960-72D3-3EACCEC0649B}"/>
              </a:ext>
            </a:extLst>
          </p:cNvPr>
          <p:cNvSpPr>
            <a:spLocks noGrp="1" noRot="1" noMove="1" noResize="1" noEditPoints="1" noAdjustHandles="1" noChangeArrowheads="1" noChangeShapeType="1"/>
          </p:cNvSpPr>
          <p:nvPr>
            <p:ph idx="1"/>
          </p:nvPr>
        </p:nvSpPr>
        <p:spPr>
          <a:xfrm>
            <a:off x="485361" y="769775"/>
            <a:ext cx="11221278" cy="5318450"/>
          </a:xfrm>
        </p:spPr>
        <p:txBody>
          <a:bodyPr>
            <a:normAutofit/>
          </a:bodyPr>
          <a:lstStyle/>
          <a:p>
            <a:pPr marL="0" indent="0">
              <a:buNone/>
            </a:pPr>
            <a:r>
              <a:rPr lang="fi-FI" sz="3200" dirty="0"/>
              <a:t>Mitä tanniinit varsinaisesti ovat ja mistä ne tulevat?</a:t>
            </a:r>
          </a:p>
          <a:p>
            <a:pPr marL="0" indent="0">
              <a:buNone/>
            </a:pPr>
            <a:endParaRPr lang="fi-FI" sz="3200" dirty="0"/>
          </a:p>
          <a:p>
            <a:r>
              <a:rPr lang="fi-FI" sz="2400" dirty="0"/>
              <a:t>Tanniinit ovat oleellinen osa punaviinejä ja niiden suurin syy ja aiheuttaja on itse viinirypäle.</a:t>
            </a:r>
          </a:p>
          <a:p>
            <a:r>
              <a:rPr lang="fi-FI" sz="2400" dirty="0"/>
              <a:t>Varsinaiset tanniinit ovat rypäleiden kuorissa ja siemenissä, ja koska ne ovat mukana vielä punaviinin valmistuksen käymisvaiheessa, liukenevat niissä sijaitsevat tanniinit viiniin.</a:t>
            </a:r>
          </a:p>
          <a:p>
            <a:r>
              <a:rPr lang="fi-FI" sz="2400" dirty="0"/>
              <a:t>Vaikkei valkoviinejä lähtökohtaisesti valmisteta kuorien kanssa, on kuitenkin olemassa myös sellaisia valkoviinejä, joiden valmistuksessa on käytetty ns. kuorikontaktia ja tällöin myös valkoviinit ovat tanniinisia.</a:t>
            </a:r>
          </a:p>
          <a:p>
            <a:r>
              <a:rPr lang="fi-FI" sz="2400" dirty="0"/>
              <a:t>Tanniinisuuden määrää voidaan myös kasvattaa valmistuksen aikana painelemalla ja sekoittamalla kuorimassaa mehun sekaan, mutta liika painelu ja sekoittaminen voi johtaa viinin liikatanniinisuuteen, mikä ei ole lainkaan hyvä asia. </a:t>
            </a:r>
          </a:p>
          <a:p>
            <a:endParaRPr lang="fi-FI" dirty="0"/>
          </a:p>
        </p:txBody>
      </p:sp>
      <p:sp>
        <p:nvSpPr>
          <p:cNvPr id="4" name="Suorakulmio 3">
            <a:extLst>
              <a:ext uri="{FF2B5EF4-FFF2-40B4-BE49-F238E27FC236}">
                <a16:creationId xmlns:a16="http://schemas.microsoft.com/office/drawing/2014/main" id="{F6ED99B9-A9D3-825D-8694-1EA5998F2868}"/>
              </a:ext>
            </a:extLst>
          </p:cNvPr>
          <p:cNvSpPr>
            <a:spLocks noGrp="1" noRot="1" noMove="1" noResize="1" noEditPoints="1" noAdjustHandles="1" noChangeArrowheads="1" noChangeShapeType="1"/>
          </p:cNvSpPr>
          <p:nvPr/>
        </p:nvSpPr>
        <p:spPr>
          <a:xfrm>
            <a:off x="194586" y="307778"/>
            <a:ext cx="11802828" cy="6242444"/>
          </a:xfrm>
          <a:prstGeom prst="rect">
            <a:avLst/>
          </a:prstGeom>
          <a:noFill/>
          <a:ln w="28575">
            <a:solidFill>
              <a:srgbClr val="AC5B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Tekstiruutu 6">
            <a:extLst>
              <a:ext uri="{FF2B5EF4-FFF2-40B4-BE49-F238E27FC236}">
                <a16:creationId xmlns:a16="http://schemas.microsoft.com/office/drawing/2014/main" id="{0E19A06F-8D11-F264-F992-CCCA125BD4BB}"/>
              </a:ext>
            </a:extLst>
          </p:cNvPr>
          <p:cNvSpPr txBox="1">
            <a:spLocks noGrp="1" noRot="1" noMove="1" noResize="1" noEditPoints="1" noAdjustHandles="1" noChangeArrowheads="1" noChangeShapeType="1"/>
          </p:cNvSpPr>
          <p:nvPr/>
        </p:nvSpPr>
        <p:spPr>
          <a:xfrm>
            <a:off x="6065520" y="6550223"/>
            <a:ext cx="6126480" cy="307777"/>
          </a:xfrm>
          <a:prstGeom prst="rect">
            <a:avLst/>
          </a:prstGeom>
          <a:noFill/>
        </p:spPr>
        <p:txBody>
          <a:bodyPr wrap="square">
            <a:spAutoFit/>
          </a:bodyPr>
          <a:lstStyle/>
          <a:p>
            <a:pPr algn="r"/>
            <a:r>
              <a:rPr lang="fi-FI" sz="1400" dirty="0">
                <a:solidFill>
                  <a:schemeClr val="bg1">
                    <a:lumMod val="50000"/>
                  </a:schemeClr>
                </a:solidFill>
              </a:rPr>
              <a:t>(Sirén, i.a.-a) </a:t>
            </a:r>
          </a:p>
        </p:txBody>
      </p:sp>
    </p:spTree>
    <p:extLst>
      <p:ext uri="{BB962C8B-B14F-4D97-AF65-F5344CB8AC3E}">
        <p14:creationId xmlns:p14="http://schemas.microsoft.com/office/powerpoint/2010/main" val="32527962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alpha val="50000"/>
          </a:schemeClr>
        </a:solidFill>
        <a:effectLst/>
      </p:bgPr>
    </p:bg>
    <p:spTree>
      <p:nvGrpSpPr>
        <p:cNvPr id="1" name=""/>
        <p:cNvGrpSpPr/>
        <p:nvPr/>
      </p:nvGrpSpPr>
      <p:grpSpPr>
        <a:xfrm>
          <a:off x="0" y="0"/>
          <a:ext cx="0" cy="0"/>
          <a:chOff x="0" y="0"/>
          <a:chExt cx="0" cy="0"/>
        </a:xfrm>
      </p:grpSpPr>
      <p:sp>
        <p:nvSpPr>
          <p:cNvPr id="10" name="Suorakulmio 9">
            <a:extLst>
              <a:ext uri="{FF2B5EF4-FFF2-40B4-BE49-F238E27FC236}">
                <a16:creationId xmlns:a16="http://schemas.microsoft.com/office/drawing/2014/main" id="{42006B73-B418-B6C4-955A-833D27929FAC}"/>
              </a:ext>
            </a:extLst>
          </p:cNvPr>
          <p:cNvSpPr>
            <a:spLocks/>
          </p:cNvSpPr>
          <p:nvPr/>
        </p:nvSpPr>
        <p:spPr>
          <a:xfrm>
            <a:off x="264160" y="406400"/>
            <a:ext cx="11663680" cy="7315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3" name="Sisällön paikkamerkki 2">
            <a:extLst>
              <a:ext uri="{FF2B5EF4-FFF2-40B4-BE49-F238E27FC236}">
                <a16:creationId xmlns:a16="http://schemas.microsoft.com/office/drawing/2014/main" id="{F49DB4B2-D711-20DE-F9CB-2D5AF77D4EA2}"/>
              </a:ext>
            </a:extLst>
          </p:cNvPr>
          <p:cNvSpPr>
            <a:spLocks noGrp="1" noRot="1" noMove="1" noResize="1" noEditPoints="1" noAdjustHandles="1" noChangeArrowheads="1" noChangeShapeType="1"/>
          </p:cNvSpPr>
          <p:nvPr>
            <p:ph idx="1"/>
          </p:nvPr>
        </p:nvSpPr>
        <p:spPr>
          <a:xfrm>
            <a:off x="264160" y="514568"/>
            <a:ext cx="11663680" cy="6035653"/>
          </a:xfrm>
          <a:solidFill>
            <a:schemeClr val="bg1"/>
          </a:solidFill>
          <a:ln w="28575">
            <a:noFill/>
          </a:ln>
        </p:spPr>
        <p:txBody>
          <a:bodyPr>
            <a:normAutofit/>
          </a:bodyPr>
          <a:lstStyle/>
          <a:p>
            <a:r>
              <a:rPr lang="fi-FI" sz="2400" dirty="0"/>
              <a:t>Myös tammitynnyristä voi irrota viiniin tanniineja, mutta lopulta tärkein tekijä on itse rypälelajike ja usein rypäleen kuoren paksuus on suoraan verrannollinen tanniinisuuden kanssa. Erityisen paksukuorisia rypälelajikkeita ovat Cabernet Sauvignon ja Tempranillo ja ohutkuorisia lajikkeita puolestaan ovat Gamay, Pinot Noir ja Grenache. </a:t>
            </a:r>
          </a:p>
          <a:p>
            <a:r>
              <a:rPr lang="fi-FI" sz="2400" dirty="0"/>
              <a:t>Tanniinit ovat myös luontaisia antioksidantteja ja ne suojaavat punaviinejä hapettumiselta ja tästä syystä punaviinit kestävät myös kypsytystä valkoviinejä paremmin. Kypsyessään ja ajan myötä terävimmätkin tanniinit pehmenevät samettisiksi tynnyrissä tai pullossa.</a:t>
            </a:r>
          </a:p>
        </p:txBody>
      </p:sp>
      <p:sp>
        <p:nvSpPr>
          <p:cNvPr id="8" name="Tekstiruutu 7">
            <a:extLst>
              <a:ext uri="{FF2B5EF4-FFF2-40B4-BE49-F238E27FC236}">
                <a16:creationId xmlns:a16="http://schemas.microsoft.com/office/drawing/2014/main" id="{B6104741-D112-83B5-BACB-99E3454A96F4}"/>
              </a:ext>
            </a:extLst>
          </p:cNvPr>
          <p:cNvSpPr txBox="1">
            <a:spLocks noGrp="1" noRot="1" noMove="1" noResize="1" noEditPoints="1" noAdjustHandles="1" noChangeArrowheads="1" noChangeShapeType="1"/>
          </p:cNvSpPr>
          <p:nvPr/>
        </p:nvSpPr>
        <p:spPr>
          <a:xfrm>
            <a:off x="6065520" y="6550223"/>
            <a:ext cx="6126480" cy="307777"/>
          </a:xfrm>
          <a:prstGeom prst="rect">
            <a:avLst/>
          </a:prstGeom>
          <a:noFill/>
        </p:spPr>
        <p:txBody>
          <a:bodyPr wrap="square">
            <a:spAutoFit/>
          </a:bodyPr>
          <a:lstStyle/>
          <a:p>
            <a:pPr algn="r"/>
            <a:r>
              <a:rPr lang="fi-FI" sz="1400" dirty="0">
                <a:solidFill>
                  <a:schemeClr val="bg1">
                    <a:lumMod val="50000"/>
                  </a:schemeClr>
                </a:solidFill>
              </a:rPr>
              <a:t>(Sirén, i.a.-b) </a:t>
            </a:r>
          </a:p>
        </p:txBody>
      </p:sp>
      <p:sp>
        <p:nvSpPr>
          <p:cNvPr id="2" name="Suorakulmio 1">
            <a:extLst>
              <a:ext uri="{FF2B5EF4-FFF2-40B4-BE49-F238E27FC236}">
                <a16:creationId xmlns:a16="http://schemas.microsoft.com/office/drawing/2014/main" id="{31B77386-17FE-B0E9-A691-226B47E619BA}"/>
              </a:ext>
            </a:extLst>
          </p:cNvPr>
          <p:cNvSpPr>
            <a:spLocks noGrp="1" noRot="1" noMove="1" noResize="1" noEditPoints="1" noAdjustHandles="1" noChangeArrowheads="1" noChangeShapeType="1"/>
          </p:cNvSpPr>
          <p:nvPr/>
        </p:nvSpPr>
        <p:spPr>
          <a:xfrm>
            <a:off x="194586" y="213360"/>
            <a:ext cx="11802828" cy="6336862"/>
          </a:xfrm>
          <a:prstGeom prst="rect">
            <a:avLst/>
          </a:prstGeom>
          <a:noFill/>
          <a:ln w="28575">
            <a:solidFill>
              <a:srgbClr val="AC5B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3335318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Miksi rieslingin suosio on räjähtänyt? Tässä 5 takuuvarmaa viiniä">
            <a:extLst>
              <a:ext uri="{FF2B5EF4-FFF2-40B4-BE49-F238E27FC236}">
                <a16:creationId xmlns:a16="http://schemas.microsoft.com/office/drawing/2014/main" id="{0D082A0A-0515-83FC-4160-8CB161598C8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7813" b="7813"/>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Otsikko 1">
            <a:extLst>
              <a:ext uri="{FF2B5EF4-FFF2-40B4-BE49-F238E27FC236}">
                <a16:creationId xmlns:a16="http://schemas.microsoft.com/office/drawing/2014/main" id="{D94AA3F9-5ED6-FCD7-7A4F-F805D0887619}"/>
              </a:ext>
            </a:extLst>
          </p:cNvPr>
          <p:cNvSpPr>
            <a:spLocks noGrp="1" noRot="1" noMove="1" noResize="1" noEditPoints="1" noAdjustHandles="1" noChangeArrowheads="1" noChangeShapeType="1"/>
          </p:cNvSpPr>
          <p:nvPr>
            <p:ph type="title"/>
          </p:nvPr>
        </p:nvSpPr>
        <p:spPr>
          <a:xfrm>
            <a:off x="278296" y="253365"/>
            <a:ext cx="11589026" cy="1016635"/>
          </a:xfrm>
          <a:solidFill>
            <a:srgbClr val="F2EAC3"/>
          </a:solidFill>
          <a:ln>
            <a:noFill/>
          </a:ln>
        </p:spPr>
        <p:txBody>
          <a:bodyPr/>
          <a:lstStyle/>
          <a:p>
            <a:pPr algn="ctr"/>
            <a:r>
              <a:rPr lang="fi-FI" dirty="0">
                <a:latin typeface="Perpetua" panose="02020502060401020303" pitchFamily="18" charset="0"/>
              </a:rPr>
              <a:t>Valkoviini</a:t>
            </a:r>
          </a:p>
        </p:txBody>
      </p:sp>
      <p:sp>
        <p:nvSpPr>
          <p:cNvPr id="4" name="Suorakulmio 3">
            <a:extLst>
              <a:ext uri="{FF2B5EF4-FFF2-40B4-BE49-F238E27FC236}">
                <a16:creationId xmlns:a16="http://schemas.microsoft.com/office/drawing/2014/main" id="{3E161358-0C6D-211B-2661-E166CDA740F9}"/>
              </a:ext>
            </a:extLst>
          </p:cNvPr>
          <p:cNvSpPr>
            <a:spLocks noGrp="1" noRot="1" noMove="1" noResize="1" noEditPoints="1" noAdjustHandles="1" noChangeArrowheads="1" noChangeShapeType="1"/>
          </p:cNvSpPr>
          <p:nvPr/>
        </p:nvSpPr>
        <p:spPr>
          <a:xfrm>
            <a:off x="278296" y="1540565"/>
            <a:ext cx="11589026" cy="4929809"/>
          </a:xfrm>
          <a:prstGeom prst="rect">
            <a:avLst/>
          </a:prstGeom>
          <a:solidFill>
            <a:schemeClr val="bg1">
              <a:alpha val="9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3" name="Sisällön paikkamerkki 2">
            <a:extLst>
              <a:ext uri="{FF2B5EF4-FFF2-40B4-BE49-F238E27FC236}">
                <a16:creationId xmlns:a16="http://schemas.microsoft.com/office/drawing/2014/main" id="{F49DB4B2-D711-20DE-F9CB-2D5AF77D4EA2}"/>
              </a:ext>
            </a:extLst>
          </p:cNvPr>
          <p:cNvSpPr>
            <a:spLocks noGrp="1" noRot="1" noMove="1" noResize="1" noEditPoints="1" noAdjustHandles="1" noChangeArrowheads="1" noChangeShapeType="1"/>
          </p:cNvSpPr>
          <p:nvPr>
            <p:ph idx="1"/>
          </p:nvPr>
        </p:nvSpPr>
        <p:spPr>
          <a:xfrm>
            <a:off x="436880" y="1574800"/>
            <a:ext cx="11318240" cy="4856480"/>
          </a:xfrm>
          <a:ln w="28575">
            <a:noFill/>
          </a:ln>
        </p:spPr>
        <p:txBody>
          <a:bodyPr>
            <a:normAutofit fontScale="85000" lnSpcReduction="10000"/>
          </a:bodyPr>
          <a:lstStyle/>
          <a:p>
            <a:r>
              <a:rPr lang="fi-FI" dirty="0"/>
              <a:t>Valkoviinit ovat myös nimensä mukaisesti vaaleita viinejä, mutta niidenkin väriskaala vaihtelee hyvin paljon, liki värittömästä ja läpikuultavan vihertävästä jopa kullankeltaiseen tai oranssiin.</a:t>
            </a:r>
          </a:p>
          <a:p>
            <a:r>
              <a:rPr lang="fi-FI" dirty="0"/>
              <a:t>Myös valkoviineissä sävy ja sen syvyys riippuvat käytetystä rypälelajikkeesta ja viinin valmistus- sekä kypsytystavasta.</a:t>
            </a:r>
          </a:p>
          <a:p>
            <a:r>
              <a:rPr lang="fi-FI" dirty="0"/>
              <a:t>Valkoviinien valmistusprosessissa viinirypäleiden kuoret poistetaan yleensä ennen käymisvaihetta. Joskus kuoret, tai osa niistä halutaan kuitenkin jättää viiniin ja tällöin niistä liukenee väriä, sekä esimerkiksi tanniineja ja tällaiset viinit voivat olla jopa hyvin oransseja. Tanniinisuus ei siis ole valkoviinille tyypillinen piirre, mutta sitäkin niistä saattaa löytyä, mikäli valmistuksessa on käytetty kuorikontaktia.</a:t>
            </a:r>
          </a:p>
          <a:p>
            <a:r>
              <a:rPr lang="fi-FI" dirty="0"/>
              <a:t>Valkoviinin ikääntyessä viini saa puolestaan rusehtavia sävyjä, mutta rusehtava väri saattaa joissain tapauksissa kertoa myös viinin ennenaikaisesta hapettumisesta.</a:t>
            </a:r>
          </a:p>
          <a:p>
            <a:r>
              <a:rPr lang="fi-FI" dirty="0"/>
              <a:t>Toisin kuin punaviinejä, valkoviiniä voidaan siis valmistaa mistä tahansa rypälelajikkeista, mutta useimmiten niiden valmistuksessa käytetään vaaleita rypäleitä. </a:t>
            </a:r>
          </a:p>
        </p:txBody>
      </p:sp>
      <p:sp>
        <p:nvSpPr>
          <p:cNvPr id="7" name="Tekstiruutu 6">
            <a:extLst>
              <a:ext uri="{FF2B5EF4-FFF2-40B4-BE49-F238E27FC236}">
                <a16:creationId xmlns:a16="http://schemas.microsoft.com/office/drawing/2014/main" id="{1AFA4326-E525-BEF5-DED7-B3D14E9EE123}"/>
              </a:ext>
            </a:extLst>
          </p:cNvPr>
          <p:cNvSpPr txBox="1">
            <a:spLocks noGrp="1" noRot="1" noMove="1" noResize="1" noEditPoints="1" noAdjustHandles="1" noChangeArrowheads="1" noChangeShapeType="1"/>
          </p:cNvSpPr>
          <p:nvPr/>
        </p:nvSpPr>
        <p:spPr>
          <a:xfrm>
            <a:off x="6096000" y="6550223"/>
            <a:ext cx="6096000" cy="307777"/>
          </a:xfrm>
          <a:prstGeom prst="rect">
            <a:avLst/>
          </a:prstGeom>
          <a:noFill/>
        </p:spPr>
        <p:txBody>
          <a:bodyPr wrap="square">
            <a:spAutoFit/>
          </a:bodyPr>
          <a:lstStyle/>
          <a:p>
            <a:pPr algn="r"/>
            <a:r>
              <a:rPr lang="fi-FI" sz="1400" dirty="0">
                <a:solidFill>
                  <a:schemeClr val="bg1"/>
                </a:solidFill>
              </a:rPr>
              <a:t>(Winestate, i.a.; Alko, 2022f) </a:t>
            </a:r>
          </a:p>
        </p:txBody>
      </p:sp>
    </p:spTree>
    <p:extLst>
      <p:ext uri="{BB962C8B-B14F-4D97-AF65-F5344CB8AC3E}">
        <p14:creationId xmlns:p14="http://schemas.microsoft.com/office/powerpoint/2010/main" val="397695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uorakulmio 10">
            <a:extLst>
              <a:ext uri="{FF2B5EF4-FFF2-40B4-BE49-F238E27FC236}">
                <a16:creationId xmlns:a16="http://schemas.microsoft.com/office/drawing/2014/main" id="{E5F5C97D-D319-F1C8-F988-038CB79358AA}"/>
              </a:ext>
            </a:extLst>
          </p:cNvPr>
          <p:cNvSpPr>
            <a:spLocks noGrp="1" noRot="1" noMove="1" noResize="1" noEditPoints="1" noAdjustHandles="1" noChangeArrowheads="1" noChangeShapeType="1"/>
          </p:cNvSpPr>
          <p:nvPr/>
        </p:nvSpPr>
        <p:spPr>
          <a:xfrm>
            <a:off x="0" y="0"/>
            <a:ext cx="3718560" cy="6858000"/>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3" name="Sisällön paikkamerkki 2">
            <a:extLst>
              <a:ext uri="{FF2B5EF4-FFF2-40B4-BE49-F238E27FC236}">
                <a16:creationId xmlns:a16="http://schemas.microsoft.com/office/drawing/2014/main" id="{F49DB4B2-D711-20DE-F9CB-2D5AF77D4EA2}"/>
              </a:ext>
            </a:extLst>
          </p:cNvPr>
          <p:cNvSpPr>
            <a:spLocks noGrp="1" noRot="1" noMove="1" noResize="1" noEditPoints="1" noAdjustHandles="1" noChangeArrowheads="1" noChangeShapeType="1"/>
          </p:cNvSpPr>
          <p:nvPr>
            <p:ph idx="1"/>
          </p:nvPr>
        </p:nvSpPr>
        <p:spPr>
          <a:xfrm>
            <a:off x="96520" y="561340"/>
            <a:ext cx="3718560" cy="6296660"/>
          </a:xfrm>
          <a:ln w="28575">
            <a:noFill/>
          </a:ln>
        </p:spPr>
        <p:txBody>
          <a:bodyPr>
            <a:normAutofit/>
          </a:bodyPr>
          <a:lstStyle/>
          <a:p>
            <a:pPr marL="0" indent="0" algn="ctr">
              <a:buNone/>
            </a:pPr>
            <a:r>
              <a:rPr lang="fi-FI" sz="2200" dirty="0"/>
              <a:t>Myös valkoviinit lajitellaan Suomen Alkossa makukuvailun mukaan värikoodein.</a:t>
            </a:r>
          </a:p>
          <a:p>
            <a:pPr marL="0" indent="0" algn="ctr">
              <a:buNone/>
            </a:pPr>
            <a:r>
              <a:rPr lang="fi-FI" sz="2200" dirty="0"/>
              <a:t>Valkoviinien tapauksessa sen makeus, hapokkuus ja hedelmäisyys vaikuttavat siihen, millaisen ruuan kanssa se sopii.</a:t>
            </a:r>
          </a:p>
          <a:p>
            <a:pPr marL="0" indent="0" algn="ctr">
              <a:buNone/>
            </a:pPr>
            <a:r>
              <a:rPr lang="fi-FI" sz="2200" dirty="0"/>
              <a:t>Alko lajittelee valkoviinit seuraavien seuraavasti:</a:t>
            </a:r>
          </a:p>
        </p:txBody>
      </p:sp>
      <p:sp>
        <p:nvSpPr>
          <p:cNvPr id="5" name="Tekstiruutu 4">
            <a:extLst>
              <a:ext uri="{FF2B5EF4-FFF2-40B4-BE49-F238E27FC236}">
                <a16:creationId xmlns:a16="http://schemas.microsoft.com/office/drawing/2014/main" id="{12AB29A5-1816-EC6D-B381-88585EB4C25F}"/>
              </a:ext>
            </a:extLst>
          </p:cNvPr>
          <p:cNvSpPr txBox="1">
            <a:spLocks noGrp="1" noRot="1" noMove="1" noResize="1" noEditPoints="1" noAdjustHandles="1" noChangeArrowheads="1" noChangeShapeType="1"/>
          </p:cNvSpPr>
          <p:nvPr/>
        </p:nvSpPr>
        <p:spPr>
          <a:xfrm>
            <a:off x="6096000" y="6550223"/>
            <a:ext cx="6096000" cy="307777"/>
          </a:xfrm>
          <a:prstGeom prst="rect">
            <a:avLst/>
          </a:prstGeom>
          <a:noFill/>
        </p:spPr>
        <p:txBody>
          <a:bodyPr wrap="square">
            <a:spAutoFit/>
          </a:bodyPr>
          <a:lstStyle/>
          <a:p>
            <a:pPr algn="r"/>
            <a:r>
              <a:rPr lang="fi-FI" sz="1400" dirty="0">
                <a:solidFill>
                  <a:schemeClr val="bg1">
                    <a:lumMod val="50000"/>
                  </a:schemeClr>
                </a:solidFill>
              </a:rPr>
              <a:t>(Winestate, i.a.; Alko, 2022d) </a:t>
            </a:r>
          </a:p>
        </p:txBody>
      </p:sp>
      <p:sp>
        <p:nvSpPr>
          <p:cNvPr id="8" name="Sisällön paikkamerkki 2">
            <a:extLst>
              <a:ext uri="{FF2B5EF4-FFF2-40B4-BE49-F238E27FC236}">
                <a16:creationId xmlns:a16="http://schemas.microsoft.com/office/drawing/2014/main" id="{28952E76-C8C9-3764-F5DF-FFA9B1082FFA}"/>
              </a:ext>
            </a:extLst>
          </p:cNvPr>
          <p:cNvSpPr txBox="1">
            <a:spLocks noGrp="1" noRot="1" noMove="1" noResize="1" noEditPoints="1" noAdjustHandles="1" noChangeArrowheads="1" noChangeShapeType="1"/>
          </p:cNvSpPr>
          <p:nvPr/>
        </p:nvSpPr>
        <p:spPr>
          <a:xfrm>
            <a:off x="3901440" y="513080"/>
            <a:ext cx="7965440" cy="5831840"/>
          </a:xfrm>
          <a:prstGeom prst="rect">
            <a:avLst/>
          </a:prstGeom>
          <a:ln w="28575">
            <a:no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i-FI" sz="1900" b="1" dirty="0"/>
              <a:t>Pehmeät ja kepeät </a:t>
            </a:r>
            <a:r>
              <a:rPr lang="fi-FI" sz="1900" dirty="0"/>
              <a:t>valkoviinit ovat kuivia, kypsän hedelmäisiä sekä hennon hapokkaita ja juuri kepeytensä vuoksi ne ovat hyviä yleisviinejä esimerkiksi seurusteluun, noutopöytiin tai kasvisruuan seuralaiseksi. </a:t>
            </a:r>
          </a:p>
          <a:p>
            <a:pPr algn="just"/>
            <a:r>
              <a:rPr lang="fi-FI" sz="1900" b="1" dirty="0"/>
              <a:t>Lempeät ja makeahkot </a:t>
            </a:r>
            <a:r>
              <a:rPr lang="fi-FI" sz="1900" dirty="0"/>
              <a:t>valkoviinit ovat puolestaan puolikuivia tai makeita, ja niitä yhdistää herkullisen hedelmäinen makeus, ja ne sopivat myös hyvin seurusteluun sekä esimerkiksi itämaisten ruokien ja kasvisten kumppaniksi.</a:t>
            </a:r>
          </a:p>
          <a:p>
            <a:pPr algn="just"/>
            <a:r>
              <a:rPr lang="fi-FI" sz="1900" b="1" dirty="0"/>
              <a:t>Pirteät ja hedelmäiset </a:t>
            </a:r>
            <a:r>
              <a:rPr lang="fi-FI" sz="1900" dirty="0"/>
              <a:t>valkoviinit ovat joko puolikuivia tai puolimakeita, niissä on runsasta hedelmäisyyttä, jota tasapainottaa pirteä hapokkuus. Tämän kaltainen viini sopii yhteen monen kanssa, kuten pienten suolaisten alkupalojen, pastan tai esimerkiksi kala- tai äyriäisruokien kanssa.</a:t>
            </a:r>
          </a:p>
          <a:p>
            <a:pPr algn="just"/>
            <a:r>
              <a:rPr lang="fi-FI" sz="1900" b="1" dirty="0"/>
              <a:t>Vivahteikkaat ja ryhdikkäät </a:t>
            </a:r>
            <a:r>
              <a:rPr lang="fi-FI" sz="1900" dirty="0"/>
              <a:t>viinit ovat kuivia tai puolikuivia viinejä ja niiden aromeista löytyy mineraalisuutta sekä yrttejä. Nämä viinit sopivat hyvin yhteen kala- ja äyriäisruokien kanssa, sillä niiden vivahteikkaaseen aromikkuuteen yhdistyy ryhdikäs hapokkuus.</a:t>
            </a:r>
          </a:p>
          <a:p>
            <a:pPr algn="just"/>
            <a:r>
              <a:rPr lang="fi-FI" sz="1900" b="1" dirty="0"/>
              <a:t>Runsaat ja paahteiset </a:t>
            </a:r>
            <a:r>
              <a:rPr lang="fi-FI" sz="1900" dirty="0"/>
              <a:t>valkoviinit ovat hyvin suuntäyteisiä, kuivia tai puolikuivia viinejä. Tällaiset viinit ovat runsaan täyteläisiä ja niissä on sekä paahteisuutta että tammisuutta ja ne ovat parhaimmillaan esimerkiksi rasvaisen kalan, kanan, kalkkunan tai riistalintujen ja porsaan kanssa. </a:t>
            </a:r>
          </a:p>
        </p:txBody>
      </p:sp>
      <p:sp>
        <p:nvSpPr>
          <p:cNvPr id="4" name="Tekstiruutu 3">
            <a:extLst>
              <a:ext uri="{FF2B5EF4-FFF2-40B4-BE49-F238E27FC236}">
                <a16:creationId xmlns:a16="http://schemas.microsoft.com/office/drawing/2014/main" id="{66704F18-F06D-5170-1905-9BF7020AAB61}"/>
              </a:ext>
            </a:extLst>
          </p:cNvPr>
          <p:cNvSpPr txBox="1">
            <a:spLocks noGrp="1" noRot="1" noMove="1" noResize="1" noEditPoints="1" noAdjustHandles="1" noChangeArrowheads="1" noChangeShapeType="1"/>
          </p:cNvSpPr>
          <p:nvPr/>
        </p:nvSpPr>
        <p:spPr>
          <a:xfrm>
            <a:off x="-20320" y="4233188"/>
            <a:ext cx="3728720" cy="371818"/>
          </a:xfrm>
          <a:prstGeom prst="rect">
            <a:avLst/>
          </a:prstGeom>
          <a:solidFill>
            <a:srgbClr val="F6EA59"/>
          </a:solidFill>
        </p:spPr>
        <p:txBody>
          <a:bodyPr wrap="square" rtlCol="0">
            <a:spAutoFit/>
          </a:bodyPr>
          <a:lstStyle/>
          <a:p>
            <a:pPr algn="ctr"/>
            <a:r>
              <a:rPr lang="fi-FI" dirty="0">
                <a:latin typeface="Arial" panose="020B0604020202020204" pitchFamily="34" charset="0"/>
                <a:cs typeface="Arial" panose="020B0604020202020204" pitchFamily="34" charset="0"/>
              </a:rPr>
              <a:t>Pehmeä &amp; kepeä</a:t>
            </a:r>
          </a:p>
        </p:txBody>
      </p:sp>
      <p:sp>
        <p:nvSpPr>
          <p:cNvPr id="6" name="Tekstiruutu 5">
            <a:extLst>
              <a:ext uri="{FF2B5EF4-FFF2-40B4-BE49-F238E27FC236}">
                <a16:creationId xmlns:a16="http://schemas.microsoft.com/office/drawing/2014/main" id="{1005523E-436D-8086-8709-EB9C87F72071}"/>
              </a:ext>
            </a:extLst>
          </p:cNvPr>
          <p:cNvSpPr txBox="1">
            <a:spLocks noGrp="1" noRot="1" noMove="1" noResize="1" noEditPoints="1" noAdjustHandles="1" noChangeArrowheads="1" noChangeShapeType="1"/>
          </p:cNvSpPr>
          <p:nvPr/>
        </p:nvSpPr>
        <p:spPr>
          <a:xfrm>
            <a:off x="-20320" y="4671881"/>
            <a:ext cx="3738880" cy="366846"/>
          </a:xfrm>
          <a:prstGeom prst="rect">
            <a:avLst/>
          </a:prstGeom>
          <a:solidFill>
            <a:srgbClr val="FF8200"/>
          </a:solidFill>
        </p:spPr>
        <p:txBody>
          <a:bodyPr wrap="square" rtlCol="0">
            <a:spAutoFit/>
          </a:bodyPr>
          <a:lstStyle/>
          <a:p>
            <a:pPr algn="ctr"/>
            <a:r>
              <a:rPr lang="fi-FI" dirty="0">
                <a:latin typeface="Arial" panose="020B0604020202020204" pitchFamily="34" charset="0"/>
                <a:cs typeface="Arial" panose="020B0604020202020204" pitchFamily="34" charset="0"/>
              </a:rPr>
              <a:t>Lempeä &amp; makeahko</a:t>
            </a:r>
          </a:p>
        </p:txBody>
      </p:sp>
      <p:sp>
        <p:nvSpPr>
          <p:cNvPr id="7" name="Tekstiruutu 6">
            <a:extLst>
              <a:ext uri="{FF2B5EF4-FFF2-40B4-BE49-F238E27FC236}">
                <a16:creationId xmlns:a16="http://schemas.microsoft.com/office/drawing/2014/main" id="{004FC1FC-17CF-689E-0F2D-FEE7911F1C53}"/>
              </a:ext>
            </a:extLst>
          </p:cNvPr>
          <p:cNvSpPr txBox="1">
            <a:spLocks noGrp="1" noRot="1" noMove="1" noResize="1" noEditPoints="1" noAdjustHandles="1" noChangeArrowheads="1" noChangeShapeType="1"/>
          </p:cNvSpPr>
          <p:nvPr/>
        </p:nvSpPr>
        <p:spPr>
          <a:xfrm>
            <a:off x="10160" y="5115892"/>
            <a:ext cx="3718560" cy="366846"/>
          </a:xfrm>
          <a:prstGeom prst="rect">
            <a:avLst/>
          </a:prstGeom>
          <a:solidFill>
            <a:srgbClr val="6CC24A"/>
          </a:solidFill>
        </p:spPr>
        <p:txBody>
          <a:bodyPr wrap="square" rtlCol="0">
            <a:spAutoFit/>
          </a:bodyPr>
          <a:lstStyle/>
          <a:p>
            <a:pPr algn="ctr"/>
            <a:r>
              <a:rPr lang="fi-FI" dirty="0">
                <a:latin typeface="Arial" panose="020B0604020202020204" pitchFamily="34" charset="0"/>
                <a:cs typeface="Arial" panose="020B0604020202020204" pitchFamily="34" charset="0"/>
              </a:rPr>
              <a:t>Pirteä &amp; hedelmäinen</a:t>
            </a:r>
          </a:p>
        </p:txBody>
      </p:sp>
      <p:sp>
        <p:nvSpPr>
          <p:cNvPr id="9" name="Tekstiruutu 8">
            <a:extLst>
              <a:ext uri="{FF2B5EF4-FFF2-40B4-BE49-F238E27FC236}">
                <a16:creationId xmlns:a16="http://schemas.microsoft.com/office/drawing/2014/main" id="{77B84D54-4720-ADCB-18F4-12BF0860C84B}"/>
              </a:ext>
            </a:extLst>
          </p:cNvPr>
          <p:cNvSpPr txBox="1">
            <a:spLocks noGrp="1" noRot="1" noMove="1" noResize="1" noEditPoints="1" noAdjustHandles="1" noChangeArrowheads="1" noChangeShapeType="1"/>
          </p:cNvSpPr>
          <p:nvPr/>
        </p:nvSpPr>
        <p:spPr>
          <a:xfrm>
            <a:off x="-10160" y="5559903"/>
            <a:ext cx="3738880" cy="366846"/>
          </a:xfrm>
          <a:prstGeom prst="rect">
            <a:avLst/>
          </a:prstGeom>
          <a:solidFill>
            <a:srgbClr val="0085AD"/>
          </a:solidFill>
        </p:spPr>
        <p:txBody>
          <a:bodyPr wrap="square" rtlCol="0">
            <a:spAutoFit/>
          </a:bodyPr>
          <a:lstStyle/>
          <a:p>
            <a:pPr algn="ctr"/>
            <a:r>
              <a:rPr lang="fi-FI" dirty="0">
                <a:latin typeface="Arial" panose="020B0604020202020204" pitchFamily="34" charset="0"/>
                <a:cs typeface="Arial" panose="020B0604020202020204" pitchFamily="34" charset="0"/>
              </a:rPr>
              <a:t>Vivahteikas &amp; ryhdikäs</a:t>
            </a:r>
          </a:p>
        </p:txBody>
      </p:sp>
      <p:sp>
        <p:nvSpPr>
          <p:cNvPr id="10" name="Tekstiruutu 9">
            <a:extLst>
              <a:ext uri="{FF2B5EF4-FFF2-40B4-BE49-F238E27FC236}">
                <a16:creationId xmlns:a16="http://schemas.microsoft.com/office/drawing/2014/main" id="{CF12810D-F3D4-93E7-E633-A37769FE7640}"/>
              </a:ext>
            </a:extLst>
          </p:cNvPr>
          <p:cNvSpPr txBox="1">
            <a:spLocks noGrp="1" noRot="1" noMove="1" noResize="1" noEditPoints="1" noAdjustHandles="1" noChangeArrowheads="1" noChangeShapeType="1"/>
          </p:cNvSpPr>
          <p:nvPr/>
        </p:nvSpPr>
        <p:spPr>
          <a:xfrm>
            <a:off x="0" y="6003914"/>
            <a:ext cx="3718560" cy="366846"/>
          </a:xfrm>
          <a:prstGeom prst="rect">
            <a:avLst/>
          </a:prstGeom>
          <a:solidFill>
            <a:srgbClr val="89532F"/>
          </a:solidFill>
        </p:spPr>
        <p:txBody>
          <a:bodyPr wrap="square" rtlCol="0">
            <a:spAutoFit/>
          </a:bodyPr>
          <a:lstStyle/>
          <a:p>
            <a:pPr algn="ctr"/>
            <a:r>
              <a:rPr lang="fi-FI" dirty="0">
                <a:solidFill>
                  <a:schemeClr val="bg1"/>
                </a:solidFill>
                <a:latin typeface="Arial" panose="020B0604020202020204" pitchFamily="34" charset="0"/>
                <a:cs typeface="Arial" panose="020B0604020202020204" pitchFamily="34" charset="0"/>
              </a:rPr>
              <a:t>Runsas &amp; paahteinen</a:t>
            </a:r>
          </a:p>
        </p:txBody>
      </p:sp>
    </p:spTree>
    <p:extLst>
      <p:ext uri="{BB962C8B-B14F-4D97-AF65-F5344CB8AC3E}">
        <p14:creationId xmlns:p14="http://schemas.microsoft.com/office/powerpoint/2010/main" val="40454229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alpha val="50000"/>
          </a:schemeClr>
        </a:solidFill>
        <a:effectLst/>
      </p:bgPr>
    </p:bg>
    <p:spTree>
      <p:nvGrpSpPr>
        <p:cNvPr id="1" name=""/>
        <p:cNvGrpSpPr/>
        <p:nvPr/>
      </p:nvGrpSpPr>
      <p:grpSpPr>
        <a:xfrm>
          <a:off x="0" y="0"/>
          <a:ext cx="0" cy="0"/>
          <a:chOff x="0" y="0"/>
          <a:chExt cx="0" cy="0"/>
        </a:xfrm>
      </p:grpSpPr>
      <p:sp>
        <p:nvSpPr>
          <p:cNvPr id="5" name="Suorakulmio 4">
            <a:extLst>
              <a:ext uri="{FF2B5EF4-FFF2-40B4-BE49-F238E27FC236}">
                <a16:creationId xmlns:a16="http://schemas.microsoft.com/office/drawing/2014/main" id="{7BAAE082-A532-4D04-F5F8-9713397ECC8A}"/>
              </a:ext>
            </a:extLst>
          </p:cNvPr>
          <p:cNvSpPr>
            <a:spLocks/>
          </p:cNvSpPr>
          <p:nvPr/>
        </p:nvSpPr>
        <p:spPr>
          <a:xfrm>
            <a:off x="264160" y="457200"/>
            <a:ext cx="11663680" cy="10291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3" name="Sisällön paikkamerkki 2">
            <a:extLst>
              <a:ext uri="{FF2B5EF4-FFF2-40B4-BE49-F238E27FC236}">
                <a16:creationId xmlns:a16="http://schemas.microsoft.com/office/drawing/2014/main" id="{F49DB4B2-D711-20DE-F9CB-2D5AF77D4EA2}"/>
              </a:ext>
            </a:extLst>
          </p:cNvPr>
          <p:cNvSpPr>
            <a:spLocks noGrp="1" noRot="1" noMove="1" noResize="1" noEditPoints="1" noAdjustHandles="1" noChangeArrowheads="1" noChangeShapeType="1"/>
          </p:cNvSpPr>
          <p:nvPr>
            <p:ph idx="1"/>
          </p:nvPr>
        </p:nvSpPr>
        <p:spPr>
          <a:xfrm>
            <a:off x="264160" y="457200"/>
            <a:ext cx="11663680" cy="6093022"/>
          </a:xfrm>
          <a:solidFill>
            <a:schemeClr val="bg1"/>
          </a:solidFill>
          <a:ln w="28575">
            <a:noFill/>
          </a:ln>
        </p:spPr>
        <p:txBody>
          <a:bodyPr>
            <a:normAutofit/>
          </a:bodyPr>
          <a:lstStyle/>
          <a:p>
            <a:pPr marL="0" indent="0" algn="ctr">
              <a:buNone/>
            </a:pPr>
            <a:r>
              <a:rPr lang="fi-FI" dirty="0"/>
              <a:t>Valkoviinit luokitellaan niiden makeuden mukaan, samoin kuin punaviinit niiden täyteläisyyden mukaan.</a:t>
            </a:r>
          </a:p>
          <a:p>
            <a:pPr marL="0" indent="0">
              <a:buNone/>
            </a:pPr>
            <a:endParaRPr lang="fi-FI" sz="2000" dirty="0"/>
          </a:p>
          <a:p>
            <a:pPr marL="0" indent="0">
              <a:buNone/>
            </a:pPr>
            <a:r>
              <a:rPr lang="fi-FI" sz="2000" dirty="0"/>
              <a:t>Valkoviinin makeusaste voi vaihdella ihan rutikuivasta erittäin makeaan ja sen makeus on peräisin rypäleiden luontaisista sokereista.</a:t>
            </a:r>
          </a:p>
          <a:p>
            <a:pPr marL="0" indent="0">
              <a:buNone/>
            </a:pPr>
            <a:r>
              <a:rPr lang="fi-FI" sz="2000" dirty="0"/>
              <a:t>Valkoviinin viralliset luokitukset ovat: kuiva, puolikuiva, puolimakea ja makea.</a:t>
            </a:r>
          </a:p>
          <a:p>
            <a:pPr marL="0" indent="0">
              <a:buNone/>
            </a:pPr>
            <a:r>
              <a:rPr lang="fi-FI" sz="2000" dirty="0"/>
              <a:t>Valkoviinin käymisprosessin aikana suurin osa sen makeudesta eli sokereista muuttuu hiivan kanssa reagoidessaan alkoholiksi ja sitä osaa, mikä ei muutu alkoholiksi, kutsutaan jäännössokeriksi. Jäännössokerin määrä on ratkaisevassa asemassa, kun valkoviiniä luokitellaan, sillä mitä enemmän jäännössokeria siinä on, sitä makeampi se myös on.</a:t>
            </a:r>
          </a:p>
          <a:p>
            <a:pPr marL="0" indent="0">
              <a:buNone/>
            </a:pPr>
            <a:r>
              <a:rPr lang="fi-FI" sz="2000" dirty="0"/>
              <a:t>On myös mahdollista, että valkoviinin on lisätty sokeria käymisen jälkeen, mutta jos niin on tehty, on kyse yleensä siitä, että on haluttu peitellä viinin makuvirheitä.</a:t>
            </a:r>
          </a:p>
          <a:p>
            <a:pPr marL="0" indent="0">
              <a:buNone/>
            </a:pPr>
            <a:r>
              <a:rPr lang="fi-FI" sz="2000" dirty="0"/>
              <a:t>Joistain rypälelajikkeista, kuten Rieslingistä tai Chenin Blancista tehdään sekä erittäin kuivia, että todella makeita viinejä, mutta esimerkiksi Chardonnaysta ja Sauvignon Blancista valmistetut viinit ovat pääasiassa kuivia.</a:t>
            </a:r>
          </a:p>
          <a:p>
            <a:pPr marL="0" indent="0">
              <a:buNone/>
            </a:pPr>
            <a:r>
              <a:rPr lang="fi-FI" sz="2000" dirty="0"/>
              <a:t>Myös ilmastolla on sormensa pelissä viinirypäleen luontaisen makeuden kanssa, sillä kuumalla satovuodella kasvaneet rypäleet kypsyvät jopa liikaa ja ne muuttuvat tällöin myös makeammiksi.</a:t>
            </a:r>
          </a:p>
        </p:txBody>
      </p:sp>
      <p:sp>
        <p:nvSpPr>
          <p:cNvPr id="2" name="Tekstiruutu 1">
            <a:extLst>
              <a:ext uri="{FF2B5EF4-FFF2-40B4-BE49-F238E27FC236}">
                <a16:creationId xmlns:a16="http://schemas.microsoft.com/office/drawing/2014/main" id="{05071029-D1E0-CA38-8E51-2E071D92FEBB}"/>
              </a:ext>
            </a:extLst>
          </p:cNvPr>
          <p:cNvSpPr txBox="1">
            <a:spLocks noGrp="1" noRot="1" noMove="1" noResize="1" noEditPoints="1" noAdjustHandles="1" noChangeArrowheads="1" noChangeShapeType="1"/>
          </p:cNvSpPr>
          <p:nvPr/>
        </p:nvSpPr>
        <p:spPr>
          <a:xfrm>
            <a:off x="6096000" y="6550223"/>
            <a:ext cx="6096000" cy="307777"/>
          </a:xfrm>
          <a:prstGeom prst="rect">
            <a:avLst/>
          </a:prstGeom>
          <a:noFill/>
        </p:spPr>
        <p:txBody>
          <a:bodyPr wrap="square">
            <a:spAutoFit/>
          </a:bodyPr>
          <a:lstStyle/>
          <a:p>
            <a:pPr algn="r"/>
            <a:r>
              <a:rPr lang="fi-FI" sz="1400" dirty="0">
                <a:solidFill>
                  <a:schemeClr val="bg1">
                    <a:lumMod val="50000"/>
                  </a:schemeClr>
                </a:solidFill>
              </a:rPr>
              <a:t>(Winestate, i.a.; Alko, 2022d) </a:t>
            </a:r>
          </a:p>
        </p:txBody>
      </p:sp>
      <p:sp>
        <p:nvSpPr>
          <p:cNvPr id="7" name="Suorakulmio 6">
            <a:extLst>
              <a:ext uri="{FF2B5EF4-FFF2-40B4-BE49-F238E27FC236}">
                <a16:creationId xmlns:a16="http://schemas.microsoft.com/office/drawing/2014/main" id="{7C363D40-2077-9E0F-4069-302A68ADB5F6}"/>
              </a:ext>
            </a:extLst>
          </p:cNvPr>
          <p:cNvSpPr>
            <a:spLocks noGrp="1" noRot="1" noMove="1" noResize="1" noEditPoints="1" noAdjustHandles="1" noChangeArrowheads="1" noChangeShapeType="1"/>
          </p:cNvSpPr>
          <p:nvPr/>
        </p:nvSpPr>
        <p:spPr>
          <a:xfrm>
            <a:off x="194586" y="213360"/>
            <a:ext cx="11802828" cy="6336862"/>
          </a:xfrm>
          <a:prstGeom prst="rect">
            <a:avLst/>
          </a:prstGeom>
          <a:noFill/>
          <a:ln w="28575">
            <a:solidFill>
              <a:srgbClr val="F2EA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2233339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4C7929EF-668B-0A50-CB5F-D6CBBD625F43}"/>
              </a:ext>
            </a:extLst>
          </p:cNvPr>
          <p:cNvPicPr>
            <a:picLocks noChangeAspect="1"/>
          </p:cNvPicPr>
          <p:nvPr/>
        </p:nvPicPr>
        <p:blipFill rotWithShape="1">
          <a:blip r:embed="rId2"/>
          <a:srcRect l="30312"/>
          <a:stretch/>
        </p:blipFill>
        <p:spPr>
          <a:xfrm>
            <a:off x="-1" y="0"/>
            <a:ext cx="12192001" cy="6858000"/>
          </a:xfrm>
          <a:prstGeom prst="rect">
            <a:avLst/>
          </a:prstGeom>
        </p:spPr>
      </p:pic>
      <p:sp>
        <p:nvSpPr>
          <p:cNvPr id="2" name="Otsikko 1">
            <a:extLst>
              <a:ext uri="{FF2B5EF4-FFF2-40B4-BE49-F238E27FC236}">
                <a16:creationId xmlns:a16="http://schemas.microsoft.com/office/drawing/2014/main" id="{D94AA3F9-5ED6-FCD7-7A4F-F805D0887619}"/>
              </a:ext>
            </a:extLst>
          </p:cNvPr>
          <p:cNvSpPr>
            <a:spLocks noGrp="1" noRot="1" noMove="1" noResize="1" noEditPoints="1" noAdjustHandles="1" noChangeArrowheads="1" noChangeShapeType="1"/>
          </p:cNvSpPr>
          <p:nvPr>
            <p:ph type="title"/>
          </p:nvPr>
        </p:nvSpPr>
        <p:spPr>
          <a:xfrm>
            <a:off x="278296" y="253365"/>
            <a:ext cx="11589026" cy="1016635"/>
          </a:xfrm>
          <a:solidFill>
            <a:srgbClr val="DBB8B4"/>
          </a:solidFill>
          <a:ln>
            <a:noFill/>
          </a:ln>
        </p:spPr>
        <p:txBody>
          <a:bodyPr/>
          <a:lstStyle/>
          <a:p>
            <a:pPr algn="ctr"/>
            <a:r>
              <a:rPr lang="fi-FI" dirty="0">
                <a:latin typeface="Perpetua" panose="02020502060401020303" pitchFamily="18" charset="0"/>
              </a:rPr>
              <a:t>Roseeviini</a:t>
            </a:r>
          </a:p>
        </p:txBody>
      </p:sp>
      <p:sp>
        <p:nvSpPr>
          <p:cNvPr id="4" name="Suorakulmio 3">
            <a:extLst>
              <a:ext uri="{FF2B5EF4-FFF2-40B4-BE49-F238E27FC236}">
                <a16:creationId xmlns:a16="http://schemas.microsoft.com/office/drawing/2014/main" id="{AE4B571F-B2A3-7639-8546-401BA0B62C3A}"/>
              </a:ext>
            </a:extLst>
          </p:cNvPr>
          <p:cNvSpPr>
            <a:spLocks noGrp="1" noRot="1" noMove="1" noResize="1" noEditPoints="1" noAdjustHandles="1" noChangeArrowheads="1" noChangeShapeType="1"/>
          </p:cNvSpPr>
          <p:nvPr/>
        </p:nvSpPr>
        <p:spPr>
          <a:xfrm>
            <a:off x="278296" y="1657259"/>
            <a:ext cx="11589026" cy="4823053"/>
          </a:xfrm>
          <a:prstGeom prst="rect">
            <a:avLst/>
          </a:prstGeom>
          <a:solidFill>
            <a:schemeClr val="bg1">
              <a:alpha val="90000"/>
            </a:schemeClr>
          </a:solidFill>
          <a:ln w="28575">
            <a:solidFill>
              <a:srgbClr val="DBB8B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3" name="Sisällön paikkamerkki 2">
            <a:extLst>
              <a:ext uri="{FF2B5EF4-FFF2-40B4-BE49-F238E27FC236}">
                <a16:creationId xmlns:a16="http://schemas.microsoft.com/office/drawing/2014/main" id="{F49DB4B2-D711-20DE-F9CB-2D5AF77D4EA2}"/>
              </a:ext>
            </a:extLst>
          </p:cNvPr>
          <p:cNvSpPr>
            <a:spLocks noGrp="1" noRot="1" noMove="1" noResize="1" noEditPoints="1" noAdjustHandles="1" noChangeArrowheads="1" noChangeShapeType="1"/>
          </p:cNvSpPr>
          <p:nvPr>
            <p:ph idx="1"/>
          </p:nvPr>
        </p:nvSpPr>
        <p:spPr>
          <a:xfrm>
            <a:off x="436880" y="1564640"/>
            <a:ext cx="11318240" cy="4814895"/>
          </a:xfrm>
          <a:ln w="28575">
            <a:noFill/>
          </a:ln>
        </p:spPr>
        <p:txBody>
          <a:bodyPr>
            <a:normAutofit fontScale="92500" lnSpcReduction="20000"/>
          </a:bodyPr>
          <a:lstStyle/>
          <a:p>
            <a:pPr marL="0" indent="0">
              <a:buNone/>
            </a:pPr>
            <a:endParaRPr lang="fi-FI" dirty="0"/>
          </a:p>
          <a:p>
            <a:r>
              <a:rPr lang="fi-FI" dirty="0"/>
              <a:t>Roseeviinin sanotaan olevan puna- ja valkoviinin välimuoto ja itseasiassa roseesamppanja valmistetaan useimmiten juuri puna- ja valkoviiniä sekoittamalla.</a:t>
            </a:r>
          </a:p>
          <a:p>
            <a:pPr lvl="1"/>
            <a:r>
              <a:rPr lang="fi-FI" dirty="0"/>
              <a:t>Roseeviinin valmistaminen kyseisellä menetelmällä on kuitenkin EU:n viinialueilla kiellettyä.</a:t>
            </a:r>
          </a:p>
          <a:p>
            <a:r>
              <a:rPr lang="fi-FI" dirty="0"/>
              <a:t>Suurin osa roseeviineistä valmistetaan punaisista viinirypäleistä samoin, kuin valkoviini, mutta valmistuksessa käytetään myös lyhyttä maseraatioaikaa.</a:t>
            </a:r>
          </a:p>
          <a:p>
            <a:pPr lvl="1"/>
            <a:r>
              <a:rPr lang="fi-FI" dirty="0"/>
              <a:t>Maseraatio tarkoittaa menetelmää, jossa rypäleiden kuorien annetaan olla mukana rypälemehussa sen käymisvaiheessa.</a:t>
            </a:r>
          </a:p>
          <a:p>
            <a:pPr lvl="1"/>
            <a:r>
              <a:rPr lang="fi-FI" dirty="0"/>
              <a:t>Lyhyessä maseraatioajassa kuorikontakti kestää usein vain muutaman tunnin ajan ja sen päätavoitteena onkin antaa viinille vaaleanpunasävyinen väri ja mitä pidempään kuorikontakti kestää, sitä punaisempi on roseeviinin lopputulos.</a:t>
            </a:r>
          </a:p>
          <a:p>
            <a:r>
              <a:rPr lang="fi-FI" dirty="0"/>
              <a:t>Roseeviiniä voidaan valmistaa myös niin sanotulla Saignée-menetelmällä, jossa punaviinin valmistuksen alkuvaiheessa käymistankista valutetaan pois pieni osa jo vaaleanpunaiseksi värjääntynyttä viiniä.</a:t>
            </a:r>
          </a:p>
        </p:txBody>
      </p:sp>
      <p:sp>
        <p:nvSpPr>
          <p:cNvPr id="5" name="Tekstiruutu 4">
            <a:extLst>
              <a:ext uri="{FF2B5EF4-FFF2-40B4-BE49-F238E27FC236}">
                <a16:creationId xmlns:a16="http://schemas.microsoft.com/office/drawing/2014/main" id="{152A61FA-5854-D2C8-F163-6C927BA52C82}"/>
              </a:ext>
            </a:extLst>
          </p:cNvPr>
          <p:cNvSpPr txBox="1">
            <a:spLocks noGrp="1" noRot="1" noMove="1" noResize="1" noEditPoints="1" noAdjustHandles="1" noChangeArrowheads="1" noChangeShapeType="1"/>
          </p:cNvSpPr>
          <p:nvPr/>
        </p:nvSpPr>
        <p:spPr>
          <a:xfrm>
            <a:off x="6096000" y="6550223"/>
            <a:ext cx="6097772" cy="307777"/>
          </a:xfrm>
          <a:prstGeom prst="rect">
            <a:avLst/>
          </a:prstGeom>
          <a:noFill/>
        </p:spPr>
        <p:txBody>
          <a:bodyPr wrap="square">
            <a:spAutoFit/>
          </a:bodyPr>
          <a:lstStyle/>
          <a:p>
            <a:pPr algn="r"/>
            <a:r>
              <a:rPr lang="fi-FI" sz="1400" dirty="0">
                <a:solidFill>
                  <a:schemeClr val="bg1">
                    <a:lumMod val="50000"/>
                  </a:schemeClr>
                </a:solidFill>
              </a:rPr>
              <a:t>(Sirén, i.a.-b; Sirén, i.a.-c; Winestate, i.a.-b) </a:t>
            </a:r>
          </a:p>
        </p:txBody>
      </p:sp>
    </p:spTree>
    <p:extLst>
      <p:ext uri="{BB962C8B-B14F-4D97-AF65-F5344CB8AC3E}">
        <p14:creationId xmlns:p14="http://schemas.microsoft.com/office/powerpoint/2010/main" val="9542159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iruutu 4">
            <a:extLst>
              <a:ext uri="{FF2B5EF4-FFF2-40B4-BE49-F238E27FC236}">
                <a16:creationId xmlns:a16="http://schemas.microsoft.com/office/drawing/2014/main" id="{152A61FA-5854-D2C8-F163-6C927BA52C82}"/>
              </a:ext>
            </a:extLst>
          </p:cNvPr>
          <p:cNvSpPr txBox="1">
            <a:spLocks noGrp="1" noRot="1" noMove="1" noResize="1" noEditPoints="1" noAdjustHandles="1" noChangeArrowheads="1" noChangeShapeType="1"/>
          </p:cNvSpPr>
          <p:nvPr/>
        </p:nvSpPr>
        <p:spPr>
          <a:xfrm>
            <a:off x="6096000" y="6550223"/>
            <a:ext cx="6097772" cy="307777"/>
          </a:xfrm>
          <a:prstGeom prst="rect">
            <a:avLst/>
          </a:prstGeom>
          <a:noFill/>
        </p:spPr>
        <p:txBody>
          <a:bodyPr wrap="square">
            <a:spAutoFit/>
          </a:bodyPr>
          <a:lstStyle/>
          <a:p>
            <a:pPr algn="r"/>
            <a:r>
              <a:rPr lang="fi-FI" sz="1400" dirty="0">
                <a:solidFill>
                  <a:schemeClr val="bg1">
                    <a:lumMod val="50000"/>
                  </a:schemeClr>
                </a:solidFill>
              </a:rPr>
              <a:t>(Winestate, i.a.-b) </a:t>
            </a:r>
          </a:p>
        </p:txBody>
      </p:sp>
      <p:sp>
        <p:nvSpPr>
          <p:cNvPr id="3" name="Sisällön paikkamerkki 2">
            <a:extLst>
              <a:ext uri="{FF2B5EF4-FFF2-40B4-BE49-F238E27FC236}">
                <a16:creationId xmlns:a16="http://schemas.microsoft.com/office/drawing/2014/main" id="{F49DB4B2-D711-20DE-F9CB-2D5AF77D4EA2}"/>
              </a:ext>
            </a:extLst>
          </p:cNvPr>
          <p:cNvSpPr>
            <a:spLocks noGrp="1" noRot="1" noMove="1" noResize="1" noEditPoints="1" noAdjustHandles="1" noChangeArrowheads="1" noChangeShapeType="1"/>
          </p:cNvSpPr>
          <p:nvPr>
            <p:ph idx="1"/>
          </p:nvPr>
        </p:nvSpPr>
        <p:spPr>
          <a:xfrm>
            <a:off x="436880" y="680484"/>
            <a:ext cx="11318240" cy="5869738"/>
          </a:xfrm>
          <a:solidFill>
            <a:schemeClr val="bg1"/>
          </a:solidFill>
          <a:ln w="28575">
            <a:noFill/>
          </a:ln>
        </p:spPr>
        <p:txBody>
          <a:bodyPr>
            <a:normAutofit/>
          </a:bodyPr>
          <a:lstStyle/>
          <a:p>
            <a:r>
              <a:rPr lang="fi-FI" dirty="0"/>
              <a:t>Usein roseeviinit pullotetaan kirkkaisiin pulloihin, jotta niiden kauniit vaaleanpunansävyt korostuisivat.</a:t>
            </a:r>
          </a:p>
          <a:p>
            <a:pPr lvl="1"/>
            <a:r>
              <a:rPr lang="fi-FI" dirty="0"/>
              <a:t>Roseeviinien usein kirkkaat lasipullot saattavat myös olla pieni riski puhtaille marja-aromeille, sillä viiniin saattaa syntyä niin sanottu valon maku, joka voi muuttaa marjaiset aromit tunkkaisiksi.</a:t>
            </a:r>
          </a:p>
          <a:p>
            <a:r>
              <a:rPr lang="fi-FI" dirty="0"/>
              <a:t>Väristä saa myös hyvin viitteitä viinin tyylistä ja täyteläisyydestä, sillä useimmiten vaaleat, hennon vaaleanpunaiset roseet ovat kevyempiä ja raikkaampia, kun taas tummemman punaiset roseet ovat voimakkaampia, jopa tanniinisia.</a:t>
            </a:r>
          </a:p>
          <a:p>
            <a:r>
              <a:rPr lang="fi-FI" dirty="0"/>
              <a:t>Yksi roseeviinin jopa tunnusomainen piirre on punamarjainen aromi- ja makumaailma, jossa usein saattaa olla säväys sitruksisuutta ja kukkaisuutta. </a:t>
            </a:r>
          </a:p>
          <a:p>
            <a:r>
              <a:rPr lang="fi-FI" dirty="0"/>
              <a:t>Suurin osa roseeviineistä on tarkoitus nauttia hyvin nuorena, mutta poikkeuksiakin on.</a:t>
            </a:r>
          </a:p>
        </p:txBody>
      </p:sp>
      <p:sp>
        <p:nvSpPr>
          <p:cNvPr id="2" name="Suorakulmio 1">
            <a:extLst>
              <a:ext uri="{FF2B5EF4-FFF2-40B4-BE49-F238E27FC236}">
                <a16:creationId xmlns:a16="http://schemas.microsoft.com/office/drawing/2014/main" id="{F2EAB05D-F904-55D7-B718-16D716AABA0D}"/>
              </a:ext>
            </a:extLst>
          </p:cNvPr>
          <p:cNvSpPr>
            <a:spLocks noGrp="1" noRot="1" noMove="1" noResize="1" noEditPoints="1" noAdjustHandles="1" noChangeArrowheads="1" noChangeShapeType="1"/>
          </p:cNvSpPr>
          <p:nvPr/>
        </p:nvSpPr>
        <p:spPr>
          <a:xfrm>
            <a:off x="194586" y="213360"/>
            <a:ext cx="11802828" cy="6336862"/>
          </a:xfrm>
          <a:prstGeom prst="rect">
            <a:avLst/>
          </a:prstGeom>
          <a:noFill/>
          <a:ln w="28575">
            <a:solidFill>
              <a:srgbClr val="DBB8B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12515316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F49DB4B2-D711-20DE-F9CB-2D5AF77D4EA2}"/>
              </a:ext>
            </a:extLst>
          </p:cNvPr>
          <p:cNvSpPr>
            <a:spLocks noGrp="1" noRot="1" noMove="1" noResize="1" noEditPoints="1" noAdjustHandles="1" noChangeArrowheads="1" noChangeShapeType="1"/>
          </p:cNvSpPr>
          <p:nvPr>
            <p:ph idx="1"/>
          </p:nvPr>
        </p:nvSpPr>
        <p:spPr>
          <a:xfrm>
            <a:off x="436880" y="680484"/>
            <a:ext cx="11318240" cy="5869738"/>
          </a:xfrm>
          <a:solidFill>
            <a:schemeClr val="bg1"/>
          </a:solidFill>
          <a:ln w="28575">
            <a:noFill/>
          </a:ln>
        </p:spPr>
        <p:txBody>
          <a:bodyPr>
            <a:normAutofit lnSpcReduction="10000"/>
          </a:bodyPr>
          <a:lstStyle/>
          <a:p>
            <a:r>
              <a:rPr lang="fi-FI" dirty="0"/>
              <a:t>Roseeviinien makeus voi vaihdella rutikuivasta makeaan, mutta kuivat roseeviinit ovat Suomessa selkeästi suosituimpia, sillä esimerkiksi Alkon valikoimista lähes 90 % roseeviineistä on kuivia.</a:t>
            </a:r>
          </a:p>
          <a:p>
            <a:r>
              <a:rPr lang="fi-FI" dirty="0"/>
              <a:t>Kuten valkoviinissäkin, roseeviinin jäännössokerin määrä määrittää viinin makeuden eli onko rosee kuiva, puolikuiva, puolimakea vai makea.</a:t>
            </a:r>
          </a:p>
          <a:p>
            <a:r>
              <a:rPr lang="fi-FI" dirty="0"/>
              <a:t>Vaikka kyseessä olisi kuiva roseeviini, se voi tuntua hyvinkin makeahkolta suussa, jos siinä on runsaita hedelmäisiä makuja ja aromeja.</a:t>
            </a:r>
          </a:p>
          <a:p>
            <a:r>
              <a:rPr lang="fi-FI" dirty="0"/>
              <a:t>Usein roseeviinin valmistusta varten kerättävät rypäleet poimitaan hieman aikaisemmin, kuin punaviinin valmistusta varten kerättävät rypäleet ja siitä syystä roseeviinissä käytettävät rypäleet eivät ole lähtökohtaisesti yhtä makeita.</a:t>
            </a:r>
          </a:p>
          <a:p>
            <a:r>
              <a:rPr lang="fi-FI" dirty="0"/>
              <a:t>Roseeviiniin saadaan myös lisättyä makeutta lisäämällä siihen sokeria joko ennen käymistä tai sen aikana ja tässä tapauksessa on jälleen kyse chaptalisoinnista.</a:t>
            </a:r>
          </a:p>
        </p:txBody>
      </p:sp>
      <p:sp>
        <p:nvSpPr>
          <p:cNvPr id="5" name="Tekstiruutu 4">
            <a:extLst>
              <a:ext uri="{FF2B5EF4-FFF2-40B4-BE49-F238E27FC236}">
                <a16:creationId xmlns:a16="http://schemas.microsoft.com/office/drawing/2014/main" id="{152A61FA-5854-D2C8-F163-6C927BA52C82}"/>
              </a:ext>
            </a:extLst>
          </p:cNvPr>
          <p:cNvSpPr txBox="1">
            <a:spLocks noGrp="1" noRot="1" noMove="1" noResize="1" noEditPoints="1" noAdjustHandles="1" noChangeArrowheads="1" noChangeShapeType="1"/>
          </p:cNvSpPr>
          <p:nvPr/>
        </p:nvSpPr>
        <p:spPr>
          <a:xfrm>
            <a:off x="6096000" y="6550223"/>
            <a:ext cx="6097772" cy="307777"/>
          </a:xfrm>
          <a:prstGeom prst="rect">
            <a:avLst/>
          </a:prstGeom>
          <a:noFill/>
        </p:spPr>
        <p:txBody>
          <a:bodyPr wrap="square">
            <a:spAutoFit/>
          </a:bodyPr>
          <a:lstStyle/>
          <a:p>
            <a:pPr algn="r"/>
            <a:r>
              <a:rPr lang="fi-FI" sz="1400" dirty="0">
                <a:solidFill>
                  <a:schemeClr val="bg1">
                    <a:lumMod val="50000"/>
                  </a:schemeClr>
                </a:solidFill>
              </a:rPr>
              <a:t>(Winestate, i.a.-b) </a:t>
            </a:r>
          </a:p>
        </p:txBody>
      </p:sp>
      <p:sp>
        <p:nvSpPr>
          <p:cNvPr id="4" name="Suorakulmio 3">
            <a:extLst>
              <a:ext uri="{FF2B5EF4-FFF2-40B4-BE49-F238E27FC236}">
                <a16:creationId xmlns:a16="http://schemas.microsoft.com/office/drawing/2014/main" id="{8CC33F27-A6CA-1592-6E53-B8457DEEBC4B}"/>
              </a:ext>
            </a:extLst>
          </p:cNvPr>
          <p:cNvSpPr>
            <a:spLocks noGrp="1" noRot="1" noMove="1" noResize="1" noEditPoints="1" noAdjustHandles="1" noChangeArrowheads="1" noChangeShapeType="1"/>
          </p:cNvSpPr>
          <p:nvPr/>
        </p:nvSpPr>
        <p:spPr>
          <a:xfrm>
            <a:off x="194586" y="213360"/>
            <a:ext cx="11802828" cy="6336862"/>
          </a:xfrm>
          <a:prstGeom prst="rect">
            <a:avLst/>
          </a:prstGeom>
          <a:noFill/>
          <a:ln w="28575">
            <a:solidFill>
              <a:srgbClr val="DBB8B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17287337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F49DB4B2-D711-20DE-F9CB-2D5AF77D4EA2}"/>
              </a:ext>
            </a:extLst>
          </p:cNvPr>
          <p:cNvSpPr>
            <a:spLocks noGrp="1" noRot="1" noMove="1" noResize="1" noEditPoints="1" noAdjustHandles="1" noChangeArrowheads="1" noChangeShapeType="1"/>
          </p:cNvSpPr>
          <p:nvPr>
            <p:ph idx="1"/>
          </p:nvPr>
        </p:nvSpPr>
        <p:spPr>
          <a:xfrm>
            <a:off x="436880" y="680484"/>
            <a:ext cx="11318240" cy="5869738"/>
          </a:xfrm>
          <a:solidFill>
            <a:schemeClr val="bg1"/>
          </a:solidFill>
          <a:ln w="28575">
            <a:noFill/>
          </a:ln>
        </p:spPr>
        <p:txBody>
          <a:bodyPr>
            <a:normAutofit/>
          </a:bodyPr>
          <a:lstStyle/>
          <a:p>
            <a:r>
              <a:rPr lang="fi-FI" dirty="0"/>
              <a:t>Kuten muistakin viinityypeistä, myös roseeviinistä voidaan tehdä alkoholitonta tai matala-alkoholisempaa viiniä. </a:t>
            </a:r>
          </a:p>
          <a:p>
            <a:pPr lvl="1"/>
            <a:r>
              <a:rPr lang="fi-FI" dirty="0"/>
              <a:t>Mikäli viinistä halutaan täysin alkoholitonta, siitä voidaan poistaa alkoholi jälkikäteen joko tyhjiötislaamalla, haihduttamalla tai käänteisosmoosin avulla samoin, kuten puna- ja valkoviinistäkin.</a:t>
            </a:r>
          </a:p>
          <a:p>
            <a:endParaRPr lang="fi-FI" dirty="0"/>
          </a:p>
          <a:p>
            <a:r>
              <a:rPr lang="fi-FI" dirty="0"/>
              <a:t>Toisin kuin puna-, valko- ja kuohuviinit, roseeviinejä ei lajitella Suomen Alkossa värikoodatuin makukuvailuin.</a:t>
            </a:r>
          </a:p>
          <a:p>
            <a:pPr lvl="1"/>
            <a:r>
              <a:rPr lang="fi-FI" dirty="0"/>
              <a:t>Kuohuviinit lajitellaan Suomen Alkossa niiden makeusasteen mukaan, eli:</a:t>
            </a:r>
          </a:p>
          <a:p>
            <a:pPr lvl="2"/>
            <a:r>
              <a:rPr lang="fi-FI" sz="2400" dirty="0"/>
              <a:t>Kuiva</a:t>
            </a:r>
          </a:p>
          <a:p>
            <a:pPr lvl="2"/>
            <a:r>
              <a:rPr lang="fi-FI" sz="2400" dirty="0"/>
              <a:t>Puolikuiva</a:t>
            </a:r>
          </a:p>
          <a:p>
            <a:pPr lvl="2"/>
            <a:r>
              <a:rPr lang="fi-FI" sz="2400" dirty="0"/>
              <a:t>Puolimakea</a:t>
            </a:r>
          </a:p>
          <a:p>
            <a:pPr lvl="2"/>
            <a:r>
              <a:rPr lang="fi-FI" sz="2400" dirty="0"/>
              <a:t>Makea</a:t>
            </a:r>
          </a:p>
        </p:txBody>
      </p:sp>
      <p:sp>
        <p:nvSpPr>
          <p:cNvPr id="5" name="Tekstiruutu 4">
            <a:extLst>
              <a:ext uri="{FF2B5EF4-FFF2-40B4-BE49-F238E27FC236}">
                <a16:creationId xmlns:a16="http://schemas.microsoft.com/office/drawing/2014/main" id="{152A61FA-5854-D2C8-F163-6C927BA52C82}"/>
              </a:ext>
            </a:extLst>
          </p:cNvPr>
          <p:cNvSpPr txBox="1">
            <a:spLocks noGrp="1" noRot="1" noMove="1" noResize="1" noEditPoints="1" noAdjustHandles="1" noChangeArrowheads="1" noChangeShapeType="1"/>
          </p:cNvSpPr>
          <p:nvPr/>
        </p:nvSpPr>
        <p:spPr>
          <a:xfrm>
            <a:off x="6096000" y="6550223"/>
            <a:ext cx="6097772" cy="307777"/>
          </a:xfrm>
          <a:prstGeom prst="rect">
            <a:avLst/>
          </a:prstGeom>
          <a:noFill/>
        </p:spPr>
        <p:txBody>
          <a:bodyPr wrap="square">
            <a:spAutoFit/>
          </a:bodyPr>
          <a:lstStyle/>
          <a:p>
            <a:pPr algn="r"/>
            <a:r>
              <a:rPr lang="fi-FI" sz="1400" dirty="0">
                <a:solidFill>
                  <a:schemeClr val="bg1">
                    <a:lumMod val="50000"/>
                  </a:schemeClr>
                </a:solidFill>
              </a:rPr>
              <a:t>(Winestate, i.a.-b; Alko, 2022) </a:t>
            </a:r>
          </a:p>
        </p:txBody>
      </p:sp>
      <p:sp>
        <p:nvSpPr>
          <p:cNvPr id="4" name="Suorakulmio 3">
            <a:extLst>
              <a:ext uri="{FF2B5EF4-FFF2-40B4-BE49-F238E27FC236}">
                <a16:creationId xmlns:a16="http://schemas.microsoft.com/office/drawing/2014/main" id="{08BFFD8C-5A7B-3B16-3300-6F5B9EDF50CF}"/>
              </a:ext>
            </a:extLst>
          </p:cNvPr>
          <p:cNvSpPr>
            <a:spLocks noGrp="1" noRot="1" noMove="1" noResize="1" noEditPoints="1" noAdjustHandles="1" noChangeArrowheads="1" noChangeShapeType="1"/>
          </p:cNvSpPr>
          <p:nvPr/>
        </p:nvSpPr>
        <p:spPr>
          <a:xfrm>
            <a:off x="194586" y="213360"/>
            <a:ext cx="11802828" cy="6336862"/>
          </a:xfrm>
          <a:prstGeom prst="rect">
            <a:avLst/>
          </a:prstGeom>
          <a:noFill/>
          <a:ln w="28575">
            <a:solidFill>
              <a:srgbClr val="DBB8B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1275065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F49DB4B2-D711-20DE-F9CB-2D5AF77D4EA2}"/>
              </a:ext>
            </a:extLst>
          </p:cNvPr>
          <p:cNvSpPr>
            <a:spLocks noGrp="1" noRot="1" noMove="1" noResize="1" noEditPoints="1" noAdjustHandles="1" noChangeArrowheads="1" noChangeShapeType="1"/>
          </p:cNvSpPr>
          <p:nvPr>
            <p:ph idx="1"/>
          </p:nvPr>
        </p:nvSpPr>
        <p:spPr>
          <a:xfrm>
            <a:off x="436880" y="861237"/>
            <a:ext cx="11318240" cy="5688985"/>
          </a:xfrm>
          <a:solidFill>
            <a:schemeClr val="bg1"/>
          </a:solidFill>
          <a:ln w="28575">
            <a:noFill/>
          </a:ln>
        </p:spPr>
        <p:txBody>
          <a:bodyPr>
            <a:normAutofit/>
          </a:bodyPr>
          <a:lstStyle/>
          <a:p>
            <a:pPr marL="0" indent="0" algn="ctr">
              <a:buNone/>
            </a:pPr>
            <a:r>
              <a:rPr lang="fi-FI" sz="3200" dirty="0"/>
              <a:t>Ruuan kanssa yhdistettynä roseeviinit ovat erittäin monipuolisia.</a:t>
            </a:r>
          </a:p>
          <a:p>
            <a:endParaRPr lang="fi-FI" sz="2400" dirty="0"/>
          </a:p>
          <a:p>
            <a:r>
              <a:rPr lang="fi-FI" sz="2400" dirty="0"/>
              <a:t>Kuiva, kevyt ja raikkaan hapokas roseeviini sopii erityisen hyvin aperitiiviksi tai napostelupöytiin sekä monien ruokien kanssa kanasalaatista grillattuun kalaan, äyriäisrisottoon, yrttisiin pastoihin tai esimerkiksi sushiin.</a:t>
            </a:r>
          </a:p>
          <a:p>
            <a:r>
              <a:rPr lang="fi-FI" sz="2400" dirty="0"/>
              <a:t>Hieman tuhdimmat roseeviinit sointuvat yhteen esimerkiksi uunilohen, tonnikalapihvin ja kermaisen kastikkeen kanssa tarjoiltavien vaaleiden lihojen ja esimerkiksi hummerin kanssa.</a:t>
            </a:r>
          </a:p>
          <a:p>
            <a:r>
              <a:rPr lang="fi-FI" sz="2400" dirty="0"/>
              <a:t>Puolikuiva hedelmäisempi rosee puolestaan on oiva pari BBQ-maustettujen, hapanimelien ja hieman tulisten ruokien kanssa.</a:t>
            </a:r>
          </a:p>
          <a:p>
            <a:r>
              <a:rPr lang="fi-FI" sz="2400" dirty="0"/>
              <a:t>Makeat roseeviinit ovat omiaan jälkiruokien kanssa, sillä niiden pariksi sopivat hedelmäiset leivokset, marjaisat kakut ja esimerkiksi makeat krepit.</a:t>
            </a:r>
          </a:p>
        </p:txBody>
      </p:sp>
      <p:sp>
        <p:nvSpPr>
          <p:cNvPr id="5" name="Tekstiruutu 4">
            <a:extLst>
              <a:ext uri="{FF2B5EF4-FFF2-40B4-BE49-F238E27FC236}">
                <a16:creationId xmlns:a16="http://schemas.microsoft.com/office/drawing/2014/main" id="{152A61FA-5854-D2C8-F163-6C927BA52C82}"/>
              </a:ext>
            </a:extLst>
          </p:cNvPr>
          <p:cNvSpPr txBox="1">
            <a:spLocks noGrp="1" noRot="1" noMove="1" noResize="1" noEditPoints="1" noAdjustHandles="1" noChangeArrowheads="1" noChangeShapeType="1"/>
          </p:cNvSpPr>
          <p:nvPr/>
        </p:nvSpPr>
        <p:spPr>
          <a:xfrm>
            <a:off x="6096000" y="6550223"/>
            <a:ext cx="6097772" cy="307777"/>
          </a:xfrm>
          <a:prstGeom prst="rect">
            <a:avLst/>
          </a:prstGeom>
          <a:noFill/>
        </p:spPr>
        <p:txBody>
          <a:bodyPr wrap="square">
            <a:spAutoFit/>
          </a:bodyPr>
          <a:lstStyle/>
          <a:p>
            <a:pPr algn="r"/>
            <a:r>
              <a:rPr lang="fi-FI" sz="1400" dirty="0">
                <a:solidFill>
                  <a:schemeClr val="bg1">
                    <a:lumMod val="50000"/>
                  </a:schemeClr>
                </a:solidFill>
              </a:rPr>
              <a:t>(Winestate, i.a.-b) </a:t>
            </a:r>
          </a:p>
        </p:txBody>
      </p:sp>
      <p:sp>
        <p:nvSpPr>
          <p:cNvPr id="4" name="Suorakulmio 3">
            <a:extLst>
              <a:ext uri="{FF2B5EF4-FFF2-40B4-BE49-F238E27FC236}">
                <a16:creationId xmlns:a16="http://schemas.microsoft.com/office/drawing/2014/main" id="{E8C80CE0-D6F4-4068-F01A-F2F2303C1954}"/>
              </a:ext>
            </a:extLst>
          </p:cNvPr>
          <p:cNvSpPr>
            <a:spLocks noGrp="1" noRot="1" noMove="1" noResize="1" noEditPoints="1" noAdjustHandles="1" noChangeArrowheads="1" noChangeShapeType="1"/>
          </p:cNvSpPr>
          <p:nvPr/>
        </p:nvSpPr>
        <p:spPr>
          <a:xfrm>
            <a:off x="194586" y="213360"/>
            <a:ext cx="11802828" cy="6336862"/>
          </a:xfrm>
          <a:prstGeom prst="rect">
            <a:avLst/>
          </a:prstGeom>
          <a:noFill/>
          <a:ln w="28575">
            <a:solidFill>
              <a:srgbClr val="DBB8B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7622922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23693529-A477-A0C2-2B38-DF543CA53D12}"/>
              </a:ext>
            </a:extLst>
          </p:cNvPr>
          <p:cNvPicPr>
            <a:picLocks noGrp="1" noRot="1" noChangeAspect="1" noMove="1" noResize="1" noEditPoints="1" noAdjustHandles="1" noChangeArrowheads="1" noChangeShapeType="1" noCrop="1"/>
          </p:cNvPicPr>
          <p:nvPr/>
        </p:nvPicPr>
        <p:blipFill rotWithShape="1">
          <a:blip r:embed="rId2"/>
          <a:srcRect t="7800" b="7800"/>
          <a:stretch/>
        </p:blipFill>
        <p:spPr>
          <a:xfrm>
            <a:off x="0" y="0"/>
            <a:ext cx="12192000" cy="6858000"/>
          </a:xfrm>
          <a:prstGeom prst="rect">
            <a:avLst/>
          </a:prstGeom>
        </p:spPr>
      </p:pic>
      <p:sp>
        <p:nvSpPr>
          <p:cNvPr id="2" name="Otsikko 1">
            <a:extLst>
              <a:ext uri="{FF2B5EF4-FFF2-40B4-BE49-F238E27FC236}">
                <a16:creationId xmlns:a16="http://schemas.microsoft.com/office/drawing/2014/main" id="{D94AA3F9-5ED6-FCD7-7A4F-F805D0887619}"/>
              </a:ext>
            </a:extLst>
          </p:cNvPr>
          <p:cNvSpPr>
            <a:spLocks noGrp="1" noRot="1" noMove="1" noResize="1" noEditPoints="1" noAdjustHandles="1" noChangeArrowheads="1" noChangeShapeType="1"/>
          </p:cNvSpPr>
          <p:nvPr>
            <p:ph type="title"/>
          </p:nvPr>
        </p:nvSpPr>
        <p:spPr>
          <a:xfrm>
            <a:off x="436880" y="253365"/>
            <a:ext cx="11318240" cy="1016635"/>
          </a:xfrm>
          <a:solidFill>
            <a:srgbClr val="D3B775"/>
          </a:solidFill>
          <a:ln>
            <a:noFill/>
          </a:ln>
        </p:spPr>
        <p:txBody>
          <a:bodyPr/>
          <a:lstStyle/>
          <a:p>
            <a:pPr algn="ctr"/>
            <a:r>
              <a:rPr lang="fi-FI" dirty="0">
                <a:latin typeface="Perpetua" panose="02020502060401020303" pitchFamily="18" charset="0"/>
              </a:rPr>
              <a:t>Kuohuviini ja samppanja</a:t>
            </a:r>
          </a:p>
        </p:txBody>
      </p:sp>
      <p:sp>
        <p:nvSpPr>
          <p:cNvPr id="3" name="Sisällön paikkamerkki 2">
            <a:extLst>
              <a:ext uri="{FF2B5EF4-FFF2-40B4-BE49-F238E27FC236}">
                <a16:creationId xmlns:a16="http://schemas.microsoft.com/office/drawing/2014/main" id="{F49DB4B2-D711-20DE-F9CB-2D5AF77D4EA2}"/>
              </a:ext>
            </a:extLst>
          </p:cNvPr>
          <p:cNvSpPr>
            <a:spLocks noGrp="1" noRot="1" noMove="1" noResize="1" noEditPoints="1" noAdjustHandles="1" noChangeArrowheads="1" noChangeShapeType="1"/>
          </p:cNvSpPr>
          <p:nvPr>
            <p:ph idx="1"/>
          </p:nvPr>
        </p:nvSpPr>
        <p:spPr>
          <a:xfrm>
            <a:off x="436880" y="1564640"/>
            <a:ext cx="11318240" cy="4612323"/>
          </a:xfrm>
          <a:solidFill>
            <a:schemeClr val="bg1">
              <a:alpha val="90000"/>
            </a:schemeClr>
          </a:solidFill>
          <a:ln w="28575">
            <a:solidFill>
              <a:srgbClr val="D3B775"/>
            </a:solidFill>
          </a:ln>
        </p:spPr>
        <p:txBody>
          <a:bodyPr/>
          <a:lstStyle/>
          <a:p>
            <a:pPr marL="0" indent="0" algn="ctr">
              <a:buNone/>
            </a:pPr>
            <a:endParaRPr lang="fi-FI" dirty="0"/>
          </a:p>
          <a:p>
            <a:pPr marL="0" indent="0" algn="ctr">
              <a:buNone/>
            </a:pPr>
            <a:r>
              <a:rPr lang="fi-FI" dirty="0"/>
              <a:t>Kuohuviinit kuohuvat, pirskahtelevat, poreilevat tai helmeilevät. </a:t>
            </a:r>
          </a:p>
          <a:p>
            <a:pPr marL="0" indent="0" algn="ctr">
              <a:buNone/>
            </a:pPr>
            <a:r>
              <a:rPr lang="fi-FI" dirty="0"/>
              <a:t>Kuohunta ja kuplinta on peräisin kuohuviinin sisältämästä hiilidioksidista.</a:t>
            </a:r>
          </a:p>
          <a:p>
            <a:pPr marL="0" indent="0" algn="ctr">
              <a:buNone/>
            </a:pPr>
            <a:r>
              <a:rPr lang="fi-FI" dirty="0"/>
              <a:t>Kuohuviinin valmistuksessa, hiivan ja sokerin käymisprosessissa syntyy alkoholin lisäksi hiilidioksidia, joka liukenee viiniin, jos sen annetaan käydä suljetussa tilassa, kuten käy puna- ja valkoviinin valmistuksessa.</a:t>
            </a:r>
          </a:p>
          <a:p>
            <a:pPr marL="0" indent="0" algn="ctr">
              <a:buNone/>
            </a:pPr>
            <a:endParaRPr lang="fi-FI" dirty="0"/>
          </a:p>
          <a:p>
            <a:pPr marL="0" indent="0" algn="ctr">
              <a:buNone/>
            </a:pPr>
            <a:r>
              <a:rPr lang="fi-FI" dirty="0"/>
              <a:t>Tapoja, joilla hiilidioksidi, eli ilma saadaan pysymään kuohuviinissä, on neljä. </a:t>
            </a:r>
          </a:p>
        </p:txBody>
      </p:sp>
      <p:sp>
        <p:nvSpPr>
          <p:cNvPr id="5" name="Tekstiruutu 4">
            <a:extLst>
              <a:ext uri="{FF2B5EF4-FFF2-40B4-BE49-F238E27FC236}">
                <a16:creationId xmlns:a16="http://schemas.microsoft.com/office/drawing/2014/main" id="{48234872-3BB0-0E03-4A97-83608C82AA51}"/>
              </a:ext>
            </a:extLst>
          </p:cNvPr>
          <p:cNvSpPr txBox="1">
            <a:spLocks noGrp="1" noRot="1" noMove="1" noResize="1" noEditPoints="1" noAdjustHandles="1" noChangeArrowheads="1" noChangeShapeType="1"/>
          </p:cNvSpPr>
          <p:nvPr/>
        </p:nvSpPr>
        <p:spPr>
          <a:xfrm>
            <a:off x="6096000" y="6550223"/>
            <a:ext cx="6096000" cy="307777"/>
          </a:xfrm>
          <a:prstGeom prst="rect">
            <a:avLst/>
          </a:prstGeom>
          <a:noFill/>
        </p:spPr>
        <p:txBody>
          <a:bodyPr wrap="square">
            <a:spAutoFit/>
          </a:bodyPr>
          <a:lstStyle/>
          <a:p>
            <a:pPr algn="r"/>
            <a:r>
              <a:rPr lang="fi-FI" sz="1400" dirty="0">
                <a:solidFill>
                  <a:schemeClr val="bg1">
                    <a:lumMod val="50000"/>
                  </a:schemeClr>
                </a:solidFill>
              </a:rPr>
              <a:t>(Viinimaa, i.a.-b) </a:t>
            </a:r>
          </a:p>
        </p:txBody>
      </p:sp>
    </p:spTree>
    <p:extLst>
      <p:ext uri="{BB962C8B-B14F-4D97-AF65-F5344CB8AC3E}">
        <p14:creationId xmlns:p14="http://schemas.microsoft.com/office/powerpoint/2010/main" val="28037554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F49DB4B2-D711-20DE-F9CB-2D5AF77D4EA2}"/>
              </a:ext>
            </a:extLst>
          </p:cNvPr>
          <p:cNvSpPr>
            <a:spLocks noGrp="1" noRot="1" noMove="1" noResize="1" noEditPoints="1" noAdjustHandles="1" noChangeArrowheads="1" noChangeShapeType="1"/>
          </p:cNvSpPr>
          <p:nvPr>
            <p:ph idx="1"/>
          </p:nvPr>
        </p:nvSpPr>
        <p:spPr>
          <a:xfrm>
            <a:off x="436880" y="402887"/>
            <a:ext cx="11318240" cy="6052225"/>
          </a:xfrm>
          <a:ln w="28575">
            <a:noFill/>
          </a:ln>
        </p:spPr>
        <p:txBody>
          <a:bodyPr>
            <a:normAutofit fontScale="85000" lnSpcReduction="20000"/>
          </a:bodyPr>
          <a:lstStyle/>
          <a:p>
            <a:pPr marL="0" indent="0" algn="ctr">
              <a:buNone/>
            </a:pPr>
            <a:r>
              <a:rPr lang="fi-FI" sz="4100" dirty="0">
                <a:latin typeface="Perpetua" panose="02020502060401020303" pitchFamily="18" charset="0"/>
              </a:rPr>
              <a:t>Tapa 1</a:t>
            </a:r>
          </a:p>
          <a:p>
            <a:pPr marL="0" indent="0">
              <a:buNone/>
            </a:pPr>
            <a:endParaRPr lang="fi-FI" dirty="0"/>
          </a:p>
          <a:p>
            <a:pPr marL="0" indent="0">
              <a:buNone/>
            </a:pPr>
            <a:r>
              <a:rPr lang="fi-FI" dirty="0"/>
              <a:t>Ensimmäisenä on klassinen ja myös laadukkaimmaksi sanottu menetelmä, jolla myös samppanja valmistetaan, ”méthode champenoise”. </a:t>
            </a:r>
          </a:p>
          <a:p>
            <a:pPr marL="0" indent="0">
              <a:buNone/>
            </a:pPr>
            <a:r>
              <a:rPr lang="fi-FI" dirty="0"/>
              <a:t>Menetelmän nimen käyttö on kuitenkin rajattu vain samppanjan käyttöön, eikä sitä saa merkitä esimerkiksi kuohuviinipullon etikettiin siitä huolimatta, vaikka sen valmistuksessa olisi kyseistä menetelmää käytetty. Tällöin kuohuviinipullossa saattaa lukea méthode traditionelle tai méthode classique. </a:t>
            </a:r>
          </a:p>
          <a:p>
            <a:pPr marL="0" indent="0">
              <a:buNone/>
            </a:pPr>
            <a:r>
              <a:rPr lang="fi-FI" dirty="0"/>
              <a:t>Klassinen valmistustapa perustuu pullossa tapahtuvaan toiseen käymiseen, jolloin juuri pullotettuun hapahkoon kuohumattomaan viiniin lisätään sokeria ja hiivaa. Tämän jälkeen pullo suljetaan, se alkaa käydä uudelleen ja se varastoidaan vähintään vuoden ajaksi, jonka jälkeen jäljelle jäänyt hiivasakka poistetaan.</a:t>
            </a:r>
          </a:p>
          <a:p>
            <a:pPr marL="0" indent="0">
              <a:buNone/>
            </a:pPr>
            <a:r>
              <a:rPr lang="fi-FI" dirty="0"/>
              <a:t>Hiivasakan poistamiseen on myös erityinen tapa, jossa pulloja ensin ”tanssitetaan” eli niitä kierretään ja kopautetaan ja tällä tavalla sakka nousee pullon pohjalta sen suulle.  Tämän jälkeen pullon suu sakkoineen jäädytetään, korkki avataan ja sakkakertymä lähes lennähtää ulos.</a:t>
            </a:r>
          </a:p>
          <a:p>
            <a:pPr marL="0" indent="0">
              <a:buNone/>
            </a:pPr>
            <a:r>
              <a:rPr lang="fi-FI" dirty="0"/>
              <a:t>Hiivasakan poistamisen jälkeen viiniin lisätään hieman makeutta, jonka jälkeen se pullotetaan uudelleen ja jätetään kypsymään vielä vähintään muutamaksi kuukaudeksi, jotta sen maut pyöristyvät ja hapot tasaantuvat. </a:t>
            </a:r>
          </a:p>
        </p:txBody>
      </p:sp>
      <p:sp>
        <p:nvSpPr>
          <p:cNvPr id="5" name="Tekstiruutu 4">
            <a:extLst>
              <a:ext uri="{FF2B5EF4-FFF2-40B4-BE49-F238E27FC236}">
                <a16:creationId xmlns:a16="http://schemas.microsoft.com/office/drawing/2014/main" id="{48234872-3BB0-0E03-4A97-83608C82AA51}"/>
              </a:ext>
            </a:extLst>
          </p:cNvPr>
          <p:cNvSpPr txBox="1">
            <a:spLocks noGrp="1" noRot="1" noMove="1" noResize="1" noEditPoints="1" noAdjustHandles="1" noChangeArrowheads="1" noChangeShapeType="1"/>
          </p:cNvSpPr>
          <p:nvPr/>
        </p:nvSpPr>
        <p:spPr>
          <a:xfrm>
            <a:off x="6096000" y="6550223"/>
            <a:ext cx="6096000" cy="307777"/>
          </a:xfrm>
          <a:prstGeom prst="rect">
            <a:avLst/>
          </a:prstGeom>
          <a:noFill/>
        </p:spPr>
        <p:txBody>
          <a:bodyPr wrap="square">
            <a:spAutoFit/>
          </a:bodyPr>
          <a:lstStyle/>
          <a:p>
            <a:pPr algn="r"/>
            <a:r>
              <a:rPr lang="fi-FI" sz="1400" dirty="0">
                <a:solidFill>
                  <a:schemeClr val="bg1">
                    <a:lumMod val="50000"/>
                  </a:schemeClr>
                </a:solidFill>
              </a:rPr>
              <a:t>(Viinimaa, i.a.-b; Sinivirta &amp; Sinivirta, 2007, s. 81) </a:t>
            </a:r>
          </a:p>
        </p:txBody>
      </p:sp>
      <p:sp>
        <p:nvSpPr>
          <p:cNvPr id="2" name="Suorakulmio 1">
            <a:extLst>
              <a:ext uri="{FF2B5EF4-FFF2-40B4-BE49-F238E27FC236}">
                <a16:creationId xmlns:a16="http://schemas.microsoft.com/office/drawing/2014/main" id="{C1AE7148-D57A-4059-CCC7-EE669F13F4BB}"/>
              </a:ext>
            </a:extLst>
          </p:cNvPr>
          <p:cNvSpPr>
            <a:spLocks noGrp="1" noRot="1" noMove="1" noResize="1" noEditPoints="1" noAdjustHandles="1" noChangeArrowheads="1" noChangeShapeType="1"/>
          </p:cNvSpPr>
          <p:nvPr/>
        </p:nvSpPr>
        <p:spPr>
          <a:xfrm>
            <a:off x="194586" y="213360"/>
            <a:ext cx="11802828" cy="6336862"/>
          </a:xfrm>
          <a:prstGeom prst="rect">
            <a:avLst/>
          </a:prstGeom>
          <a:noFill/>
          <a:ln w="28575">
            <a:solidFill>
              <a:srgbClr val="D3B77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36522622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F49DB4B2-D711-20DE-F9CB-2D5AF77D4EA2}"/>
              </a:ext>
            </a:extLst>
          </p:cNvPr>
          <p:cNvSpPr>
            <a:spLocks noGrp="1" noRot="1" noMove="1" noResize="1" noEditPoints="1" noAdjustHandles="1" noChangeArrowheads="1" noChangeShapeType="1"/>
          </p:cNvSpPr>
          <p:nvPr>
            <p:ph idx="1"/>
          </p:nvPr>
        </p:nvSpPr>
        <p:spPr>
          <a:xfrm>
            <a:off x="436880" y="702793"/>
            <a:ext cx="11318240" cy="5357996"/>
          </a:xfrm>
          <a:ln w="28575">
            <a:noFill/>
          </a:ln>
        </p:spPr>
        <p:txBody>
          <a:bodyPr>
            <a:normAutofit/>
          </a:bodyPr>
          <a:lstStyle/>
          <a:p>
            <a:pPr marL="0" indent="0" algn="ctr">
              <a:buNone/>
            </a:pPr>
            <a:r>
              <a:rPr lang="fi-FI" sz="3500" dirty="0">
                <a:latin typeface="Perpetua" panose="02020502060401020303" pitchFamily="18" charset="0"/>
              </a:rPr>
              <a:t>Tapa 2</a:t>
            </a:r>
          </a:p>
          <a:p>
            <a:pPr marL="0" indent="0">
              <a:buNone/>
            </a:pPr>
            <a:endParaRPr lang="fi-FI" sz="2400" dirty="0">
              <a:latin typeface="Perpetua" panose="02020502060401020303" pitchFamily="18" charset="0"/>
            </a:endParaRPr>
          </a:p>
          <a:p>
            <a:pPr marL="0" indent="0">
              <a:buNone/>
            </a:pPr>
            <a:r>
              <a:rPr lang="fi-FI" sz="2400" dirty="0"/>
              <a:t>Toinen ja myös yleisimmin käytetty menetelmä kuohuviinien teossa on nopea ja yksinkertainen. </a:t>
            </a:r>
          </a:p>
          <a:p>
            <a:pPr marL="0" indent="0">
              <a:buNone/>
            </a:pPr>
            <a:r>
              <a:rPr lang="fi-FI" sz="2400" dirty="0"/>
              <a:t>Tätä menetelmää kutsutaan tankkikäymiseksi eli </a:t>
            </a:r>
            <a:r>
              <a:rPr lang="fi-FI" sz="2400" i="1" dirty="0"/>
              <a:t>”charmat tai cuvée close”</a:t>
            </a:r>
            <a:r>
              <a:rPr lang="fi-FI" sz="2400" dirty="0"/>
              <a:t> ja se vaatii vain vähän työvoimaa. Muun muassa italialainen Prosecco valmistetaan tällä menetelmällä.</a:t>
            </a:r>
          </a:p>
          <a:p>
            <a:pPr marL="0" indent="0">
              <a:buNone/>
            </a:pPr>
            <a:r>
              <a:rPr lang="fi-FI" sz="2400" dirty="0"/>
              <a:t>Tässäkin menetelmässä viini käy myös toisen kerran, mutta se tapahtuu suurissa terästankeissa. Ensimmäisen käymisen jälkeen ja hiivasakan laskeuduttua, viini suodatetaan toiseen tankkiin, jossa siihen lisätään halutun makeusasteen verran sokeriliuosta.</a:t>
            </a:r>
          </a:p>
          <a:p>
            <a:pPr marL="0" indent="0">
              <a:buNone/>
            </a:pPr>
            <a:r>
              <a:rPr lang="fi-FI" sz="2400" dirty="0"/>
              <a:t>Kun viini on käynyt toisen kerran, se pullotetaan paineen alaisena ja se on myyntivalmis jopa kolmessa viikossa. </a:t>
            </a:r>
          </a:p>
        </p:txBody>
      </p:sp>
      <p:sp>
        <p:nvSpPr>
          <p:cNvPr id="5" name="Tekstiruutu 4">
            <a:extLst>
              <a:ext uri="{FF2B5EF4-FFF2-40B4-BE49-F238E27FC236}">
                <a16:creationId xmlns:a16="http://schemas.microsoft.com/office/drawing/2014/main" id="{48234872-3BB0-0E03-4A97-83608C82AA51}"/>
              </a:ext>
            </a:extLst>
          </p:cNvPr>
          <p:cNvSpPr txBox="1">
            <a:spLocks noGrp="1" noRot="1" noMove="1" noResize="1" noEditPoints="1" noAdjustHandles="1" noChangeArrowheads="1" noChangeShapeType="1"/>
          </p:cNvSpPr>
          <p:nvPr/>
        </p:nvSpPr>
        <p:spPr>
          <a:xfrm>
            <a:off x="6096000" y="6550223"/>
            <a:ext cx="6096000" cy="307777"/>
          </a:xfrm>
          <a:prstGeom prst="rect">
            <a:avLst/>
          </a:prstGeom>
          <a:noFill/>
        </p:spPr>
        <p:txBody>
          <a:bodyPr wrap="square">
            <a:spAutoFit/>
          </a:bodyPr>
          <a:lstStyle/>
          <a:p>
            <a:pPr algn="r"/>
            <a:r>
              <a:rPr lang="fi-FI" sz="1400" dirty="0">
                <a:solidFill>
                  <a:schemeClr val="bg1">
                    <a:lumMod val="50000"/>
                  </a:schemeClr>
                </a:solidFill>
              </a:rPr>
              <a:t>(Viinimaa, i.a.-b; Sinivirta &amp; Sinivirta, 2007, s. 81 ) </a:t>
            </a:r>
          </a:p>
        </p:txBody>
      </p:sp>
      <p:sp>
        <p:nvSpPr>
          <p:cNvPr id="2" name="Suorakulmio 1">
            <a:extLst>
              <a:ext uri="{FF2B5EF4-FFF2-40B4-BE49-F238E27FC236}">
                <a16:creationId xmlns:a16="http://schemas.microsoft.com/office/drawing/2014/main" id="{347A36A8-B321-47C0-5000-171C72A88758}"/>
              </a:ext>
            </a:extLst>
          </p:cNvPr>
          <p:cNvSpPr>
            <a:spLocks noGrp="1" noRot="1" noMove="1" noResize="1" noEditPoints="1" noAdjustHandles="1" noChangeArrowheads="1" noChangeShapeType="1"/>
          </p:cNvSpPr>
          <p:nvPr/>
        </p:nvSpPr>
        <p:spPr>
          <a:xfrm>
            <a:off x="194586" y="213360"/>
            <a:ext cx="11802828" cy="6336862"/>
          </a:xfrm>
          <a:prstGeom prst="rect">
            <a:avLst/>
          </a:prstGeom>
          <a:noFill/>
          <a:ln w="28575">
            <a:solidFill>
              <a:srgbClr val="D3B77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23262605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F49DB4B2-D711-20DE-F9CB-2D5AF77D4EA2}"/>
              </a:ext>
            </a:extLst>
          </p:cNvPr>
          <p:cNvSpPr>
            <a:spLocks noGrp="1" noRot="1" noMove="1" noResize="1" noEditPoints="1" noAdjustHandles="1" noChangeArrowheads="1" noChangeShapeType="1"/>
          </p:cNvSpPr>
          <p:nvPr>
            <p:ph idx="1"/>
          </p:nvPr>
        </p:nvSpPr>
        <p:spPr>
          <a:xfrm>
            <a:off x="436880" y="533439"/>
            <a:ext cx="11318240" cy="6016784"/>
          </a:xfrm>
          <a:ln w="28575">
            <a:noFill/>
          </a:ln>
        </p:spPr>
        <p:txBody>
          <a:bodyPr>
            <a:normAutofit fontScale="92500" lnSpcReduction="10000"/>
          </a:bodyPr>
          <a:lstStyle/>
          <a:p>
            <a:pPr marL="0" indent="0" algn="ctr">
              <a:buNone/>
            </a:pPr>
            <a:r>
              <a:rPr lang="fi-FI" sz="3800" dirty="0">
                <a:latin typeface="Perpetua" panose="02020502060401020303" pitchFamily="18" charset="0"/>
              </a:rPr>
              <a:t>Tapa 3 ja 4</a:t>
            </a:r>
          </a:p>
          <a:p>
            <a:pPr marL="0" indent="0">
              <a:buNone/>
            </a:pPr>
            <a:endParaRPr lang="fi-FI" sz="2400" dirty="0">
              <a:latin typeface="Perpetua" panose="02020502060401020303" pitchFamily="18" charset="0"/>
            </a:endParaRPr>
          </a:p>
          <a:p>
            <a:pPr marL="0" indent="0">
              <a:buNone/>
            </a:pPr>
            <a:r>
              <a:rPr lang="fi-FI" sz="2600" dirty="0"/>
              <a:t>Kolmas tapa on nimeltään siirtomenetelmä, </a:t>
            </a:r>
            <a:r>
              <a:rPr lang="fi-FI" sz="2600" i="1" dirty="0"/>
              <a:t>” transvasage” </a:t>
            </a:r>
            <a:r>
              <a:rPr lang="fi-FI" sz="2600" dirty="0"/>
              <a:t>ja se on kahden edellisen menetelmän välimuoto. </a:t>
            </a:r>
          </a:p>
          <a:p>
            <a:pPr marL="0" indent="0">
              <a:buNone/>
            </a:pPr>
            <a:r>
              <a:rPr lang="fi-FI" sz="2600" dirty="0"/>
              <a:t>Tällä menetelmällä saadaan aikaan hyvinkin hienostunutta kuohuviiniä, mutta huomattavasti vähemmällä työllä kuin samppanjamenetelmällä. </a:t>
            </a:r>
          </a:p>
          <a:p>
            <a:pPr marL="0" indent="0">
              <a:buNone/>
            </a:pPr>
            <a:r>
              <a:rPr lang="fi-FI" sz="2600" dirty="0"/>
              <a:t>Tässä menetelmässä toinen käyminen tapahtuu pullossa, mutta se tyhjennetään siitä uudelleen tankkiin, jossa se suodatetaan ja viimeistellään ja lopulta pullotetaan paineenalaisena uudelleen.</a:t>
            </a:r>
          </a:p>
          <a:p>
            <a:pPr marL="0" indent="0">
              <a:buNone/>
            </a:pPr>
            <a:endParaRPr lang="fi-FI" sz="2600" dirty="0"/>
          </a:p>
          <a:p>
            <a:pPr marL="0" indent="0">
              <a:buNone/>
            </a:pPr>
            <a:r>
              <a:rPr lang="fi-FI" sz="2600" dirty="0"/>
              <a:t>Neljäs ja viimeinen kuohuviinin valmistusmenetelmä on ilman pumppaaminen viiniin. </a:t>
            </a:r>
          </a:p>
          <a:p>
            <a:pPr marL="0" indent="0">
              <a:buNone/>
            </a:pPr>
            <a:r>
              <a:rPr lang="fi-FI" sz="2600" dirty="0"/>
              <a:t>Tämä valmistustapa on kenties vähiten arvostettu menetelmä ja sitä kutsutaan pyöränpumppumenetelmäksi ja se on täysin nimensä mukainen, eli viiniin pumpataan ilmaa.</a:t>
            </a:r>
          </a:p>
          <a:p>
            <a:pPr marL="0" indent="0">
              <a:buNone/>
            </a:pPr>
            <a:r>
              <a:rPr lang="fi-FI" sz="2600" dirty="0"/>
              <a:t>Lopputuloksena on kuohuva viini, josta kuplat kuitenkin häviävät nopeasti lasiin kaatamisen jälkeen. </a:t>
            </a:r>
          </a:p>
        </p:txBody>
      </p:sp>
      <p:sp>
        <p:nvSpPr>
          <p:cNvPr id="5" name="Tekstiruutu 4">
            <a:extLst>
              <a:ext uri="{FF2B5EF4-FFF2-40B4-BE49-F238E27FC236}">
                <a16:creationId xmlns:a16="http://schemas.microsoft.com/office/drawing/2014/main" id="{48234872-3BB0-0E03-4A97-83608C82AA51}"/>
              </a:ext>
            </a:extLst>
          </p:cNvPr>
          <p:cNvSpPr txBox="1">
            <a:spLocks noGrp="1" noRot="1" noMove="1" noResize="1" noEditPoints="1" noAdjustHandles="1" noChangeArrowheads="1" noChangeShapeType="1"/>
          </p:cNvSpPr>
          <p:nvPr/>
        </p:nvSpPr>
        <p:spPr>
          <a:xfrm>
            <a:off x="6096000" y="6550223"/>
            <a:ext cx="6096000" cy="307777"/>
          </a:xfrm>
          <a:prstGeom prst="rect">
            <a:avLst/>
          </a:prstGeom>
          <a:noFill/>
        </p:spPr>
        <p:txBody>
          <a:bodyPr wrap="square">
            <a:spAutoFit/>
          </a:bodyPr>
          <a:lstStyle/>
          <a:p>
            <a:pPr algn="r"/>
            <a:r>
              <a:rPr lang="fi-FI" sz="1400" dirty="0">
                <a:solidFill>
                  <a:schemeClr val="bg1">
                    <a:lumMod val="50000"/>
                  </a:schemeClr>
                </a:solidFill>
              </a:rPr>
              <a:t>(Viinimaa, i.a.-b; Sinivirta &amp; Sinivirta, 2007, s. 81) </a:t>
            </a:r>
          </a:p>
        </p:txBody>
      </p:sp>
      <p:sp>
        <p:nvSpPr>
          <p:cNvPr id="2" name="Suorakulmio 1">
            <a:extLst>
              <a:ext uri="{FF2B5EF4-FFF2-40B4-BE49-F238E27FC236}">
                <a16:creationId xmlns:a16="http://schemas.microsoft.com/office/drawing/2014/main" id="{049C1D3C-E500-35F0-93F4-CDBC6E31B52F}"/>
              </a:ext>
            </a:extLst>
          </p:cNvPr>
          <p:cNvSpPr>
            <a:spLocks noGrp="1" noRot="1" noMove="1" noResize="1" noEditPoints="1" noAdjustHandles="1" noChangeArrowheads="1" noChangeShapeType="1"/>
          </p:cNvSpPr>
          <p:nvPr/>
        </p:nvSpPr>
        <p:spPr>
          <a:xfrm>
            <a:off x="194586" y="213360"/>
            <a:ext cx="11802828" cy="6336862"/>
          </a:xfrm>
          <a:prstGeom prst="rect">
            <a:avLst/>
          </a:prstGeom>
          <a:noFill/>
          <a:ln w="28575">
            <a:solidFill>
              <a:srgbClr val="D3B77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833297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F49DB4B2-D711-20DE-F9CB-2D5AF77D4EA2}"/>
              </a:ext>
            </a:extLst>
          </p:cNvPr>
          <p:cNvSpPr>
            <a:spLocks noGrp="1" noRot="1" noMove="1" noResize="1" noEditPoints="1" noAdjustHandles="1" noChangeArrowheads="1" noChangeShapeType="1"/>
          </p:cNvSpPr>
          <p:nvPr>
            <p:ph idx="1"/>
          </p:nvPr>
        </p:nvSpPr>
        <p:spPr>
          <a:xfrm>
            <a:off x="436880" y="932640"/>
            <a:ext cx="11318240" cy="5617581"/>
          </a:xfrm>
          <a:solidFill>
            <a:schemeClr val="bg1"/>
          </a:solidFill>
          <a:ln w="28575">
            <a:noFill/>
          </a:ln>
        </p:spPr>
        <p:txBody>
          <a:bodyPr>
            <a:normAutofit/>
          </a:bodyPr>
          <a:lstStyle/>
          <a:p>
            <a:pPr marL="0" indent="0" algn="ctr">
              <a:buNone/>
            </a:pPr>
            <a:r>
              <a:rPr lang="fi-FI" sz="3600" dirty="0"/>
              <a:t>Mitä eroa on kuohuviinillä ja samppanjalla?</a:t>
            </a:r>
          </a:p>
          <a:p>
            <a:pPr marL="0" indent="0" algn="ctr">
              <a:buNone/>
            </a:pPr>
            <a:endParaRPr lang="fi-FI" sz="2600" dirty="0"/>
          </a:p>
          <a:p>
            <a:pPr marL="0" indent="0" algn="ctr">
              <a:buNone/>
            </a:pPr>
            <a:r>
              <a:rPr lang="fi-FI" sz="2600" dirty="0"/>
              <a:t>Samppanja on Ranskassa Champagnen maakunnassa valmistettu kuohuviini.</a:t>
            </a:r>
          </a:p>
          <a:p>
            <a:pPr marL="0" indent="0" algn="ctr">
              <a:buNone/>
            </a:pPr>
            <a:r>
              <a:rPr lang="fi-FI" sz="2600" dirty="0"/>
              <a:t>Toisin sanoen, samppanja on kuohuviiniä, jolla on nimisuoja ja vain juuri Champagnen alueella ”méthode champenoise” -menetelmällä valmistettua kuohuviiniä saa kutsua samppanjaksi.</a:t>
            </a:r>
          </a:p>
          <a:p>
            <a:pPr marL="0" indent="0" algn="ctr">
              <a:buNone/>
            </a:pPr>
            <a:endParaRPr lang="fi-FI" sz="2600" dirty="0"/>
          </a:p>
          <a:p>
            <a:pPr marL="0" indent="0" algn="ctr">
              <a:buNone/>
            </a:pPr>
            <a:r>
              <a:rPr lang="fi-FI" sz="2600" dirty="0"/>
              <a:t>Samppanjaa voidaan valmistaa vain muutamasta tietystä rypälelajikkeesta, joista yleisimmät ovat  Pinot Noir, Pinot Meunier ja vaalea Chardonnay. Muita harvinaisempia, mutta sallittuja lajikkeita ovat Arbane, Petit Meslier, Pinot Blanc ja Pinot Gris.</a:t>
            </a:r>
          </a:p>
        </p:txBody>
      </p:sp>
      <p:sp>
        <p:nvSpPr>
          <p:cNvPr id="5" name="Tekstiruutu 4">
            <a:extLst>
              <a:ext uri="{FF2B5EF4-FFF2-40B4-BE49-F238E27FC236}">
                <a16:creationId xmlns:a16="http://schemas.microsoft.com/office/drawing/2014/main" id="{48234872-3BB0-0E03-4A97-83608C82AA51}"/>
              </a:ext>
            </a:extLst>
          </p:cNvPr>
          <p:cNvSpPr txBox="1">
            <a:spLocks noGrp="1" noRot="1" noMove="1" noResize="1" noEditPoints="1" noAdjustHandles="1" noChangeArrowheads="1" noChangeShapeType="1"/>
          </p:cNvSpPr>
          <p:nvPr/>
        </p:nvSpPr>
        <p:spPr>
          <a:xfrm>
            <a:off x="6096000" y="6550223"/>
            <a:ext cx="6096000" cy="307777"/>
          </a:xfrm>
          <a:prstGeom prst="rect">
            <a:avLst/>
          </a:prstGeom>
          <a:noFill/>
        </p:spPr>
        <p:txBody>
          <a:bodyPr wrap="square">
            <a:spAutoFit/>
          </a:bodyPr>
          <a:lstStyle/>
          <a:p>
            <a:pPr algn="r"/>
            <a:r>
              <a:rPr lang="fi-FI" sz="1400" dirty="0">
                <a:solidFill>
                  <a:schemeClr val="bg1">
                    <a:lumMod val="50000"/>
                  </a:schemeClr>
                </a:solidFill>
              </a:rPr>
              <a:t>(Putkonen, 2020) </a:t>
            </a:r>
          </a:p>
        </p:txBody>
      </p:sp>
      <p:sp>
        <p:nvSpPr>
          <p:cNvPr id="2" name="Suorakulmio 1">
            <a:extLst>
              <a:ext uri="{FF2B5EF4-FFF2-40B4-BE49-F238E27FC236}">
                <a16:creationId xmlns:a16="http://schemas.microsoft.com/office/drawing/2014/main" id="{049C1D3C-E500-35F0-93F4-CDBC6E31B52F}"/>
              </a:ext>
            </a:extLst>
          </p:cNvPr>
          <p:cNvSpPr>
            <a:spLocks noGrp="1" noRot="1" noMove="1" noResize="1" noEditPoints="1" noAdjustHandles="1" noChangeArrowheads="1" noChangeShapeType="1"/>
          </p:cNvSpPr>
          <p:nvPr/>
        </p:nvSpPr>
        <p:spPr>
          <a:xfrm>
            <a:off x="194586" y="213360"/>
            <a:ext cx="11802828" cy="6336862"/>
          </a:xfrm>
          <a:prstGeom prst="rect">
            <a:avLst/>
          </a:prstGeom>
          <a:noFill/>
          <a:ln w="28575">
            <a:solidFill>
              <a:srgbClr val="D3B77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27078193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F49DB4B2-D711-20DE-F9CB-2D5AF77D4EA2}"/>
              </a:ext>
            </a:extLst>
          </p:cNvPr>
          <p:cNvSpPr>
            <a:spLocks noGrp="1" noRot="1" noMove="1" noResize="1" noEditPoints="1" noAdjustHandles="1" noChangeArrowheads="1" noChangeShapeType="1"/>
          </p:cNvSpPr>
          <p:nvPr>
            <p:ph idx="1"/>
          </p:nvPr>
        </p:nvSpPr>
        <p:spPr>
          <a:xfrm>
            <a:off x="152400" y="597783"/>
            <a:ext cx="3484880" cy="6296660"/>
          </a:xfrm>
          <a:ln w="28575">
            <a:noFill/>
          </a:ln>
        </p:spPr>
        <p:txBody>
          <a:bodyPr>
            <a:normAutofit/>
          </a:bodyPr>
          <a:lstStyle/>
          <a:p>
            <a:pPr marL="0" indent="0" algn="ctr">
              <a:buNone/>
            </a:pPr>
            <a:r>
              <a:rPr lang="fi-FI" sz="2200" dirty="0"/>
              <a:t>Kuohuviinit lajitellaan Suomen Alkossa samojen makukuvailujen ja värikoodien mukaan kuin valkoviinit.</a:t>
            </a:r>
          </a:p>
          <a:p>
            <a:pPr algn="ctr"/>
            <a:endParaRPr lang="fi-FI" sz="2200" dirty="0"/>
          </a:p>
          <a:p>
            <a:pPr marL="0" indent="0" algn="ctr">
              <a:buNone/>
            </a:pPr>
            <a:r>
              <a:rPr lang="fi-FI" sz="2200" dirty="0"/>
              <a:t>Alko lajittelee kuohuviinit seuraavasti:</a:t>
            </a:r>
          </a:p>
        </p:txBody>
      </p:sp>
      <p:sp>
        <p:nvSpPr>
          <p:cNvPr id="5" name="Tekstiruutu 4">
            <a:extLst>
              <a:ext uri="{FF2B5EF4-FFF2-40B4-BE49-F238E27FC236}">
                <a16:creationId xmlns:a16="http://schemas.microsoft.com/office/drawing/2014/main" id="{12AB29A5-1816-EC6D-B381-88585EB4C25F}"/>
              </a:ext>
            </a:extLst>
          </p:cNvPr>
          <p:cNvSpPr txBox="1">
            <a:spLocks noGrp="1" noRot="1" noMove="1" noResize="1" noEditPoints="1" noAdjustHandles="1" noChangeArrowheads="1" noChangeShapeType="1"/>
          </p:cNvSpPr>
          <p:nvPr/>
        </p:nvSpPr>
        <p:spPr>
          <a:xfrm>
            <a:off x="6096000" y="6550223"/>
            <a:ext cx="6096000" cy="307777"/>
          </a:xfrm>
          <a:prstGeom prst="rect">
            <a:avLst/>
          </a:prstGeom>
          <a:noFill/>
        </p:spPr>
        <p:txBody>
          <a:bodyPr wrap="square">
            <a:spAutoFit/>
          </a:bodyPr>
          <a:lstStyle/>
          <a:p>
            <a:pPr algn="r"/>
            <a:r>
              <a:rPr lang="fi-FI" sz="1400" dirty="0">
                <a:solidFill>
                  <a:schemeClr val="bg1">
                    <a:lumMod val="50000"/>
                  </a:schemeClr>
                </a:solidFill>
              </a:rPr>
              <a:t>(Winestate, i.a.; Alko, 2022d) </a:t>
            </a:r>
          </a:p>
        </p:txBody>
      </p:sp>
      <p:sp>
        <p:nvSpPr>
          <p:cNvPr id="8" name="Sisällön paikkamerkki 2">
            <a:extLst>
              <a:ext uri="{FF2B5EF4-FFF2-40B4-BE49-F238E27FC236}">
                <a16:creationId xmlns:a16="http://schemas.microsoft.com/office/drawing/2014/main" id="{28952E76-C8C9-3764-F5DF-FFA9B1082FFA}"/>
              </a:ext>
            </a:extLst>
          </p:cNvPr>
          <p:cNvSpPr txBox="1">
            <a:spLocks noGrp="1" noRot="1" noMove="1" noResize="1" noEditPoints="1" noAdjustHandles="1" noChangeArrowheads="1" noChangeShapeType="1"/>
          </p:cNvSpPr>
          <p:nvPr/>
        </p:nvSpPr>
        <p:spPr>
          <a:xfrm>
            <a:off x="3860800" y="304800"/>
            <a:ext cx="8178800" cy="5831840"/>
          </a:xfrm>
          <a:prstGeom prst="rect">
            <a:avLst/>
          </a:prstGeom>
          <a:ln w="28575">
            <a:no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i-FI" sz="1900" b="1" dirty="0"/>
              <a:t>Pehmeät ja kepeät </a:t>
            </a:r>
            <a:r>
              <a:rPr lang="fi-FI" sz="1900" dirty="0"/>
              <a:t>kuohuviinit ovat makeudeltaan joko erittäin kuivia tai puolimakeita, ja niissä on hentoa hapokkuutta sekä mutkatonta kepeyttä. Tämän tyyppinen kuohuviini on omiaan seurustelujuomaksi, noutopöytiin tai kevyempien kasvis- ja kalaruokien kanssa.</a:t>
            </a:r>
          </a:p>
          <a:p>
            <a:pPr algn="just"/>
            <a:r>
              <a:rPr lang="fi-FI" sz="1900" b="1" dirty="0"/>
              <a:t>Lempeät ja makeahkot </a:t>
            </a:r>
            <a:r>
              <a:rPr lang="fi-FI" sz="1900" dirty="0"/>
              <a:t>kuohuviinit ovat joko puolimakeita tai makeita ja ne ovat myös herkullisen hedelmäisiä, sopivat seurustelujuomaksi, maljannostoon sekä jälkiruokien tai jopa hieman mausteisempien ruokien kanssa.</a:t>
            </a:r>
          </a:p>
          <a:p>
            <a:pPr algn="just"/>
            <a:r>
              <a:rPr lang="fi-FI" sz="1900" b="1" dirty="0"/>
              <a:t>Pirteät ja hedelmäiset </a:t>
            </a:r>
            <a:r>
              <a:rPr lang="fi-FI" sz="1900" dirty="0"/>
              <a:t>kuohuviinit vaihtelevat erittäin kuivasta puolimakeaan ja ne ovat pirteän hapokkaita sekä runsaan hedelmäisiä. Myös tämän tyyppiset kuohuvat sopivat seurusteluun sekä maljannostoon, mutta ruuan kanssa yhdistettynä parhaimmillaan ne ovat esimerkiksi äyriäis-, tai kala- ja kasvisruokien kanssa.</a:t>
            </a:r>
          </a:p>
          <a:p>
            <a:pPr algn="just"/>
            <a:r>
              <a:rPr lang="fi-FI" sz="1900" b="1" dirty="0"/>
              <a:t>Vivahteikkaat ja ryhdikkäät </a:t>
            </a:r>
            <a:r>
              <a:rPr lang="fi-FI" sz="1900" dirty="0"/>
              <a:t>kuohuviinit ovat joko kuivia tai erittäin kuivia ja niiden aromeissa on runsaasti mineraalisuutta sekä raikasta hedelmäisyyttä.. Tällainen kuohuva on helppo yhdistää monenlaisen ruuan kanssa ja juuri runsaan hapokkuutensa ansiosta, sen kanssa sopii niin äyriäiset, kala, täyteläiset kasvisruuat kuin vaaleasta lihasta valmistetut ruuatkin.</a:t>
            </a:r>
          </a:p>
          <a:p>
            <a:pPr algn="just"/>
            <a:r>
              <a:rPr lang="fi-FI" sz="1900" b="1" dirty="0"/>
              <a:t>Runsaat ja paahteiset </a:t>
            </a:r>
            <a:r>
              <a:rPr lang="fi-FI" sz="1900" dirty="0"/>
              <a:t>kuohuviinit ovat myös joko erittäin kuivia tai kuivia. Niiden aromeissa on täyteläisyyttä sekä paahteisuutta, ja ne sopivat hyvin voimakkaamman makuisten ruokien kanssa, kuten possun, vasikan, riistalintujen ja merenelävien kanssa, sillä niissä on runsasta mausteisuutta sekä tasapainoista hapokkuutta.</a:t>
            </a:r>
          </a:p>
        </p:txBody>
      </p:sp>
      <p:sp>
        <p:nvSpPr>
          <p:cNvPr id="4" name="Tekstiruutu 3">
            <a:extLst>
              <a:ext uri="{FF2B5EF4-FFF2-40B4-BE49-F238E27FC236}">
                <a16:creationId xmlns:a16="http://schemas.microsoft.com/office/drawing/2014/main" id="{66704F18-F06D-5170-1905-9BF7020AAB61}"/>
              </a:ext>
            </a:extLst>
          </p:cNvPr>
          <p:cNvSpPr txBox="1">
            <a:spLocks noGrp="1" noRot="1" noMove="1" noResize="1" noEditPoints="1" noAdjustHandles="1" noChangeArrowheads="1" noChangeShapeType="1"/>
          </p:cNvSpPr>
          <p:nvPr/>
        </p:nvSpPr>
        <p:spPr>
          <a:xfrm>
            <a:off x="0" y="3876740"/>
            <a:ext cx="3718560" cy="371818"/>
          </a:xfrm>
          <a:prstGeom prst="rect">
            <a:avLst/>
          </a:prstGeom>
          <a:solidFill>
            <a:srgbClr val="F6EA59"/>
          </a:solidFill>
        </p:spPr>
        <p:txBody>
          <a:bodyPr wrap="square" rtlCol="0">
            <a:spAutoFit/>
          </a:bodyPr>
          <a:lstStyle/>
          <a:p>
            <a:pPr algn="ctr"/>
            <a:r>
              <a:rPr lang="fi-FI" dirty="0">
                <a:latin typeface="Arial" panose="020B0604020202020204" pitchFamily="34" charset="0"/>
                <a:cs typeface="Arial" panose="020B0604020202020204" pitchFamily="34" charset="0"/>
              </a:rPr>
              <a:t>Pehmeä &amp; kepeä</a:t>
            </a:r>
          </a:p>
        </p:txBody>
      </p:sp>
      <p:sp>
        <p:nvSpPr>
          <p:cNvPr id="6" name="Tekstiruutu 5">
            <a:extLst>
              <a:ext uri="{FF2B5EF4-FFF2-40B4-BE49-F238E27FC236}">
                <a16:creationId xmlns:a16="http://schemas.microsoft.com/office/drawing/2014/main" id="{1005523E-436D-8086-8709-EB9C87F72071}"/>
              </a:ext>
            </a:extLst>
          </p:cNvPr>
          <p:cNvSpPr txBox="1">
            <a:spLocks noGrp="1" noRot="1" noMove="1" noResize="1" noEditPoints="1" noAdjustHandles="1" noChangeArrowheads="1" noChangeShapeType="1"/>
          </p:cNvSpPr>
          <p:nvPr/>
        </p:nvSpPr>
        <p:spPr>
          <a:xfrm>
            <a:off x="-10160" y="4315460"/>
            <a:ext cx="3728720" cy="366846"/>
          </a:xfrm>
          <a:prstGeom prst="rect">
            <a:avLst/>
          </a:prstGeom>
          <a:solidFill>
            <a:srgbClr val="FF8200"/>
          </a:solidFill>
        </p:spPr>
        <p:txBody>
          <a:bodyPr wrap="square" rtlCol="0">
            <a:spAutoFit/>
          </a:bodyPr>
          <a:lstStyle/>
          <a:p>
            <a:pPr algn="ctr"/>
            <a:r>
              <a:rPr lang="fi-FI" dirty="0">
                <a:latin typeface="Arial" panose="020B0604020202020204" pitchFamily="34" charset="0"/>
                <a:cs typeface="Arial" panose="020B0604020202020204" pitchFamily="34" charset="0"/>
              </a:rPr>
              <a:t>Lempeä &amp; makeahko</a:t>
            </a:r>
          </a:p>
        </p:txBody>
      </p:sp>
      <p:sp>
        <p:nvSpPr>
          <p:cNvPr id="7" name="Tekstiruutu 6">
            <a:extLst>
              <a:ext uri="{FF2B5EF4-FFF2-40B4-BE49-F238E27FC236}">
                <a16:creationId xmlns:a16="http://schemas.microsoft.com/office/drawing/2014/main" id="{004FC1FC-17CF-689E-0F2D-FEE7911F1C53}"/>
              </a:ext>
            </a:extLst>
          </p:cNvPr>
          <p:cNvSpPr txBox="1">
            <a:spLocks noGrp="1" noRot="1" noMove="1" noResize="1" noEditPoints="1" noAdjustHandles="1" noChangeArrowheads="1" noChangeShapeType="1"/>
          </p:cNvSpPr>
          <p:nvPr/>
        </p:nvSpPr>
        <p:spPr>
          <a:xfrm>
            <a:off x="0" y="4759152"/>
            <a:ext cx="3718560" cy="366846"/>
          </a:xfrm>
          <a:prstGeom prst="rect">
            <a:avLst/>
          </a:prstGeom>
          <a:solidFill>
            <a:srgbClr val="6CC24A"/>
          </a:solidFill>
        </p:spPr>
        <p:txBody>
          <a:bodyPr wrap="square" rtlCol="0">
            <a:spAutoFit/>
          </a:bodyPr>
          <a:lstStyle/>
          <a:p>
            <a:pPr algn="ctr"/>
            <a:r>
              <a:rPr lang="fi-FI" dirty="0">
                <a:latin typeface="Arial" panose="020B0604020202020204" pitchFamily="34" charset="0"/>
                <a:cs typeface="Arial" panose="020B0604020202020204" pitchFamily="34" charset="0"/>
              </a:rPr>
              <a:t>Pirteä &amp; hedelmäinen</a:t>
            </a:r>
          </a:p>
        </p:txBody>
      </p:sp>
      <p:sp>
        <p:nvSpPr>
          <p:cNvPr id="9" name="Tekstiruutu 8">
            <a:extLst>
              <a:ext uri="{FF2B5EF4-FFF2-40B4-BE49-F238E27FC236}">
                <a16:creationId xmlns:a16="http://schemas.microsoft.com/office/drawing/2014/main" id="{77B84D54-4720-ADCB-18F4-12BF0860C84B}"/>
              </a:ext>
            </a:extLst>
          </p:cNvPr>
          <p:cNvSpPr txBox="1">
            <a:spLocks noGrp="1" noRot="1" noMove="1" noResize="1" noEditPoints="1" noAdjustHandles="1" noChangeArrowheads="1" noChangeShapeType="1"/>
          </p:cNvSpPr>
          <p:nvPr/>
        </p:nvSpPr>
        <p:spPr>
          <a:xfrm>
            <a:off x="-10160" y="5197872"/>
            <a:ext cx="3738880" cy="366846"/>
          </a:xfrm>
          <a:prstGeom prst="rect">
            <a:avLst/>
          </a:prstGeom>
          <a:solidFill>
            <a:srgbClr val="0085AD"/>
          </a:solidFill>
        </p:spPr>
        <p:txBody>
          <a:bodyPr wrap="square" rtlCol="0">
            <a:spAutoFit/>
          </a:bodyPr>
          <a:lstStyle/>
          <a:p>
            <a:pPr algn="ctr"/>
            <a:r>
              <a:rPr lang="fi-FI" dirty="0">
                <a:latin typeface="Arial" panose="020B0604020202020204" pitchFamily="34" charset="0"/>
                <a:cs typeface="Arial" panose="020B0604020202020204" pitchFamily="34" charset="0"/>
              </a:rPr>
              <a:t>Vivahteikas &amp; ryhdikäs</a:t>
            </a:r>
          </a:p>
        </p:txBody>
      </p:sp>
      <p:sp>
        <p:nvSpPr>
          <p:cNvPr id="10" name="Tekstiruutu 9">
            <a:extLst>
              <a:ext uri="{FF2B5EF4-FFF2-40B4-BE49-F238E27FC236}">
                <a16:creationId xmlns:a16="http://schemas.microsoft.com/office/drawing/2014/main" id="{CF12810D-F3D4-93E7-E633-A37769FE7640}"/>
              </a:ext>
            </a:extLst>
          </p:cNvPr>
          <p:cNvSpPr txBox="1">
            <a:spLocks noGrp="1" noRot="1" noMove="1" noResize="1" noEditPoints="1" noAdjustHandles="1" noChangeArrowheads="1" noChangeShapeType="1"/>
          </p:cNvSpPr>
          <p:nvPr/>
        </p:nvSpPr>
        <p:spPr>
          <a:xfrm>
            <a:off x="-10160" y="5636592"/>
            <a:ext cx="3738880" cy="366846"/>
          </a:xfrm>
          <a:prstGeom prst="rect">
            <a:avLst/>
          </a:prstGeom>
          <a:solidFill>
            <a:srgbClr val="89532F"/>
          </a:solidFill>
        </p:spPr>
        <p:txBody>
          <a:bodyPr wrap="square" rtlCol="0">
            <a:spAutoFit/>
          </a:bodyPr>
          <a:lstStyle/>
          <a:p>
            <a:pPr algn="ctr"/>
            <a:r>
              <a:rPr lang="fi-FI" dirty="0">
                <a:solidFill>
                  <a:schemeClr val="bg1"/>
                </a:solidFill>
                <a:latin typeface="Arial" panose="020B0604020202020204" pitchFamily="34" charset="0"/>
                <a:cs typeface="Arial" panose="020B0604020202020204" pitchFamily="34" charset="0"/>
              </a:rPr>
              <a:t>Runsas &amp; paahteinen</a:t>
            </a:r>
          </a:p>
        </p:txBody>
      </p:sp>
      <p:sp>
        <p:nvSpPr>
          <p:cNvPr id="11" name="Suorakulmio 10">
            <a:extLst>
              <a:ext uri="{FF2B5EF4-FFF2-40B4-BE49-F238E27FC236}">
                <a16:creationId xmlns:a16="http://schemas.microsoft.com/office/drawing/2014/main" id="{E5F5C97D-D319-F1C8-F988-038CB79358AA}"/>
              </a:ext>
            </a:extLst>
          </p:cNvPr>
          <p:cNvSpPr>
            <a:spLocks noGrp="1" noRot="1" noMove="1" noResize="1" noEditPoints="1" noAdjustHandles="1" noChangeArrowheads="1" noChangeShapeType="1"/>
          </p:cNvSpPr>
          <p:nvPr/>
        </p:nvSpPr>
        <p:spPr>
          <a:xfrm>
            <a:off x="0" y="0"/>
            <a:ext cx="3718560" cy="6858000"/>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26386665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94AA3F9-5ED6-FCD7-7A4F-F805D0887619}"/>
              </a:ext>
            </a:extLst>
          </p:cNvPr>
          <p:cNvSpPr>
            <a:spLocks noGrp="1" noRot="1" noMove="1" noResize="1" noEditPoints="1" noAdjustHandles="1" noChangeArrowheads="1" noChangeShapeType="1"/>
          </p:cNvSpPr>
          <p:nvPr>
            <p:ph type="title"/>
          </p:nvPr>
        </p:nvSpPr>
        <p:spPr>
          <a:xfrm>
            <a:off x="460071" y="243426"/>
            <a:ext cx="6069938" cy="3527662"/>
          </a:xfrm>
          <a:solidFill>
            <a:srgbClr val="9C9860"/>
          </a:solidFill>
          <a:ln>
            <a:noFill/>
          </a:ln>
        </p:spPr>
        <p:txBody>
          <a:bodyPr/>
          <a:lstStyle/>
          <a:p>
            <a:pPr algn="ctr"/>
            <a:r>
              <a:rPr lang="fi-FI" dirty="0">
                <a:latin typeface="Perpetua" panose="02020502060401020303" pitchFamily="18" charset="0"/>
              </a:rPr>
              <a:t>Muut viinit</a:t>
            </a:r>
          </a:p>
        </p:txBody>
      </p:sp>
      <p:sp>
        <p:nvSpPr>
          <p:cNvPr id="3" name="Sisällön paikkamerkki 2">
            <a:extLst>
              <a:ext uri="{FF2B5EF4-FFF2-40B4-BE49-F238E27FC236}">
                <a16:creationId xmlns:a16="http://schemas.microsoft.com/office/drawing/2014/main" id="{F49DB4B2-D711-20DE-F9CB-2D5AF77D4EA2}"/>
              </a:ext>
            </a:extLst>
          </p:cNvPr>
          <p:cNvSpPr>
            <a:spLocks noGrp="1" noRot="1" noMove="1" noResize="1" noEditPoints="1" noAdjustHandles="1" noChangeArrowheads="1" noChangeShapeType="1"/>
          </p:cNvSpPr>
          <p:nvPr>
            <p:ph idx="1"/>
          </p:nvPr>
        </p:nvSpPr>
        <p:spPr>
          <a:xfrm>
            <a:off x="460071" y="4717582"/>
            <a:ext cx="11271858" cy="1265774"/>
          </a:xfrm>
          <a:noFill/>
          <a:ln w="28575">
            <a:noFill/>
          </a:ln>
        </p:spPr>
        <p:txBody>
          <a:bodyPr/>
          <a:lstStyle/>
          <a:p>
            <a:pPr marL="0" indent="0" algn="ctr">
              <a:buNone/>
            </a:pPr>
            <a:r>
              <a:rPr lang="fi-FI" dirty="0"/>
              <a:t>Muita viinityyppejä ovat mm. väkevät viinit, oranssiviini, alkuviinit, </a:t>
            </a:r>
            <a:r>
              <a:rPr lang="fi-FI" dirty="0" err="1"/>
              <a:t>pét</a:t>
            </a:r>
            <a:r>
              <a:rPr lang="fi-FI" dirty="0"/>
              <a:t> </a:t>
            </a:r>
            <a:r>
              <a:rPr lang="fi-FI" dirty="0" err="1"/>
              <a:t>nat</a:t>
            </a:r>
            <a:r>
              <a:rPr lang="fi-FI" dirty="0"/>
              <a:t> -viinit, vegaaniset viinit, marja- ja hedelmäviinit ja esimerkiksi japanilainen sake.</a:t>
            </a:r>
          </a:p>
        </p:txBody>
      </p:sp>
      <p:pic>
        <p:nvPicPr>
          <p:cNvPr id="11" name="Kuva 10">
            <a:extLst>
              <a:ext uri="{FF2B5EF4-FFF2-40B4-BE49-F238E27FC236}">
                <a16:creationId xmlns:a16="http://schemas.microsoft.com/office/drawing/2014/main" id="{F0B6EEC7-C88C-0F96-A8F7-29D8F6456C37}"/>
              </a:ext>
            </a:extLst>
          </p:cNvPr>
          <p:cNvPicPr>
            <a:picLocks noGrp="1" noRot="1" noChangeAspect="1" noMove="1" noResize="1" noEditPoints="1" noAdjustHandles="1" noChangeArrowheads="1" noChangeShapeType="1" noCrop="1"/>
          </p:cNvPicPr>
          <p:nvPr/>
        </p:nvPicPr>
        <p:blipFill rotWithShape="1">
          <a:blip r:embed="rId2"/>
          <a:srcRect r="5139"/>
          <a:stretch/>
        </p:blipFill>
        <p:spPr>
          <a:xfrm>
            <a:off x="6708913" y="234715"/>
            <a:ext cx="5023016" cy="3536373"/>
          </a:xfrm>
          <a:prstGeom prst="rect">
            <a:avLst/>
          </a:prstGeom>
        </p:spPr>
      </p:pic>
    </p:spTree>
    <p:extLst>
      <p:ext uri="{BB962C8B-B14F-4D97-AF65-F5344CB8AC3E}">
        <p14:creationId xmlns:p14="http://schemas.microsoft.com/office/powerpoint/2010/main" val="30177073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F49DB4B2-D711-20DE-F9CB-2D5AF77D4EA2}"/>
              </a:ext>
            </a:extLst>
          </p:cNvPr>
          <p:cNvSpPr>
            <a:spLocks noGrp="1" noRot="1" noMove="1" noResize="1" noEditPoints="1" noAdjustHandles="1" noChangeArrowheads="1" noChangeShapeType="1"/>
          </p:cNvSpPr>
          <p:nvPr>
            <p:ph idx="1"/>
          </p:nvPr>
        </p:nvSpPr>
        <p:spPr>
          <a:xfrm>
            <a:off x="460071" y="894522"/>
            <a:ext cx="11271858" cy="5088834"/>
          </a:xfrm>
          <a:noFill/>
          <a:ln w="28575">
            <a:noFill/>
          </a:ln>
        </p:spPr>
        <p:txBody>
          <a:bodyPr/>
          <a:lstStyle/>
          <a:p>
            <a:pPr marL="0" indent="0" algn="ctr">
              <a:buNone/>
            </a:pPr>
            <a:r>
              <a:rPr lang="fi-FI" sz="3600" dirty="0"/>
              <a:t>Väkevät viinit</a:t>
            </a:r>
          </a:p>
          <a:p>
            <a:pPr marL="0" indent="0" algn="ctr">
              <a:buNone/>
            </a:pPr>
            <a:r>
              <a:rPr lang="fi-FI" dirty="0"/>
              <a:t>Väkevät viinit ovat viinejä, joihin on lisätty väkevää alkoholia. Väkevissä viineissä on alkoholia 15–22 %.</a:t>
            </a:r>
          </a:p>
          <a:p>
            <a:pPr marL="0" indent="0" algn="ctr">
              <a:buNone/>
            </a:pPr>
            <a:r>
              <a:rPr lang="fi-FI" dirty="0"/>
              <a:t>Väkevöity viini on myös sitä makeampaa, mitä aikaisemmassa vaiheessa valmistusta siihen on lisätty väkevää alkoholia. Tämä johtuu siitä, että alkoholin lisääminen lopettaa sokerin ja hiivan käymisprosessin ja käymätön sokeri jää viiniin sen makeuttajaksi.</a:t>
            </a:r>
          </a:p>
          <a:p>
            <a:pPr marL="0" indent="0" algn="ctr">
              <a:buNone/>
            </a:pPr>
            <a:r>
              <a:rPr lang="fi-FI" dirty="0"/>
              <a:t>Kenties tutuimpia väkeviä viinejä ovat portviini, sherry ja madeira, mutta vermutit, </a:t>
            </a:r>
            <a:r>
              <a:rPr lang="fi-FI" dirty="0" err="1"/>
              <a:t>malagat</a:t>
            </a:r>
            <a:r>
              <a:rPr lang="fi-FI" dirty="0"/>
              <a:t>, glögit ja saket lasketaan myös väkeviksi viineiksi.</a:t>
            </a:r>
          </a:p>
          <a:p>
            <a:pPr marL="0" indent="0" algn="ctr">
              <a:buNone/>
            </a:pPr>
            <a:r>
              <a:rPr lang="fi-FI" dirty="0"/>
              <a:t>Väkevät viinit ovat erinomaisia jälkiruokaviinejä, mutta kuivempia viinejä voi nauttia esimerkiksi aperitiivina ennen ruokailua.</a:t>
            </a:r>
          </a:p>
        </p:txBody>
      </p:sp>
      <p:sp>
        <p:nvSpPr>
          <p:cNvPr id="14" name="Suorakulmio 13">
            <a:extLst>
              <a:ext uri="{FF2B5EF4-FFF2-40B4-BE49-F238E27FC236}">
                <a16:creationId xmlns:a16="http://schemas.microsoft.com/office/drawing/2014/main" id="{890C907D-4749-A2B8-AFF1-6FE49AD6F77D}"/>
              </a:ext>
            </a:extLst>
          </p:cNvPr>
          <p:cNvSpPr>
            <a:spLocks noGrp="1" noRot="1" noMove="1" noResize="1" noEditPoints="1" noAdjustHandles="1" noChangeArrowheads="1" noChangeShapeType="1"/>
          </p:cNvSpPr>
          <p:nvPr/>
        </p:nvSpPr>
        <p:spPr>
          <a:xfrm>
            <a:off x="194586" y="213360"/>
            <a:ext cx="11802828" cy="6336862"/>
          </a:xfrm>
          <a:prstGeom prst="rect">
            <a:avLst/>
          </a:prstGeom>
          <a:noFill/>
          <a:ln w="28575">
            <a:solidFill>
              <a:srgbClr val="9C98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6" name="Tekstiruutu 15">
            <a:extLst>
              <a:ext uri="{FF2B5EF4-FFF2-40B4-BE49-F238E27FC236}">
                <a16:creationId xmlns:a16="http://schemas.microsoft.com/office/drawing/2014/main" id="{E64C957A-966D-E40E-B58D-60B6172F5B34}"/>
              </a:ext>
            </a:extLst>
          </p:cNvPr>
          <p:cNvSpPr txBox="1">
            <a:spLocks noGrp="1" noRot="1" noMove="1" noResize="1" noEditPoints="1" noAdjustHandles="1" noChangeArrowheads="1" noChangeShapeType="1"/>
          </p:cNvSpPr>
          <p:nvPr/>
        </p:nvSpPr>
        <p:spPr>
          <a:xfrm>
            <a:off x="6094344" y="6550223"/>
            <a:ext cx="6097656" cy="307777"/>
          </a:xfrm>
          <a:prstGeom prst="rect">
            <a:avLst/>
          </a:prstGeom>
          <a:noFill/>
        </p:spPr>
        <p:txBody>
          <a:bodyPr wrap="square">
            <a:spAutoFit/>
          </a:bodyPr>
          <a:lstStyle/>
          <a:p>
            <a:pPr algn="r"/>
            <a:r>
              <a:rPr lang="fi-FI" sz="1400" dirty="0">
                <a:solidFill>
                  <a:schemeClr val="bg1">
                    <a:lumMod val="50000"/>
                  </a:schemeClr>
                </a:solidFill>
              </a:rPr>
              <a:t>(Viinimaa, i.a.-c; Putkonen, 2021) </a:t>
            </a:r>
          </a:p>
        </p:txBody>
      </p:sp>
      <p:pic>
        <p:nvPicPr>
          <p:cNvPr id="2" name="Kuva 1">
            <a:extLst>
              <a:ext uri="{FF2B5EF4-FFF2-40B4-BE49-F238E27FC236}">
                <a16:creationId xmlns:a16="http://schemas.microsoft.com/office/drawing/2014/main" id="{0060348C-3AEC-20A9-48E2-D0AF90D9B509}"/>
              </a:ext>
            </a:extLst>
          </p:cNvPr>
          <p:cNvPicPr>
            <a:picLocks noGrp="1" noRot="1" noChangeAspect="1" noMove="1" noResize="1" noEditPoints="1" noAdjustHandles="1" noChangeArrowheads="1" noChangeShapeType="1" noCrop="1"/>
          </p:cNvPicPr>
          <p:nvPr/>
        </p:nvPicPr>
        <p:blipFill>
          <a:blip r:embed="rId2"/>
          <a:stretch>
            <a:fillRect/>
          </a:stretch>
        </p:blipFill>
        <p:spPr>
          <a:xfrm>
            <a:off x="5643075" y="89952"/>
            <a:ext cx="902538" cy="246816"/>
          </a:xfrm>
          <a:prstGeom prst="rect">
            <a:avLst/>
          </a:prstGeom>
        </p:spPr>
      </p:pic>
    </p:spTree>
    <p:extLst>
      <p:ext uri="{BB962C8B-B14F-4D97-AF65-F5344CB8AC3E}">
        <p14:creationId xmlns:p14="http://schemas.microsoft.com/office/powerpoint/2010/main" val="28072529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uorakulmio 13">
            <a:extLst>
              <a:ext uri="{FF2B5EF4-FFF2-40B4-BE49-F238E27FC236}">
                <a16:creationId xmlns:a16="http://schemas.microsoft.com/office/drawing/2014/main" id="{890C907D-4749-A2B8-AFF1-6FE49AD6F77D}"/>
              </a:ext>
            </a:extLst>
          </p:cNvPr>
          <p:cNvSpPr>
            <a:spLocks noGrp="1" noRot="1" noMove="1" noResize="1" noEditPoints="1" noAdjustHandles="1" noChangeArrowheads="1" noChangeShapeType="1"/>
          </p:cNvSpPr>
          <p:nvPr/>
        </p:nvSpPr>
        <p:spPr>
          <a:xfrm>
            <a:off x="194586" y="213360"/>
            <a:ext cx="11802828" cy="6336862"/>
          </a:xfrm>
          <a:prstGeom prst="rect">
            <a:avLst/>
          </a:prstGeom>
          <a:noFill/>
          <a:ln w="28575">
            <a:solidFill>
              <a:srgbClr val="9C98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6" name="Tekstiruutu 15">
            <a:extLst>
              <a:ext uri="{FF2B5EF4-FFF2-40B4-BE49-F238E27FC236}">
                <a16:creationId xmlns:a16="http://schemas.microsoft.com/office/drawing/2014/main" id="{E64C957A-966D-E40E-B58D-60B6172F5B34}"/>
              </a:ext>
            </a:extLst>
          </p:cNvPr>
          <p:cNvSpPr txBox="1">
            <a:spLocks noGrp="1" noRot="1" noMove="1" noResize="1" noEditPoints="1" noAdjustHandles="1" noChangeArrowheads="1" noChangeShapeType="1"/>
          </p:cNvSpPr>
          <p:nvPr/>
        </p:nvSpPr>
        <p:spPr>
          <a:xfrm>
            <a:off x="6094344" y="6550223"/>
            <a:ext cx="6097656" cy="307777"/>
          </a:xfrm>
          <a:prstGeom prst="rect">
            <a:avLst/>
          </a:prstGeom>
          <a:noFill/>
        </p:spPr>
        <p:txBody>
          <a:bodyPr wrap="square">
            <a:spAutoFit/>
          </a:bodyPr>
          <a:lstStyle/>
          <a:p>
            <a:pPr algn="r"/>
            <a:r>
              <a:rPr lang="fi-FI" sz="1400" dirty="0">
                <a:solidFill>
                  <a:schemeClr val="bg1">
                    <a:lumMod val="50000"/>
                  </a:schemeClr>
                </a:solidFill>
              </a:rPr>
              <a:t>(Satokangas, 2022) </a:t>
            </a:r>
          </a:p>
        </p:txBody>
      </p:sp>
      <p:sp>
        <p:nvSpPr>
          <p:cNvPr id="6" name="Sisällön paikkamerkki 5">
            <a:extLst>
              <a:ext uri="{FF2B5EF4-FFF2-40B4-BE49-F238E27FC236}">
                <a16:creationId xmlns:a16="http://schemas.microsoft.com/office/drawing/2014/main" id="{9ACE8073-8B0B-4029-7B83-91A3B305ED02}"/>
              </a:ext>
            </a:extLst>
          </p:cNvPr>
          <p:cNvSpPr>
            <a:spLocks noGrp="1" noRot="1" noMove="1" noResize="1" noEditPoints="1" noAdjustHandles="1" noChangeArrowheads="1" noChangeShapeType="1"/>
          </p:cNvSpPr>
          <p:nvPr>
            <p:ph idx="1"/>
          </p:nvPr>
        </p:nvSpPr>
        <p:spPr>
          <a:xfrm>
            <a:off x="417443" y="477077"/>
            <a:ext cx="11360427" cy="5893905"/>
          </a:xfrm>
        </p:spPr>
        <p:txBody>
          <a:bodyPr>
            <a:normAutofit lnSpcReduction="10000"/>
          </a:bodyPr>
          <a:lstStyle/>
          <a:p>
            <a:pPr marL="0" indent="0" algn="ctr">
              <a:buNone/>
            </a:pPr>
            <a:r>
              <a:rPr lang="fi-FI" sz="3600" dirty="0"/>
              <a:t>Oranssiviini</a:t>
            </a:r>
          </a:p>
          <a:p>
            <a:pPr marL="0" indent="0" algn="ctr">
              <a:buNone/>
            </a:pPr>
            <a:r>
              <a:rPr lang="fi-FI" dirty="0"/>
              <a:t>Oranssiviini on valkoviiniä, jonka valmistuksen aikana on käytetty kuorikontaktia eli maseraatiota. </a:t>
            </a:r>
          </a:p>
          <a:p>
            <a:pPr marL="0" indent="0" algn="ctr">
              <a:buNone/>
            </a:pPr>
            <a:r>
              <a:rPr lang="fi-FI" dirty="0"/>
              <a:t>Rypäleiden kuoret ovat oranssiviinin valmistuksessa mukana päivistä jopa vuoteen. Kuorikontaktin myötä viini saa voimakkaampia, runsaampia makuja ja aromeja ja jopa hieman tanniinisuutta.</a:t>
            </a:r>
          </a:p>
          <a:p>
            <a:pPr marL="0" indent="0" algn="ctr">
              <a:buNone/>
            </a:pPr>
            <a:r>
              <a:rPr lang="fi-FI" dirty="0"/>
              <a:t>Tyypillisimpiä oranssiviinien aromeja ovat kypsän hedelmäiset aromit, omenan ja kivellisten hedelmien kuten persikan ja aprikoosin aromit sekä pähkinän ja hunajan aromit.</a:t>
            </a:r>
          </a:p>
          <a:p>
            <a:pPr marL="0" indent="0" algn="ctr">
              <a:buNone/>
            </a:pPr>
            <a:r>
              <a:rPr lang="fi-FI" dirty="0"/>
              <a:t>Alun perin oranssiviinejä alettiin valmistaa jo tuhansia vuosia sitten Kaukasuksella eli nykyisen Georgian alueella, mutta niitä valmistetaan nykyään paljon myös esimerkiksi Italiassa, Sloveniassa ja muualla Euroopassa.</a:t>
            </a:r>
          </a:p>
          <a:p>
            <a:pPr marL="0" indent="0" algn="ctr">
              <a:buNone/>
            </a:pPr>
            <a:r>
              <a:rPr lang="fi-FI" dirty="0"/>
              <a:t>Koska Oranssiviinit ovat usein hyvin runsaita, ne ovat ennen kaikkea hyviä ruokaviinejä ja sopivat hyvin monenlaisen ruuan kanssa.</a:t>
            </a:r>
          </a:p>
        </p:txBody>
      </p:sp>
      <p:pic>
        <p:nvPicPr>
          <p:cNvPr id="2" name="Kuva 1">
            <a:extLst>
              <a:ext uri="{FF2B5EF4-FFF2-40B4-BE49-F238E27FC236}">
                <a16:creationId xmlns:a16="http://schemas.microsoft.com/office/drawing/2014/main" id="{DAC00E84-DA2B-0800-914E-13E74ED8C828}"/>
              </a:ext>
            </a:extLst>
          </p:cNvPr>
          <p:cNvPicPr>
            <a:picLocks noGrp="1" noRot="1" noChangeAspect="1" noMove="1" noResize="1" noEditPoints="1" noAdjustHandles="1" noChangeArrowheads="1" noChangeShapeType="1" noCrop="1"/>
          </p:cNvPicPr>
          <p:nvPr/>
        </p:nvPicPr>
        <p:blipFill>
          <a:blip r:embed="rId2"/>
          <a:stretch>
            <a:fillRect/>
          </a:stretch>
        </p:blipFill>
        <p:spPr>
          <a:xfrm>
            <a:off x="5643075" y="89952"/>
            <a:ext cx="902538" cy="246816"/>
          </a:xfrm>
          <a:prstGeom prst="rect">
            <a:avLst/>
          </a:prstGeom>
        </p:spPr>
      </p:pic>
    </p:spTree>
    <p:extLst>
      <p:ext uri="{BB962C8B-B14F-4D97-AF65-F5344CB8AC3E}">
        <p14:creationId xmlns:p14="http://schemas.microsoft.com/office/powerpoint/2010/main" val="36351256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uorakulmio 13">
            <a:extLst>
              <a:ext uri="{FF2B5EF4-FFF2-40B4-BE49-F238E27FC236}">
                <a16:creationId xmlns:a16="http://schemas.microsoft.com/office/drawing/2014/main" id="{890C907D-4749-A2B8-AFF1-6FE49AD6F77D}"/>
              </a:ext>
            </a:extLst>
          </p:cNvPr>
          <p:cNvSpPr>
            <a:spLocks noGrp="1" noRot="1" noMove="1" noResize="1" noEditPoints="1" noAdjustHandles="1" noChangeArrowheads="1" noChangeShapeType="1"/>
          </p:cNvSpPr>
          <p:nvPr/>
        </p:nvSpPr>
        <p:spPr>
          <a:xfrm>
            <a:off x="194586" y="213360"/>
            <a:ext cx="11802828" cy="6336862"/>
          </a:xfrm>
          <a:prstGeom prst="rect">
            <a:avLst/>
          </a:prstGeom>
          <a:noFill/>
          <a:ln w="28575">
            <a:solidFill>
              <a:srgbClr val="9C98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6" name="Tekstiruutu 15">
            <a:extLst>
              <a:ext uri="{FF2B5EF4-FFF2-40B4-BE49-F238E27FC236}">
                <a16:creationId xmlns:a16="http://schemas.microsoft.com/office/drawing/2014/main" id="{E64C957A-966D-E40E-B58D-60B6172F5B34}"/>
              </a:ext>
            </a:extLst>
          </p:cNvPr>
          <p:cNvSpPr txBox="1">
            <a:spLocks noGrp="1" noRot="1" noMove="1" noResize="1" noEditPoints="1" noAdjustHandles="1" noChangeArrowheads="1" noChangeShapeType="1"/>
          </p:cNvSpPr>
          <p:nvPr/>
        </p:nvSpPr>
        <p:spPr>
          <a:xfrm>
            <a:off x="6094344" y="6550223"/>
            <a:ext cx="6097656" cy="307777"/>
          </a:xfrm>
          <a:prstGeom prst="rect">
            <a:avLst/>
          </a:prstGeom>
          <a:noFill/>
        </p:spPr>
        <p:txBody>
          <a:bodyPr wrap="square">
            <a:spAutoFit/>
          </a:bodyPr>
          <a:lstStyle/>
          <a:p>
            <a:pPr algn="r"/>
            <a:r>
              <a:rPr lang="fi-FI" sz="1400" dirty="0">
                <a:solidFill>
                  <a:schemeClr val="bg1">
                    <a:lumMod val="50000"/>
                  </a:schemeClr>
                </a:solidFill>
              </a:rPr>
              <a:t>(Alko, 2022g) </a:t>
            </a:r>
          </a:p>
        </p:txBody>
      </p:sp>
      <p:sp>
        <p:nvSpPr>
          <p:cNvPr id="6" name="Sisällön paikkamerkki 5">
            <a:extLst>
              <a:ext uri="{FF2B5EF4-FFF2-40B4-BE49-F238E27FC236}">
                <a16:creationId xmlns:a16="http://schemas.microsoft.com/office/drawing/2014/main" id="{9ACE8073-8B0B-4029-7B83-91A3B305ED02}"/>
              </a:ext>
            </a:extLst>
          </p:cNvPr>
          <p:cNvSpPr>
            <a:spLocks noGrp="1" noRot="1" noMove="1" noResize="1" noEditPoints="1" noAdjustHandles="1" noChangeArrowheads="1" noChangeShapeType="1"/>
          </p:cNvSpPr>
          <p:nvPr>
            <p:ph idx="1"/>
          </p:nvPr>
        </p:nvSpPr>
        <p:spPr>
          <a:xfrm>
            <a:off x="414130" y="482047"/>
            <a:ext cx="11360427" cy="5893905"/>
          </a:xfrm>
        </p:spPr>
        <p:txBody>
          <a:bodyPr>
            <a:normAutofit lnSpcReduction="10000"/>
          </a:bodyPr>
          <a:lstStyle/>
          <a:p>
            <a:pPr marL="0" indent="0" algn="ctr">
              <a:buNone/>
            </a:pPr>
            <a:r>
              <a:rPr lang="fi-FI" sz="3600" dirty="0"/>
              <a:t>Alkuviini</a:t>
            </a:r>
          </a:p>
          <a:p>
            <a:pPr marL="0" indent="0" algn="ctr">
              <a:buNone/>
            </a:pPr>
            <a:r>
              <a:rPr lang="fi-FI" dirty="0"/>
              <a:t>Alkuviinit ovat viinejä, jotka valmistetaan ikiaikaisella viininvalmistusmenetelmällä ja sen tarkoitus on tuoda esiin rypäleiden ja viinin luonnollinen maku ilman nykyajan moderneja valmistusmenetelmiä. </a:t>
            </a:r>
          </a:p>
          <a:p>
            <a:pPr marL="0" indent="0" algn="ctr">
              <a:buNone/>
            </a:pPr>
            <a:r>
              <a:rPr lang="fi-FI" dirty="0"/>
              <a:t>Alkuviinin valmistuksessa ei siis käytetä mitään synteettisiä kemikaaleja vaan ne valmistetaan alusta loppuun täysin luonnonmukaisin menetelmin, viljelystä käsin poimintaan ja valmistukseen.</a:t>
            </a:r>
          </a:p>
          <a:p>
            <a:pPr marL="0" indent="0" algn="ctr">
              <a:buNone/>
            </a:pPr>
            <a:r>
              <a:rPr lang="fi-FI" dirty="0"/>
              <a:t>Alkuviinin käyminen tapahtuu täysin villihiivojen avulla ja jos alkuviiniin lisätään rikkidioksidia, sitä lisätään mahdollisimman vähän. Alkuviinejä ei myöskään aina suodateta tai kirkasteta, joten ne saattavat usein olla sameita ja sisältää sakkaa.</a:t>
            </a:r>
          </a:p>
          <a:p>
            <a:pPr marL="0" indent="0" algn="ctr">
              <a:buNone/>
            </a:pPr>
            <a:r>
              <a:rPr lang="fi-FI" dirty="0"/>
              <a:t>Alun perin alkuviinit tulevat Ranskasta, mutta nykyään niitä valmistetaan laajalti Euroopan perinteisimmissä viinimaissa sekä uuden maailman alueilla kuten Australiassa, Uudessa-Seelannissa ja Yhdysvalloissa.</a:t>
            </a:r>
          </a:p>
        </p:txBody>
      </p:sp>
      <p:pic>
        <p:nvPicPr>
          <p:cNvPr id="2" name="Kuva 1">
            <a:extLst>
              <a:ext uri="{FF2B5EF4-FFF2-40B4-BE49-F238E27FC236}">
                <a16:creationId xmlns:a16="http://schemas.microsoft.com/office/drawing/2014/main" id="{3C30D17B-FB03-C968-48AC-DD6BBF35A177}"/>
              </a:ext>
            </a:extLst>
          </p:cNvPr>
          <p:cNvPicPr>
            <a:picLocks noGrp="1" noRot="1" noChangeAspect="1" noMove="1" noResize="1" noEditPoints="1" noAdjustHandles="1" noChangeArrowheads="1" noChangeShapeType="1" noCrop="1"/>
          </p:cNvPicPr>
          <p:nvPr/>
        </p:nvPicPr>
        <p:blipFill>
          <a:blip r:embed="rId2"/>
          <a:stretch>
            <a:fillRect/>
          </a:stretch>
        </p:blipFill>
        <p:spPr>
          <a:xfrm>
            <a:off x="5643075" y="89952"/>
            <a:ext cx="902538" cy="246816"/>
          </a:xfrm>
          <a:prstGeom prst="rect">
            <a:avLst/>
          </a:prstGeom>
        </p:spPr>
      </p:pic>
    </p:spTree>
    <p:extLst>
      <p:ext uri="{BB962C8B-B14F-4D97-AF65-F5344CB8AC3E}">
        <p14:creationId xmlns:p14="http://schemas.microsoft.com/office/powerpoint/2010/main" val="28649225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uorakulmio 13">
            <a:extLst>
              <a:ext uri="{FF2B5EF4-FFF2-40B4-BE49-F238E27FC236}">
                <a16:creationId xmlns:a16="http://schemas.microsoft.com/office/drawing/2014/main" id="{890C907D-4749-A2B8-AFF1-6FE49AD6F77D}"/>
              </a:ext>
            </a:extLst>
          </p:cNvPr>
          <p:cNvSpPr>
            <a:spLocks noGrp="1" noRot="1" noMove="1" noResize="1" noEditPoints="1" noAdjustHandles="1" noChangeArrowheads="1" noChangeShapeType="1"/>
          </p:cNvSpPr>
          <p:nvPr/>
        </p:nvSpPr>
        <p:spPr>
          <a:xfrm>
            <a:off x="194586" y="213360"/>
            <a:ext cx="11802828" cy="6336862"/>
          </a:xfrm>
          <a:prstGeom prst="rect">
            <a:avLst/>
          </a:prstGeom>
          <a:noFill/>
          <a:ln w="28575">
            <a:solidFill>
              <a:srgbClr val="9C98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6" name="Tekstiruutu 15">
            <a:extLst>
              <a:ext uri="{FF2B5EF4-FFF2-40B4-BE49-F238E27FC236}">
                <a16:creationId xmlns:a16="http://schemas.microsoft.com/office/drawing/2014/main" id="{E64C957A-966D-E40E-B58D-60B6172F5B34}"/>
              </a:ext>
            </a:extLst>
          </p:cNvPr>
          <p:cNvSpPr txBox="1">
            <a:spLocks noGrp="1" noRot="1" noMove="1" noResize="1" noEditPoints="1" noAdjustHandles="1" noChangeArrowheads="1" noChangeShapeType="1"/>
          </p:cNvSpPr>
          <p:nvPr/>
        </p:nvSpPr>
        <p:spPr>
          <a:xfrm>
            <a:off x="6094344" y="6550223"/>
            <a:ext cx="6097656" cy="307777"/>
          </a:xfrm>
          <a:prstGeom prst="rect">
            <a:avLst/>
          </a:prstGeom>
          <a:noFill/>
        </p:spPr>
        <p:txBody>
          <a:bodyPr wrap="square">
            <a:spAutoFit/>
          </a:bodyPr>
          <a:lstStyle/>
          <a:p>
            <a:pPr algn="r"/>
            <a:r>
              <a:rPr lang="fi-FI" sz="1400" dirty="0">
                <a:solidFill>
                  <a:schemeClr val="bg1">
                    <a:lumMod val="50000"/>
                  </a:schemeClr>
                </a:solidFill>
              </a:rPr>
              <a:t>(Alko, 2022j) </a:t>
            </a:r>
          </a:p>
        </p:txBody>
      </p:sp>
      <p:sp>
        <p:nvSpPr>
          <p:cNvPr id="6" name="Sisällön paikkamerkki 5">
            <a:extLst>
              <a:ext uri="{FF2B5EF4-FFF2-40B4-BE49-F238E27FC236}">
                <a16:creationId xmlns:a16="http://schemas.microsoft.com/office/drawing/2014/main" id="{9ACE8073-8B0B-4029-7B83-91A3B305ED02}"/>
              </a:ext>
            </a:extLst>
          </p:cNvPr>
          <p:cNvSpPr>
            <a:spLocks noGrp="1" noRot="1" noMove="1" noResize="1" noEditPoints="1" noAdjustHandles="1" noChangeArrowheads="1" noChangeShapeType="1"/>
          </p:cNvSpPr>
          <p:nvPr>
            <p:ph idx="1"/>
          </p:nvPr>
        </p:nvSpPr>
        <p:spPr>
          <a:xfrm>
            <a:off x="414130" y="482047"/>
            <a:ext cx="11360427" cy="5893905"/>
          </a:xfrm>
        </p:spPr>
        <p:txBody>
          <a:bodyPr>
            <a:normAutofit/>
          </a:bodyPr>
          <a:lstStyle/>
          <a:p>
            <a:pPr marL="0" indent="0" algn="ctr">
              <a:buNone/>
            </a:pPr>
            <a:r>
              <a:rPr lang="fi-FI" sz="3600" dirty="0" err="1"/>
              <a:t>Pét</a:t>
            </a:r>
            <a:r>
              <a:rPr lang="fi-FI" sz="3600" dirty="0"/>
              <a:t> </a:t>
            </a:r>
            <a:r>
              <a:rPr lang="fi-FI" sz="3600" dirty="0" err="1"/>
              <a:t>nat</a:t>
            </a:r>
            <a:r>
              <a:rPr lang="fi-FI" sz="3600" dirty="0"/>
              <a:t> –viini</a:t>
            </a:r>
          </a:p>
          <a:p>
            <a:pPr marL="0" indent="0" algn="ctr">
              <a:buNone/>
            </a:pPr>
            <a:r>
              <a:rPr lang="fi-FI" dirty="0" err="1"/>
              <a:t>Pét</a:t>
            </a:r>
            <a:r>
              <a:rPr lang="fi-FI" dirty="0"/>
              <a:t> </a:t>
            </a:r>
            <a:r>
              <a:rPr lang="fi-FI" dirty="0" err="1"/>
              <a:t>nat</a:t>
            </a:r>
            <a:r>
              <a:rPr lang="fi-FI" dirty="0"/>
              <a:t> -viini on luonnonmukaisesti tuotettu ja luonnollisesti kupliva viini. </a:t>
            </a:r>
          </a:p>
          <a:p>
            <a:pPr marL="0" indent="0" algn="ctr">
              <a:buNone/>
            </a:pPr>
            <a:r>
              <a:rPr lang="fi-FI" dirty="0"/>
              <a:t>Kyseinen viinityyppi on alun perin Ranskasta ja se valmistetaan kaikkein vanhimmalla kuohuviinin valmistustavalla eli </a:t>
            </a:r>
            <a:r>
              <a:rPr lang="fi-FI" i="1" dirty="0"/>
              <a:t>”</a:t>
            </a:r>
            <a:r>
              <a:rPr lang="fi-FI" i="1" dirty="0" err="1"/>
              <a:t>methode</a:t>
            </a:r>
            <a:r>
              <a:rPr lang="fi-FI" i="1" dirty="0"/>
              <a:t> </a:t>
            </a:r>
            <a:r>
              <a:rPr lang="fi-FI" i="1" dirty="0" err="1"/>
              <a:t>ancestralilla</a:t>
            </a:r>
            <a:r>
              <a:rPr lang="fi-FI" i="1" dirty="0"/>
              <a:t>”,</a:t>
            </a:r>
            <a:r>
              <a:rPr lang="fi-FI" dirty="0"/>
              <a:t> joka on myös lähtöisin Ranskasta.</a:t>
            </a:r>
          </a:p>
          <a:p>
            <a:pPr marL="0" indent="0" algn="ctr">
              <a:buNone/>
            </a:pPr>
            <a:r>
              <a:rPr lang="fi-FI" dirty="0"/>
              <a:t>Tässä valmistusmenetelmässä viini pullotetaan kesken käymisen, jolloin käyminen jatkuu pullossa muodostaen siihen kuplia.</a:t>
            </a:r>
          </a:p>
          <a:p>
            <a:pPr marL="0" indent="0" algn="ctr">
              <a:buNone/>
            </a:pPr>
            <a:r>
              <a:rPr lang="fi-FI" dirty="0" err="1"/>
              <a:t>Pét</a:t>
            </a:r>
            <a:r>
              <a:rPr lang="fi-FI" dirty="0"/>
              <a:t> </a:t>
            </a:r>
            <a:r>
              <a:rPr lang="fi-FI" dirty="0" err="1"/>
              <a:t>nat</a:t>
            </a:r>
            <a:r>
              <a:rPr lang="fi-FI" dirty="0"/>
              <a:t> -viinin tunnistaa sameasta väristä ja viinin seassa olevasta sakasta sekä kruunukorkista.</a:t>
            </a:r>
          </a:p>
          <a:p>
            <a:pPr marL="0" indent="0" algn="ctr">
              <a:buNone/>
            </a:pPr>
            <a:r>
              <a:rPr lang="fi-FI" dirty="0"/>
              <a:t>Kevyesti kuplivat </a:t>
            </a:r>
            <a:r>
              <a:rPr lang="fi-FI" dirty="0" err="1"/>
              <a:t>Pét</a:t>
            </a:r>
            <a:r>
              <a:rPr lang="fi-FI" dirty="0"/>
              <a:t> </a:t>
            </a:r>
            <a:r>
              <a:rPr lang="fi-FI" dirty="0" err="1"/>
              <a:t>nat</a:t>
            </a:r>
            <a:r>
              <a:rPr lang="fi-FI" dirty="0"/>
              <a:t> -viinit ovat nuorena nautittavia viinejä ja ne sopivat monenlaisten ruokien seuraksi sekä esimerkiksi aperitiiviksi tai seurustelujuomaksi. </a:t>
            </a:r>
          </a:p>
        </p:txBody>
      </p:sp>
      <p:pic>
        <p:nvPicPr>
          <p:cNvPr id="2" name="Kuva 1">
            <a:extLst>
              <a:ext uri="{FF2B5EF4-FFF2-40B4-BE49-F238E27FC236}">
                <a16:creationId xmlns:a16="http://schemas.microsoft.com/office/drawing/2014/main" id="{13EF5268-B977-2815-95C0-F6FEC8D74486}"/>
              </a:ext>
            </a:extLst>
          </p:cNvPr>
          <p:cNvPicPr>
            <a:picLocks noGrp="1" noRot="1" noChangeAspect="1" noMove="1" noResize="1" noEditPoints="1" noAdjustHandles="1" noChangeArrowheads="1" noChangeShapeType="1" noCrop="1"/>
          </p:cNvPicPr>
          <p:nvPr/>
        </p:nvPicPr>
        <p:blipFill>
          <a:blip r:embed="rId2"/>
          <a:stretch>
            <a:fillRect/>
          </a:stretch>
        </p:blipFill>
        <p:spPr>
          <a:xfrm>
            <a:off x="5643075" y="89952"/>
            <a:ext cx="902538" cy="246816"/>
          </a:xfrm>
          <a:prstGeom prst="rect">
            <a:avLst/>
          </a:prstGeom>
        </p:spPr>
      </p:pic>
    </p:spTree>
    <p:extLst>
      <p:ext uri="{BB962C8B-B14F-4D97-AF65-F5344CB8AC3E}">
        <p14:creationId xmlns:p14="http://schemas.microsoft.com/office/powerpoint/2010/main" val="26297318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uorakulmio 13">
            <a:extLst>
              <a:ext uri="{FF2B5EF4-FFF2-40B4-BE49-F238E27FC236}">
                <a16:creationId xmlns:a16="http://schemas.microsoft.com/office/drawing/2014/main" id="{890C907D-4749-A2B8-AFF1-6FE49AD6F77D}"/>
              </a:ext>
            </a:extLst>
          </p:cNvPr>
          <p:cNvSpPr>
            <a:spLocks noGrp="1" noRot="1" noMove="1" noResize="1" noEditPoints="1" noAdjustHandles="1" noChangeArrowheads="1" noChangeShapeType="1"/>
          </p:cNvSpPr>
          <p:nvPr/>
        </p:nvSpPr>
        <p:spPr>
          <a:xfrm>
            <a:off x="194586" y="213360"/>
            <a:ext cx="11802828" cy="6336862"/>
          </a:xfrm>
          <a:prstGeom prst="rect">
            <a:avLst/>
          </a:prstGeom>
          <a:noFill/>
          <a:ln w="28575">
            <a:solidFill>
              <a:srgbClr val="9C98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6" name="Tekstiruutu 15">
            <a:extLst>
              <a:ext uri="{FF2B5EF4-FFF2-40B4-BE49-F238E27FC236}">
                <a16:creationId xmlns:a16="http://schemas.microsoft.com/office/drawing/2014/main" id="{E64C957A-966D-E40E-B58D-60B6172F5B34}"/>
              </a:ext>
            </a:extLst>
          </p:cNvPr>
          <p:cNvSpPr txBox="1">
            <a:spLocks noGrp="1" noRot="1" noMove="1" noResize="1" noEditPoints="1" noAdjustHandles="1" noChangeArrowheads="1" noChangeShapeType="1"/>
          </p:cNvSpPr>
          <p:nvPr/>
        </p:nvSpPr>
        <p:spPr>
          <a:xfrm>
            <a:off x="6094344" y="6550223"/>
            <a:ext cx="6097656" cy="307777"/>
          </a:xfrm>
          <a:prstGeom prst="rect">
            <a:avLst/>
          </a:prstGeom>
          <a:noFill/>
        </p:spPr>
        <p:txBody>
          <a:bodyPr wrap="square">
            <a:spAutoFit/>
          </a:bodyPr>
          <a:lstStyle/>
          <a:p>
            <a:pPr algn="r"/>
            <a:r>
              <a:rPr lang="fi-FI" sz="1400" dirty="0">
                <a:solidFill>
                  <a:schemeClr val="bg1">
                    <a:lumMod val="50000"/>
                  </a:schemeClr>
                </a:solidFill>
              </a:rPr>
              <a:t>(Alko, 2022k) </a:t>
            </a:r>
          </a:p>
        </p:txBody>
      </p:sp>
      <p:sp>
        <p:nvSpPr>
          <p:cNvPr id="6" name="Sisällön paikkamerkki 5">
            <a:extLst>
              <a:ext uri="{FF2B5EF4-FFF2-40B4-BE49-F238E27FC236}">
                <a16:creationId xmlns:a16="http://schemas.microsoft.com/office/drawing/2014/main" id="{9ACE8073-8B0B-4029-7B83-91A3B305ED02}"/>
              </a:ext>
            </a:extLst>
          </p:cNvPr>
          <p:cNvSpPr>
            <a:spLocks noGrp="1" noRot="1" noMove="1" noResize="1" noEditPoints="1" noAdjustHandles="1" noChangeArrowheads="1" noChangeShapeType="1"/>
          </p:cNvSpPr>
          <p:nvPr>
            <p:ph idx="1"/>
          </p:nvPr>
        </p:nvSpPr>
        <p:spPr>
          <a:xfrm>
            <a:off x="414130" y="482047"/>
            <a:ext cx="11360427" cy="5893905"/>
          </a:xfrm>
        </p:spPr>
        <p:txBody>
          <a:bodyPr>
            <a:normAutofit/>
          </a:bodyPr>
          <a:lstStyle/>
          <a:p>
            <a:pPr marL="0" indent="0" algn="ctr">
              <a:buNone/>
            </a:pPr>
            <a:r>
              <a:rPr lang="fi-FI" sz="3600" dirty="0"/>
              <a:t>Vegaaniset viinit</a:t>
            </a:r>
          </a:p>
          <a:p>
            <a:pPr marL="0" indent="0" algn="ctr">
              <a:buNone/>
            </a:pPr>
            <a:r>
              <a:rPr lang="fi-FI" dirty="0"/>
              <a:t>Vegaanisen viinin ainoa ero muihin viineihin on se, ettei sen valmistuksessa ole käytetty lainkaan eläinperäisiä aineosia tai raaka-aineita.</a:t>
            </a:r>
          </a:p>
          <a:p>
            <a:pPr marL="0" indent="0" algn="ctr">
              <a:buNone/>
            </a:pPr>
            <a:r>
              <a:rPr lang="fi-FI" dirty="0"/>
              <a:t>Tavallisissa viineissä käytetään kirkastusvaiheessa esimerkiksi kananmunaa, liivatetta, kaseiinia tai kalaliimaa, vegaanisissa viineissä kirkastusta ei tehdä näillä aineilla.</a:t>
            </a:r>
          </a:p>
          <a:p>
            <a:pPr marL="0" indent="0" algn="ctr">
              <a:buNone/>
            </a:pPr>
            <a:r>
              <a:rPr lang="fi-FI" dirty="0"/>
              <a:t>Vegaaniseksi ilmoitetun viinin etiketistä löytyy usein merkintä ”European </a:t>
            </a:r>
            <a:r>
              <a:rPr lang="fi-FI" dirty="0" err="1"/>
              <a:t>Vegetarian</a:t>
            </a:r>
            <a:r>
              <a:rPr lang="fi-FI" dirty="0"/>
              <a:t> Unionin V-</a:t>
            </a:r>
            <a:r>
              <a:rPr lang="fi-FI" dirty="0" err="1"/>
              <a:t>Label</a:t>
            </a:r>
            <a:r>
              <a:rPr lang="fi-FI" dirty="0"/>
              <a:t> –sertifikaatista”, mutta kaikissa Alkon vegaanisissa viineissä on myös </a:t>
            </a:r>
            <a:r>
              <a:rPr lang="fi-FI" dirty="0" err="1"/>
              <a:t>veg</a:t>
            </a:r>
            <a:r>
              <a:rPr lang="fi-FI" dirty="0"/>
              <a:t>-symboli.</a:t>
            </a:r>
          </a:p>
        </p:txBody>
      </p:sp>
      <p:pic>
        <p:nvPicPr>
          <p:cNvPr id="2" name="Kuva 1">
            <a:extLst>
              <a:ext uri="{FF2B5EF4-FFF2-40B4-BE49-F238E27FC236}">
                <a16:creationId xmlns:a16="http://schemas.microsoft.com/office/drawing/2014/main" id="{AB5A2BFC-4B2B-6BC7-4BEC-28743377DA86}"/>
              </a:ext>
            </a:extLst>
          </p:cNvPr>
          <p:cNvPicPr>
            <a:picLocks noGrp="1" noRot="1" noChangeAspect="1" noMove="1" noResize="1" noEditPoints="1" noAdjustHandles="1" noChangeArrowheads="1" noChangeShapeType="1" noCrop="1"/>
          </p:cNvPicPr>
          <p:nvPr/>
        </p:nvPicPr>
        <p:blipFill>
          <a:blip r:embed="rId2"/>
          <a:stretch>
            <a:fillRect/>
          </a:stretch>
        </p:blipFill>
        <p:spPr>
          <a:xfrm>
            <a:off x="5458253" y="4883483"/>
            <a:ext cx="1272181" cy="1272181"/>
          </a:xfrm>
          <a:prstGeom prst="rect">
            <a:avLst/>
          </a:prstGeom>
        </p:spPr>
      </p:pic>
      <p:pic>
        <p:nvPicPr>
          <p:cNvPr id="3" name="Kuva 2">
            <a:extLst>
              <a:ext uri="{FF2B5EF4-FFF2-40B4-BE49-F238E27FC236}">
                <a16:creationId xmlns:a16="http://schemas.microsoft.com/office/drawing/2014/main" id="{2D8206FD-BE4F-9C30-F623-0F8962965866}"/>
              </a:ext>
            </a:extLst>
          </p:cNvPr>
          <p:cNvPicPr>
            <a:picLocks noGrp="1" noRot="1" noChangeAspect="1" noMove="1" noResize="1" noEditPoints="1" noAdjustHandles="1" noChangeArrowheads="1" noChangeShapeType="1" noCrop="1"/>
          </p:cNvPicPr>
          <p:nvPr/>
        </p:nvPicPr>
        <p:blipFill>
          <a:blip r:embed="rId3"/>
          <a:stretch>
            <a:fillRect/>
          </a:stretch>
        </p:blipFill>
        <p:spPr>
          <a:xfrm>
            <a:off x="5643075" y="89952"/>
            <a:ext cx="902538" cy="246816"/>
          </a:xfrm>
          <a:prstGeom prst="rect">
            <a:avLst/>
          </a:prstGeom>
        </p:spPr>
      </p:pic>
    </p:spTree>
    <p:extLst>
      <p:ext uri="{BB962C8B-B14F-4D97-AF65-F5344CB8AC3E}">
        <p14:creationId xmlns:p14="http://schemas.microsoft.com/office/powerpoint/2010/main" val="40931591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uorakulmio 13">
            <a:extLst>
              <a:ext uri="{FF2B5EF4-FFF2-40B4-BE49-F238E27FC236}">
                <a16:creationId xmlns:a16="http://schemas.microsoft.com/office/drawing/2014/main" id="{890C907D-4749-A2B8-AFF1-6FE49AD6F77D}"/>
              </a:ext>
            </a:extLst>
          </p:cNvPr>
          <p:cNvSpPr>
            <a:spLocks noGrp="1" noRot="1" noMove="1" noResize="1" noEditPoints="1" noAdjustHandles="1" noChangeArrowheads="1" noChangeShapeType="1"/>
          </p:cNvSpPr>
          <p:nvPr/>
        </p:nvSpPr>
        <p:spPr>
          <a:xfrm>
            <a:off x="194586" y="213360"/>
            <a:ext cx="11802828" cy="6336862"/>
          </a:xfrm>
          <a:prstGeom prst="rect">
            <a:avLst/>
          </a:prstGeom>
          <a:noFill/>
          <a:ln w="28575">
            <a:solidFill>
              <a:srgbClr val="9C98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6" name="Tekstiruutu 15">
            <a:extLst>
              <a:ext uri="{FF2B5EF4-FFF2-40B4-BE49-F238E27FC236}">
                <a16:creationId xmlns:a16="http://schemas.microsoft.com/office/drawing/2014/main" id="{E64C957A-966D-E40E-B58D-60B6172F5B34}"/>
              </a:ext>
            </a:extLst>
          </p:cNvPr>
          <p:cNvSpPr txBox="1">
            <a:spLocks noGrp="1" noRot="1" noMove="1" noResize="1" noEditPoints="1" noAdjustHandles="1" noChangeArrowheads="1" noChangeShapeType="1"/>
          </p:cNvSpPr>
          <p:nvPr/>
        </p:nvSpPr>
        <p:spPr>
          <a:xfrm>
            <a:off x="6094344" y="6550223"/>
            <a:ext cx="6097656" cy="307777"/>
          </a:xfrm>
          <a:prstGeom prst="rect">
            <a:avLst/>
          </a:prstGeom>
          <a:noFill/>
        </p:spPr>
        <p:txBody>
          <a:bodyPr wrap="square">
            <a:spAutoFit/>
          </a:bodyPr>
          <a:lstStyle/>
          <a:p>
            <a:pPr algn="r"/>
            <a:r>
              <a:rPr lang="fi-FI" sz="1400" dirty="0">
                <a:solidFill>
                  <a:schemeClr val="bg1">
                    <a:lumMod val="50000"/>
                  </a:schemeClr>
                </a:solidFill>
              </a:rPr>
              <a:t>(Alko, 2022h) </a:t>
            </a:r>
          </a:p>
        </p:txBody>
      </p:sp>
      <p:sp>
        <p:nvSpPr>
          <p:cNvPr id="6" name="Sisällön paikkamerkki 5">
            <a:extLst>
              <a:ext uri="{FF2B5EF4-FFF2-40B4-BE49-F238E27FC236}">
                <a16:creationId xmlns:a16="http://schemas.microsoft.com/office/drawing/2014/main" id="{9ACE8073-8B0B-4029-7B83-91A3B305ED02}"/>
              </a:ext>
            </a:extLst>
          </p:cNvPr>
          <p:cNvSpPr>
            <a:spLocks noGrp="1" noRot="1" noMove="1" noResize="1" noEditPoints="1" noAdjustHandles="1" noChangeArrowheads="1" noChangeShapeType="1"/>
          </p:cNvSpPr>
          <p:nvPr>
            <p:ph idx="1"/>
          </p:nvPr>
        </p:nvSpPr>
        <p:spPr>
          <a:xfrm>
            <a:off x="414130" y="504410"/>
            <a:ext cx="11360427" cy="5849179"/>
          </a:xfrm>
        </p:spPr>
        <p:txBody>
          <a:bodyPr>
            <a:normAutofit/>
          </a:bodyPr>
          <a:lstStyle/>
          <a:p>
            <a:pPr marL="0" indent="0" algn="ctr">
              <a:buNone/>
            </a:pPr>
            <a:r>
              <a:rPr lang="fi-FI" sz="3600" dirty="0"/>
              <a:t>Marja- ja hedelmäviinit</a:t>
            </a:r>
          </a:p>
          <a:p>
            <a:pPr marL="0" indent="0" algn="ctr">
              <a:buNone/>
            </a:pPr>
            <a:r>
              <a:rPr lang="fi-FI" dirty="0"/>
              <a:t>Marja- ja hedelmäviinit valmistetaan viinirypäleiden sijaan marjoista tai hedelmistä ja toisin kuin muita viinityyppejä, niitä valmistetaan myös laajalti Suomessa.</a:t>
            </a:r>
          </a:p>
          <a:p>
            <a:pPr marL="0" indent="0" algn="ctr">
              <a:buNone/>
            </a:pPr>
            <a:r>
              <a:rPr lang="fi-FI" dirty="0"/>
              <a:t>Marjaviinit ovat maultaan niin erilaisia kuin rypäleviinit, ettei niitä kannata juuri vertailla keskenään. Suomalaiset marjaviinit ovat nuoria ja raikkaita, ja niillä on yleensä hyvin lyhyt maku eikä maussa juuri ole syvyyttä eikä varsinkaan tanniineja.</a:t>
            </a:r>
          </a:p>
          <a:p>
            <a:pPr marL="0" indent="0" algn="ctr">
              <a:buNone/>
            </a:pPr>
            <a:r>
              <a:rPr lang="fi-FI" dirty="0"/>
              <a:t>Marja- ja hedelmäviinien valmistustapa on kuitenkin pitkälti samankaltainen kuin rypäleviineillä, mutta niitä ei kuitenkaan esimerkiksi kypsytellä pitkiä aikoja vaan ne nautitaan hyvin nuorina.</a:t>
            </a:r>
          </a:p>
          <a:p>
            <a:pPr marL="0" indent="0" algn="ctr">
              <a:buNone/>
            </a:pPr>
            <a:r>
              <a:rPr lang="fi-FI" dirty="0"/>
              <a:t>Suomalaiset marjaviinit ovat itseasiassa maailman huipulla ja useat suomalaiset viinit on maailmalla palkittuja.</a:t>
            </a:r>
          </a:p>
        </p:txBody>
      </p:sp>
      <p:pic>
        <p:nvPicPr>
          <p:cNvPr id="2" name="Kuva 1">
            <a:extLst>
              <a:ext uri="{FF2B5EF4-FFF2-40B4-BE49-F238E27FC236}">
                <a16:creationId xmlns:a16="http://schemas.microsoft.com/office/drawing/2014/main" id="{822C366B-3F0E-D589-242F-08D0F0ED7CC0}"/>
              </a:ext>
            </a:extLst>
          </p:cNvPr>
          <p:cNvPicPr>
            <a:picLocks noGrp="1" noRot="1" noChangeAspect="1" noMove="1" noResize="1" noEditPoints="1" noAdjustHandles="1" noChangeArrowheads="1" noChangeShapeType="1" noCrop="1"/>
          </p:cNvPicPr>
          <p:nvPr/>
        </p:nvPicPr>
        <p:blipFill>
          <a:blip r:embed="rId2"/>
          <a:stretch>
            <a:fillRect/>
          </a:stretch>
        </p:blipFill>
        <p:spPr>
          <a:xfrm>
            <a:off x="5643075" y="89952"/>
            <a:ext cx="902538" cy="246816"/>
          </a:xfrm>
          <a:prstGeom prst="rect">
            <a:avLst/>
          </a:prstGeom>
        </p:spPr>
      </p:pic>
    </p:spTree>
    <p:extLst>
      <p:ext uri="{BB962C8B-B14F-4D97-AF65-F5344CB8AC3E}">
        <p14:creationId xmlns:p14="http://schemas.microsoft.com/office/powerpoint/2010/main" val="10379141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uorakulmio 13">
            <a:extLst>
              <a:ext uri="{FF2B5EF4-FFF2-40B4-BE49-F238E27FC236}">
                <a16:creationId xmlns:a16="http://schemas.microsoft.com/office/drawing/2014/main" id="{890C907D-4749-A2B8-AFF1-6FE49AD6F77D}"/>
              </a:ext>
            </a:extLst>
          </p:cNvPr>
          <p:cNvSpPr>
            <a:spLocks noGrp="1" noRot="1" noMove="1" noResize="1" noEditPoints="1" noAdjustHandles="1" noChangeArrowheads="1" noChangeShapeType="1"/>
          </p:cNvSpPr>
          <p:nvPr/>
        </p:nvSpPr>
        <p:spPr>
          <a:xfrm>
            <a:off x="194586" y="213360"/>
            <a:ext cx="11802828" cy="6336862"/>
          </a:xfrm>
          <a:prstGeom prst="rect">
            <a:avLst/>
          </a:prstGeom>
          <a:noFill/>
          <a:ln w="28575">
            <a:solidFill>
              <a:srgbClr val="9C98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6" name="Tekstiruutu 15">
            <a:extLst>
              <a:ext uri="{FF2B5EF4-FFF2-40B4-BE49-F238E27FC236}">
                <a16:creationId xmlns:a16="http://schemas.microsoft.com/office/drawing/2014/main" id="{E64C957A-966D-E40E-B58D-60B6172F5B34}"/>
              </a:ext>
            </a:extLst>
          </p:cNvPr>
          <p:cNvSpPr txBox="1">
            <a:spLocks noGrp="1" noRot="1" noMove="1" noResize="1" noEditPoints="1" noAdjustHandles="1" noChangeArrowheads="1" noChangeShapeType="1"/>
          </p:cNvSpPr>
          <p:nvPr/>
        </p:nvSpPr>
        <p:spPr>
          <a:xfrm>
            <a:off x="6094344" y="6550223"/>
            <a:ext cx="6097656" cy="307777"/>
          </a:xfrm>
          <a:prstGeom prst="rect">
            <a:avLst/>
          </a:prstGeom>
          <a:noFill/>
        </p:spPr>
        <p:txBody>
          <a:bodyPr wrap="square">
            <a:spAutoFit/>
          </a:bodyPr>
          <a:lstStyle/>
          <a:p>
            <a:pPr algn="r"/>
            <a:r>
              <a:rPr lang="fi-FI" sz="1400" dirty="0">
                <a:solidFill>
                  <a:schemeClr val="bg1">
                    <a:lumMod val="50000"/>
                  </a:schemeClr>
                </a:solidFill>
              </a:rPr>
              <a:t>(Alko, 2022i) </a:t>
            </a:r>
          </a:p>
        </p:txBody>
      </p:sp>
      <p:sp>
        <p:nvSpPr>
          <p:cNvPr id="6" name="Sisällön paikkamerkki 5">
            <a:extLst>
              <a:ext uri="{FF2B5EF4-FFF2-40B4-BE49-F238E27FC236}">
                <a16:creationId xmlns:a16="http://schemas.microsoft.com/office/drawing/2014/main" id="{9ACE8073-8B0B-4029-7B83-91A3B305ED02}"/>
              </a:ext>
            </a:extLst>
          </p:cNvPr>
          <p:cNvSpPr>
            <a:spLocks noGrp="1" noRot="1" noMove="1" noResize="1" noEditPoints="1" noAdjustHandles="1" noChangeArrowheads="1" noChangeShapeType="1"/>
          </p:cNvSpPr>
          <p:nvPr>
            <p:ph idx="1"/>
          </p:nvPr>
        </p:nvSpPr>
        <p:spPr>
          <a:xfrm>
            <a:off x="414130" y="396239"/>
            <a:ext cx="11360427" cy="6044318"/>
          </a:xfrm>
        </p:spPr>
        <p:txBody>
          <a:bodyPr>
            <a:normAutofit fontScale="85000" lnSpcReduction="10000"/>
          </a:bodyPr>
          <a:lstStyle/>
          <a:p>
            <a:pPr marL="0" indent="0" algn="ctr">
              <a:buNone/>
            </a:pPr>
            <a:r>
              <a:rPr lang="fi-FI" sz="4200" dirty="0"/>
              <a:t>Sake</a:t>
            </a:r>
          </a:p>
          <a:p>
            <a:pPr marL="0" indent="0" algn="ctr">
              <a:buNone/>
            </a:pPr>
            <a:r>
              <a:rPr lang="fi-FI" dirty="0"/>
              <a:t>Sake puolestaan on Japanin kansallisjuoma ja se on riisistä valmistettua viiniä.</a:t>
            </a:r>
          </a:p>
          <a:p>
            <a:pPr marL="0" indent="0" algn="ctr">
              <a:buNone/>
            </a:pPr>
            <a:r>
              <a:rPr lang="fi-FI" dirty="0"/>
              <a:t>Sake valmistetaan käymisteitse ja sitä on valmistettu Japanissa lähes 2 000 vuotta ja paikallisesti sakea kutsutaan oikeammin </a:t>
            </a:r>
            <a:r>
              <a:rPr lang="fi-FI" i="1" dirty="0"/>
              <a:t>“nihonshuksi”, </a:t>
            </a:r>
            <a:r>
              <a:rPr lang="fi-FI" dirty="0"/>
              <a:t>joka tarkoittaa alkoholia tai viiniä.</a:t>
            </a:r>
          </a:p>
          <a:p>
            <a:pPr marL="0" indent="0" algn="ctr">
              <a:buNone/>
            </a:pPr>
            <a:r>
              <a:rPr lang="fi-FI" dirty="0"/>
              <a:t>Sakessa on yleensä noin 15 % alkoholia ja sen ainesosat ovat vesi, riisi, </a:t>
            </a:r>
            <a:r>
              <a:rPr lang="fi-FI" dirty="0" err="1"/>
              <a:t>koji</a:t>
            </a:r>
            <a:r>
              <a:rPr lang="fi-FI" dirty="0"/>
              <a:t>-home sekä hiiva.</a:t>
            </a:r>
          </a:p>
          <a:p>
            <a:pPr marL="0" indent="0" algn="ctr">
              <a:buNone/>
            </a:pPr>
            <a:r>
              <a:rPr lang="fi-FI" dirty="0"/>
              <a:t>Sakea ja sen laatua mitataan ja indikoidaan monin tavoin, mutta yksi keskeisin tekijä on riisin kiillotusaste. Jos esimerkiksi saken valmistuksessa käytetyistä riisinjyvistä on kiillot-</a:t>
            </a:r>
            <a:r>
              <a:rPr lang="fi-FI" dirty="0" err="1"/>
              <a:t>tamalla</a:t>
            </a:r>
            <a:r>
              <a:rPr lang="fi-FI" dirty="0"/>
              <a:t> poistettu 30 %, ilmoitetaan pullon etiketissä 70 %. Karkeasti voidaan sanoa, että mitä enemmän riisinjyviä on kiillotettu, sitä puhtaamman hedelmäistä ja aromaattista sakea saadaan, mutta tärkeämpänä pidetään kuitenkin sitä, ettei sakeen ole lisätty alkoholia.</a:t>
            </a:r>
          </a:p>
          <a:p>
            <a:pPr marL="0" indent="0" algn="ctr">
              <a:buNone/>
            </a:pPr>
            <a:r>
              <a:rPr lang="fi-FI" dirty="0"/>
              <a:t>Sakeja on myös useampia eri tyyppejä. </a:t>
            </a:r>
            <a:r>
              <a:rPr lang="fi-FI" dirty="0" err="1"/>
              <a:t>Junmai</a:t>
            </a:r>
            <a:r>
              <a:rPr lang="fi-FI" dirty="0"/>
              <a:t> on sakea, jossa ei ole lisättyä alkoholia, </a:t>
            </a:r>
            <a:r>
              <a:rPr lang="fi-FI" dirty="0" err="1"/>
              <a:t>Daiginjossa</a:t>
            </a:r>
            <a:r>
              <a:rPr lang="fi-FI" dirty="0"/>
              <a:t> riisinjyvistä on kiillotettu vähintään 50 %, </a:t>
            </a:r>
            <a:r>
              <a:rPr lang="fi-FI" dirty="0" err="1"/>
              <a:t>Honjozossa</a:t>
            </a:r>
            <a:r>
              <a:rPr lang="fi-FI" dirty="0"/>
              <a:t> riisinjyvästä on kiillotettu vähintään 30 %, </a:t>
            </a:r>
            <a:r>
              <a:rPr lang="fi-FI" dirty="0" err="1"/>
              <a:t>Ginjossa</a:t>
            </a:r>
            <a:r>
              <a:rPr lang="fi-FI" dirty="0"/>
              <a:t> riisinjyvistä on kiillotettu vähintään 40 %, </a:t>
            </a:r>
            <a:r>
              <a:rPr lang="fi-FI" dirty="0" err="1"/>
              <a:t>Ginjot</a:t>
            </a:r>
            <a:r>
              <a:rPr lang="fi-FI" dirty="0"/>
              <a:t> ja </a:t>
            </a:r>
            <a:r>
              <a:rPr lang="fi-FI" dirty="0" err="1"/>
              <a:t>Daiginjot</a:t>
            </a:r>
            <a:r>
              <a:rPr lang="fi-FI" dirty="0"/>
              <a:t> vastaavat noin kymmenes osaa koko tuotannosta ja ovat hyvin haluttuja sakeja ja </a:t>
            </a:r>
            <a:r>
              <a:rPr lang="fi-FI" dirty="0" err="1"/>
              <a:t>Tokubetsu</a:t>
            </a:r>
            <a:r>
              <a:rPr lang="fi-FI" dirty="0"/>
              <a:t> on sakepullon etiketissä varsin tulkinnanvarainen ”</a:t>
            </a:r>
            <a:r>
              <a:rPr lang="fi-FI" dirty="0" err="1"/>
              <a:t>erikois</a:t>
            </a:r>
            <a:r>
              <a:rPr lang="fi-FI" dirty="0"/>
              <a:t>”-etuliite.</a:t>
            </a:r>
          </a:p>
        </p:txBody>
      </p:sp>
      <p:pic>
        <p:nvPicPr>
          <p:cNvPr id="2" name="Kuva 1">
            <a:extLst>
              <a:ext uri="{FF2B5EF4-FFF2-40B4-BE49-F238E27FC236}">
                <a16:creationId xmlns:a16="http://schemas.microsoft.com/office/drawing/2014/main" id="{33223F13-4D47-D6AB-D538-A2F2FDC94051}"/>
              </a:ext>
            </a:extLst>
          </p:cNvPr>
          <p:cNvPicPr>
            <a:picLocks noGrp="1" noRot="1" noChangeAspect="1" noMove="1" noResize="1" noEditPoints="1" noAdjustHandles="1" noChangeArrowheads="1" noChangeShapeType="1" noCrop="1"/>
          </p:cNvPicPr>
          <p:nvPr/>
        </p:nvPicPr>
        <p:blipFill>
          <a:blip r:embed="rId2"/>
          <a:stretch>
            <a:fillRect/>
          </a:stretch>
        </p:blipFill>
        <p:spPr>
          <a:xfrm>
            <a:off x="5643075" y="89952"/>
            <a:ext cx="902538" cy="246816"/>
          </a:xfrm>
          <a:prstGeom prst="rect">
            <a:avLst/>
          </a:prstGeom>
        </p:spPr>
      </p:pic>
    </p:spTree>
    <p:extLst>
      <p:ext uri="{BB962C8B-B14F-4D97-AF65-F5344CB8AC3E}">
        <p14:creationId xmlns:p14="http://schemas.microsoft.com/office/powerpoint/2010/main" val="3258272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877E3B4B-6745-FA76-8174-91414E35445B}"/>
              </a:ext>
            </a:extLst>
          </p:cNvPr>
          <p:cNvPicPr>
            <a:picLocks noGrp="1" noRot="1" noChangeAspect="1" noMove="1" noResize="1" noEditPoints="1" noAdjustHandles="1" noChangeArrowheads="1" noChangeShapeType="1" noCrop="1"/>
          </p:cNvPicPr>
          <p:nvPr/>
        </p:nvPicPr>
        <p:blipFill rotWithShape="1">
          <a:blip r:embed="rId2"/>
          <a:srcRect t="7869" b="7869"/>
          <a:stretch/>
        </p:blipFill>
        <p:spPr>
          <a:xfrm>
            <a:off x="0" y="0"/>
            <a:ext cx="12192000" cy="6858000"/>
          </a:xfrm>
          <a:prstGeom prst="rect">
            <a:avLst/>
          </a:prstGeom>
        </p:spPr>
      </p:pic>
      <p:sp>
        <p:nvSpPr>
          <p:cNvPr id="5" name="Suorakulmio 4">
            <a:extLst>
              <a:ext uri="{FF2B5EF4-FFF2-40B4-BE49-F238E27FC236}">
                <a16:creationId xmlns:a16="http://schemas.microsoft.com/office/drawing/2014/main" id="{8DCB061C-9E2A-BB78-C0EC-EB647331E758}"/>
              </a:ext>
            </a:extLst>
          </p:cNvPr>
          <p:cNvSpPr>
            <a:spLocks noGrp="1" noRot="1" noMove="1" noResize="1" noEditPoints="1" noAdjustHandles="1" noChangeArrowheads="1" noChangeShapeType="1"/>
          </p:cNvSpPr>
          <p:nvPr/>
        </p:nvSpPr>
        <p:spPr>
          <a:xfrm>
            <a:off x="0" y="2248574"/>
            <a:ext cx="12192000" cy="2899895"/>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Otsikko 1">
            <a:extLst>
              <a:ext uri="{FF2B5EF4-FFF2-40B4-BE49-F238E27FC236}">
                <a16:creationId xmlns:a16="http://schemas.microsoft.com/office/drawing/2014/main" id="{29880DC1-DED3-114D-94DC-80FAF800A30B}"/>
              </a:ext>
            </a:extLst>
          </p:cNvPr>
          <p:cNvSpPr>
            <a:spLocks noGrp="1" noRot="1" noMove="1" noResize="1" noEditPoints="1" noAdjustHandles="1" noChangeArrowheads="1" noChangeShapeType="1"/>
          </p:cNvSpPr>
          <p:nvPr>
            <p:ph type="ctrTitle"/>
          </p:nvPr>
        </p:nvSpPr>
        <p:spPr>
          <a:xfrm>
            <a:off x="1524000" y="2743782"/>
            <a:ext cx="9144000" cy="1909477"/>
          </a:xfrm>
        </p:spPr>
        <p:txBody>
          <a:bodyPr>
            <a:normAutofit/>
          </a:bodyPr>
          <a:lstStyle/>
          <a:p>
            <a:r>
              <a:rPr lang="fi-FI" dirty="0">
                <a:latin typeface="Perpetua Titling MT" panose="02020502060505020804" pitchFamily="18" charset="0"/>
              </a:rPr>
              <a:t>Viinin säilytys ja tarjoilu</a:t>
            </a:r>
          </a:p>
        </p:txBody>
      </p:sp>
    </p:spTree>
    <p:extLst>
      <p:ext uri="{BB962C8B-B14F-4D97-AF65-F5344CB8AC3E}">
        <p14:creationId xmlns:p14="http://schemas.microsoft.com/office/powerpoint/2010/main" val="7902274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orakulmio 3">
            <a:extLst>
              <a:ext uri="{FF2B5EF4-FFF2-40B4-BE49-F238E27FC236}">
                <a16:creationId xmlns:a16="http://schemas.microsoft.com/office/drawing/2014/main" id="{2B895F70-E3C8-2EC1-7915-31E29AC16149}"/>
              </a:ext>
            </a:extLst>
          </p:cNvPr>
          <p:cNvSpPr>
            <a:spLocks noGrp="1" noRot="1" noMove="1" noResize="1" noEditPoints="1" noAdjustHandles="1" noChangeArrowheads="1" noChangeShapeType="1"/>
          </p:cNvSpPr>
          <p:nvPr/>
        </p:nvSpPr>
        <p:spPr>
          <a:xfrm>
            <a:off x="341022" y="402366"/>
            <a:ext cx="11509955" cy="6053265"/>
          </a:xfrm>
          <a:prstGeom prst="rect">
            <a:avLst/>
          </a:prstGeom>
          <a:noFill/>
          <a:ln w="28575">
            <a:solidFill>
              <a:srgbClr val="B4BA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3" name="Sisällön paikkamerkki 2">
            <a:extLst>
              <a:ext uri="{FF2B5EF4-FFF2-40B4-BE49-F238E27FC236}">
                <a16:creationId xmlns:a16="http://schemas.microsoft.com/office/drawing/2014/main" id="{F49DB4B2-D711-20DE-F9CB-2D5AF77D4EA2}"/>
              </a:ext>
            </a:extLst>
          </p:cNvPr>
          <p:cNvSpPr>
            <a:spLocks noGrp="1" noRot="1" noMove="1" noResize="1" noEditPoints="1" noAdjustHandles="1" noChangeArrowheads="1" noChangeShapeType="1"/>
          </p:cNvSpPr>
          <p:nvPr>
            <p:ph idx="1"/>
          </p:nvPr>
        </p:nvSpPr>
        <p:spPr>
          <a:xfrm>
            <a:off x="436880" y="1362954"/>
            <a:ext cx="11318240" cy="4132091"/>
          </a:xfrm>
          <a:ln w="28575">
            <a:noFill/>
          </a:ln>
        </p:spPr>
        <p:txBody>
          <a:bodyPr/>
          <a:lstStyle/>
          <a:p>
            <a:pPr marL="0" indent="0" algn="ctr">
              <a:buNone/>
            </a:pPr>
            <a:r>
              <a:rPr lang="fi-FI" sz="3600" dirty="0"/>
              <a:t>Viinien säilytys- ja tarjoilutavat sekä lämpötilat vaihtelevat viinityypin mukaan. </a:t>
            </a:r>
          </a:p>
          <a:p>
            <a:pPr marL="0" indent="0" algn="ctr">
              <a:buNone/>
            </a:pPr>
            <a:endParaRPr lang="fi-FI" dirty="0"/>
          </a:p>
          <a:p>
            <a:pPr marL="0" indent="0" algn="ctr">
              <a:buNone/>
            </a:pPr>
            <a:endParaRPr lang="fi-FI" dirty="0"/>
          </a:p>
          <a:p>
            <a:pPr marL="0" indent="0" algn="ctr">
              <a:buNone/>
            </a:pPr>
            <a:r>
              <a:rPr lang="fi-FI" dirty="0"/>
              <a:t>On kuitenkin hyvä muistaa, että mieltymyksiä on monen laisia ja on täysin sallittua nauttia viini juuri siten kuin itse sen haluaa nauttia</a:t>
            </a:r>
          </a:p>
          <a:p>
            <a:pPr marL="0" indent="0" algn="ctr">
              <a:buNone/>
            </a:pPr>
            <a:r>
              <a:rPr lang="fi-FI" dirty="0"/>
              <a:t> Ammattimaailmassa noudatetaan kuitenkin standardisoituja tarjoilutapoja ja siitä syystä ne on hyvä tietää.</a:t>
            </a:r>
          </a:p>
        </p:txBody>
      </p:sp>
      <p:sp>
        <p:nvSpPr>
          <p:cNvPr id="5" name="Tekstiruutu 4">
            <a:extLst>
              <a:ext uri="{FF2B5EF4-FFF2-40B4-BE49-F238E27FC236}">
                <a16:creationId xmlns:a16="http://schemas.microsoft.com/office/drawing/2014/main" id="{48234872-3BB0-0E03-4A97-83608C82AA51}"/>
              </a:ext>
            </a:extLst>
          </p:cNvPr>
          <p:cNvSpPr txBox="1">
            <a:spLocks noGrp="1" noRot="1" noMove="1" noResize="1" noEditPoints="1" noAdjustHandles="1" noChangeArrowheads="1" noChangeShapeType="1"/>
          </p:cNvSpPr>
          <p:nvPr/>
        </p:nvSpPr>
        <p:spPr>
          <a:xfrm>
            <a:off x="6096000" y="6550223"/>
            <a:ext cx="6096000" cy="307777"/>
          </a:xfrm>
          <a:prstGeom prst="rect">
            <a:avLst/>
          </a:prstGeom>
          <a:noFill/>
        </p:spPr>
        <p:txBody>
          <a:bodyPr wrap="square">
            <a:spAutoFit/>
          </a:bodyPr>
          <a:lstStyle/>
          <a:p>
            <a:pPr algn="r"/>
            <a:r>
              <a:rPr lang="fi-FI" sz="1400" dirty="0">
                <a:solidFill>
                  <a:schemeClr val="bg1">
                    <a:lumMod val="50000"/>
                  </a:schemeClr>
                </a:solidFill>
              </a:rPr>
              <a:t>(Viinimaa, i.a.-b) </a:t>
            </a:r>
          </a:p>
        </p:txBody>
      </p:sp>
    </p:spTree>
    <p:extLst>
      <p:ext uri="{BB962C8B-B14F-4D97-AF65-F5344CB8AC3E}">
        <p14:creationId xmlns:p14="http://schemas.microsoft.com/office/powerpoint/2010/main" val="34952076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orakulmio 3">
            <a:extLst>
              <a:ext uri="{FF2B5EF4-FFF2-40B4-BE49-F238E27FC236}">
                <a16:creationId xmlns:a16="http://schemas.microsoft.com/office/drawing/2014/main" id="{414A17B5-E6E0-8902-F36E-48E4DBE5A942}"/>
              </a:ext>
            </a:extLst>
          </p:cNvPr>
          <p:cNvSpPr>
            <a:spLocks noGrp="1" noRot="1" noMove="1" noResize="1" noEditPoints="1" noAdjustHandles="1" noChangeArrowheads="1" noChangeShapeType="1"/>
          </p:cNvSpPr>
          <p:nvPr/>
        </p:nvSpPr>
        <p:spPr>
          <a:xfrm>
            <a:off x="436880" y="1560442"/>
            <a:ext cx="11318240" cy="4482549"/>
          </a:xfrm>
          <a:prstGeom prst="rect">
            <a:avLst/>
          </a:prstGeom>
          <a:solidFill>
            <a:schemeClr val="bg1"/>
          </a:solidFill>
          <a:ln w="28575">
            <a:solidFill>
              <a:srgbClr val="6A75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Otsikko 1">
            <a:extLst>
              <a:ext uri="{FF2B5EF4-FFF2-40B4-BE49-F238E27FC236}">
                <a16:creationId xmlns:a16="http://schemas.microsoft.com/office/drawing/2014/main" id="{D94AA3F9-5ED6-FCD7-7A4F-F805D0887619}"/>
              </a:ext>
            </a:extLst>
          </p:cNvPr>
          <p:cNvSpPr>
            <a:spLocks noGrp="1" noRot="1" noMove="1" noResize="1" noEditPoints="1" noAdjustHandles="1" noChangeArrowheads="1" noChangeShapeType="1"/>
          </p:cNvSpPr>
          <p:nvPr>
            <p:ph type="title"/>
          </p:nvPr>
        </p:nvSpPr>
        <p:spPr>
          <a:xfrm>
            <a:off x="436880" y="253365"/>
            <a:ext cx="11318240" cy="1016635"/>
          </a:xfrm>
          <a:solidFill>
            <a:srgbClr val="B4BAA7"/>
          </a:solidFill>
          <a:ln>
            <a:noFill/>
          </a:ln>
        </p:spPr>
        <p:txBody>
          <a:bodyPr/>
          <a:lstStyle/>
          <a:p>
            <a:pPr algn="ctr"/>
            <a:r>
              <a:rPr lang="fi-FI" dirty="0">
                <a:latin typeface="Perpetua" panose="02020502060401020303" pitchFamily="18" charset="0"/>
              </a:rPr>
              <a:t>Viinin säilytys- ja tarjoilulämpötilat</a:t>
            </a:r>
          </a:p>
        </p:txBody>
      </p:sp>
      <p:sp>
        <p:nvSpPr>
          <p:cNvPr id="3" name="Sisällön paikkamerkki 2">
            <a:extLst>
              <a:ext uri="{FF2B5EF4-FFF2-40B4-BE49-F238E27FC236}">
                <a16:creationId xmlns:a16="http://schemas.microsoft.com/office/drawing/2014/main" id="{F49DB4B2-D711-20DE-F9CB-2D5AF77D4EA2}"/>
              </a:ext>
            </a:extLst>
          </p:cNvPr>
          <p:cNvSpPr>
            <a:spLocks noGrp="1" noRot="1" noMove="1" noResize="1" noEditPoints="1" noAdjustHandles="1" noChangeArrowheads="1" noChangeShapeType="1"/>
          </p:cNvSpPr>
          <p:nvPr>
            <p:ph idx="1"/>
          </p:nvPr>
        </p:nvSpPr>
        <p:spPr>
          <a:xfrm>
            <a:off x="753717" y="2452807"/>
            <a:ext cx="10684565" cy="2751265"/>
          </a:xfrm>
          <a:ln w="28575">
            <a:noFill/>
          </a:ln>
        </p:spPr>
        <p:txBody>
          <a:bodyPr/>
          <a:lstStyle/>
          <a:p>
            <a:r>
              <a:rPr lang="fi-FI" dirty="0"/>
              <a:t>Punaviinin optimaalinen säilytyslämpötila on noin 13–15 astetta ja valkoviinin noin 8–10 astetta.</a:t>
            </a:r>
          </a:p>
          <a:p>
            <a:r>
              <a:rPr lang="fi-FI" dirty="0"/>
              <a:t>Viinit tulee myös aina säilyttää valolta suojassa eikä lämpötilavaihtelua saisi juuri olla.</a:t>
            </a:r>
          </a:p>
          <a:p>
            <a:r>
              <a:rPr lang="fi-FI" dirty="0"/>
              <a:t>Roseeviinien, kuohuviinien ja muiden vaaleiden viinien säilytys- ja tarjoilulämpötila rinnastetaan valkoviineihin.</a:t>
            </a:r>
          </a:p>
        </p:txBody>
      </p:sp>
      <p:sp>
        <p:nvSpPr>
          <p:cNvPr id="5" name="Tekstiruutu 4">
            <a:extLst>
              <a:ext uri="{FF2B5EF4-FFF2-40B4-BE49-F238E27FC236}">
                <a16:creationId xmlns:a16="http://schemas.microsoft.com/office/drawing/2014/main" id="{48234872-3BB0-0E03-4A97-83608C82AA51}"/>
              </a:ext>
            </a:extLst>
          </p:cNvPr>
          <p:cNvSpPr txBox="1">
            <a:spLocks noGrp="1" noRot="1" noMove="1" noResize="1" noEditPoints="1" noAdjustHandles="1" noChangeArrowheads="1" noChangeShapeType="1"/>
          </p:cNvSpPr>
          <p:nvPr/>
        </p:nvSpPr>
        <p:spPr>
          <a:xfrm>
            <a:off x="6096000" y="6550223"/>
            <a:ext cx="6096000" cy="307777"/>
          </a:xfrm>
          <a:prstGeom prst="rect">
            <a:avLst/>
          </a:prstGeom>
          <a:noFill/>
        </p:spPr>
        <p:txBody>
          <a:bodyPr wrap="square">
            <a:spAutoFit/>
          </a:bodyPr>
          <a:lstStyle/>
          <a:p>
            <a:pPr algn="r"/>
            <a:r>
              <a:rPr lang="fi-FI" sz="1400" dirty="0">
                <a:solidFill>
                  <a:schemeClr val="bg1">
                    <a:lumMod val="50000"/>
                  </a:schemeClr>
                </a:solidFill>
              </a:rPr>
              <a:t>(Viinimaa, i.a.-d) </a:t>
            </a:r>
          </a:p>
        </p:txBody>
      </p:sp>
    </p:spTree>
    <p:extLst>
      <p:ext uri="{BB962C8B-B14F-4D97-AF65-F5344CB8AC3E}">
        <p14:creationId xmlns:p14="http://schemas.microsoft.com/office/powerpoint/2010/main" val="33107546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F49DB4B2-D711-20DE-F9CB-2D5AF77D4EA2}"/>
              </a:ext>
            </a:extLst>
          </p:cNvPr>
          <p:cNvSpPr>
            <a:spLocks noGrp="1" noRot="1" noMove="1" noResize="1" noEditPoints="1" noAdjustHandles="1" noChangeArrowheads="1" noChangeShapeType="1"/>
          </p:cNvSpPr>
          <p:nvPr>
            <p:ph idx="1"/>
          </p:nvPr>
        </p:nvSpPr>
        <p:spPr>
          <a:xfrm>
            <a:off x="450574" y="683317"/>
            <a:ext cx="11290851" cy="5396948"/>
          </a:xfrm>
          <a:ln w="28575">
            <a:noFill/>
          </a:ln>
        </p:spPr>
        <p:txBody>
          <a:bodyPr>
            <a:normAutofit/>
          </a:bodyPr>
          <a:lstStyle/>
          <a:p>
            <a:pPr marL="0" indent="0" algn="ctr">
              <a:buNone/>
            </a:pPr>
            <a:r>
              <a:rPr lang="fi-FI" sz="3200" dirty="0"/>
              <a:t>Oikea tarjoilulämpötila tuo viinin aromit juuri oikealla tavalla esiin.</a:t>
            </a:r>
          </a:p>
          <a:p>
            <a:endParaRPr lang="fi-FI" sz="2400" dirty="0"/>
          </a:p>
          <a:p>
            <a:r>
              <a:rPr lang="fi-FI" sz="2400" dirty="0"/>
              <a:t>Punaviini tulisi tarjoilla 16–18 asteisena eli hieman huoneenlämpötilaa viileämpänä.</a:t>
            </a:r>
          </a:p>
          <a:p>
            <a:pPr lvl="1"/>
            <a:r>
              <a:rPr lang="fi-FI" sz="2000" dirty="0"/>
              <a:t>Hyvä nyrkkisääntö on, että mitä kevyempi punaviini on kyseessä, sitä viileämmän tarjoilulämpötilan se vaatii.</a:t>
            </a:r>
          </a:p>
          <a:p>
            <a:pPr lvl="1"/>
            <a:r>
              <a:rPr lang="fi-FI" sz="2000" dirty="0"/>
              <a:t>Oli kyseessä millainen punaviini tahansa, yli 20 asteinen tarjoilu-lämpötila on kuitenkin liikaa. Punaviinipullon voi laittaa ennen tarjoilua noin puoleksi tunniksi jääkaappiin.</a:t>
            </a:r>
          </a:p>
          <a:p>
            <a:endParaRPr lang="fi-FI" sz="2400" dirty="0"/>
          </a:p>
          <a:p>
            <a:r>
              <a:rPr lang="fi-FI" sz="2400" dirty="0"/>
              <a:t>Valkoviinit tarjoillaan huomattavasti viileämpinä kuin punaviinit ja niiden tarjoilulämpötilan tulisi olla 10–12 astetta.</a:t>
            </a:r>
          </a:p>
          <a:p>
            <a:pPr lvl="1"/>
            <a:r>
              <a:rPr lang="fi-FI" sz="2000" dirty="0"/>
              <a:t>Vähintään puolikuiville ja sitä makeammille valkoviineille myös 8 astetta on sopiva tarjoilulämpötila, sillä makeammat viinit kannattaa tarjoilla hieman viileämpinä, jottei niiden makeus korostu liikaa.</a:t>
            </a:r>
          </a:p>
          <a:p>
            <a:pPr lvl="1"/>
            <a:r>
              <a:rPr lang="fi-FI" sz="2000" dirty="0"/>
              <a:t>Koska valkoviinejä useimmiten säilytetään kylmässä, olisi hyvä nostaa pullo huoneenlämpöön noin puoli tuntia ennen sen tarjoilua.</a:t>
            </a:r>
          </a:p>
        </p:txBody>
      </p:sp>
      <p:sp>
        <p:nvSpPr>
          <p:cNvPr id="5" name="Tekstiruutu 4">
            <a:extLst>
              <a:ext uri="{FF2B5EF4-FFF2-40B4-BE49-F238E27FC236}">
                <a16:creationId xmlns:a16="http://schemas.microsoft.com/office/drawing/2014/main" id="{48234872-3BB0-0E03-4A97-83608C82AA51}"/>
              </a:ext>
            </a:extLst>
          </p:cNvPr>
          <p:cNvSpPr txBox="1">
            <a:spLocks noGrp="1" noRot="1" noMove="1" noResize="1" noEditPoints="1" noAdjustHandles="1" noChangeArrowheads="1" noChangeShapeType="1"/>
          </p:cNvSpPr>
          <p:nvPr/>
        </p:nvSpPr>
        <p:spPr>
          <a:xfrm>
            <a:off x="6096000" y="6550223"/>
            <a:ext cx="6096000" cy="307777"/>
          </a:xfrm>
          <a:prstGeom prst="rect">
            <a:avLst/>
          </a:prstGeom>
          <a:noFill/>
        </p:spPr>
        <p:txBody>
          <a:bodyPr wrap="square">
            <a:spAutoFit/>
          </a:bodyPr>
          <a:lstStyle/>
          <a:p>
            <a:pPr algn="r"/>
            <a:r>
              <a:rPr lang="fi-FI" sz="1400" dirty="0">
                <a:solidFill>
                  <a:schemeClr val="bg1">
                    <a:lumMod val="50000"/>
                  </a:schemeClr>
                </a:solidFill>
              </a:rPr>
              <a:t>(Viinimaa, i.a.-d; Kerttunen, 2022) </a:t>
            </a:r>
          </a:p>
        </p:txBody>
      </p:sp>
      <p:sp>
        <p:nvSpPr>
          <p:cNvPr id="10" name="Suorakulmio 9">
            <a:extLst>
              <a:ext uri="{FF2B5EF4-FFF2-40B4-BE49-F238E27FC236}">
                <a16:creationId xmlns:a16="http://schemas.microsoft.com/office/drawing/2014/main" id="{706CFC2C-91F6-9EE7-2C08-8CEB3C0A6C63}"/>
              </a:ext>
            </a:extLst>
          </p:cNvPr>
          <p:cNvSpPr>
            <a:spLocks noGrp="1" noRot="1" noMove="1" noResize="1" noEditPoints="1" noAdjustHandles="1" noChangeArrowheads="1" noChangeShapeType="1"/>
          </p:cNvSpPr>
          <p:nvPr/>
        </p:nvSpPr>
        <p:spPr>
          <a:xfrm>
            <a:off x="194586" y="213360"/>
            <a:ext cx="11802828" cy="6336862"/>
          </a:xfrm>
          <a:prstGeom prst="rect">
            <a:avLst/>
          </a:prstGeom>
          <a:noFill/>
          <a:ln w="28575">
            <a:solidFill>
              <a:srgbClr val="6A75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20909485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orakulmio 3">
            <a:extLst>
              <a:ext uri="{FF2B5EF4-FFF2-40B4-BE49-F238E27FC236}">
                <a16:creationId xmlns:a16="http://schemas.microsoft.com/office/drawing/2014/main" id="{414A17B5-E6E0-8902-F36E-48E4DBE5A942}"/>
              </a:ext>
            </a:extLst>
          </p:cNvPr>
          <p:cNvSpPr>
            <a:spLocks noGrp="1" noRot="1" noMove="1" noResize="1" noEditPoints="1" noAdjustHandles="1" noChangeArrowheads="1" noChangeShapeType="1"/>
          </p:cNvSpPr>
          <p:nvPr/>
        </p:nvSpPr>
        <p:spPr>
          <a:xfrm>
            <a:off x="436880" y="1560442"/>
            <a:ext cx="11318240" cy="4482549"/>
          </a:xfrm>
          <a:prstGeom prst="rect">
            <a:avLst/>
          </a:prstGeom>
          <a:solidFill>
            <a:schemeClr val="bg1"/>
          </a:solidFill>
          <a:ln w="28575">
            <a:solidFill>
              <a:srgbClr val="6A75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Otsikko 1">
            <a:extLst>
              <a:ext uri="{FF2B5EF4-FFF2-40B4-BE49-F238E27FC236}">
                <a16:creationId xmlns:a16="http://schemas.microsoft.com/office/drawing/2014/main" id="{D94AA3F9-5ED6-FCD7-7A4F-F805D0887619}"/>
              </a:ext>
            </a:extLst>
          </p:cNvPr>
          <p:cNvSpPr>
            <a:spLocks noGrp="1" noRot="1" noMove="1" noResize="1" noEditPoints="1" noAdjustHandles="1" noChangeArrowheads="1" noChangeShapeType="1"/>
          </p:cNvSpPr>
          <p:nvPr>
            <p:ph type="title"/>
          </p:nvPr>
        </p:nvSpPr>
        <p:spPr>
          <a:xfrm>
            <a:off x="436880" y="253365"/>
            <a:ext cx="11318240" cy="1016635"/>
          </a:xfrm>
          <a:solidFill>
            <a:srgbClr val="6A754F">
              <a:alpha val="50000"/>
            </a:srgbClr>
          </a:solidFill>
          <a:ln>
            <a:noFill/>
          </a:ln>
        </p:spPr>
        <p:txBody>
          <a:bodyPr/>
          <a:lstStyle/>
          <a:p>
            <a:pPr algn="ctr"/>
            <a:r>
              <a:rPr lang="fi-FI" dirty="0">
                <a:latin typeface="Perpetua" panose="02020502060401020303" pitchFamily="18" charset="0"/>
              </a:rPr>
              <a:t>Viinin dekantointi</a:t>
            </a:r>
          </a:p>
        </p:txBody>
      </p:sp>
      <p:sp>
        <p:nvSpPr>
          <p:cNvPr id="3" name="Sisällön paikkamerkki 2">
            <a:extLst>
              <a:ext uri="{FF2B5EF4-FFF2-40B4-BE49-F238E27FC236}">
                <a16:creationId xmlns:a16="http://schemas.microsoft.com/office/drawing/2014/main" id="{F49DB4B2-D711-20DE-F9CB-2D5AF77D4EA2}"/>
              </a:ext>
            </a:extLst>
          </p:cNvPr>
          <p:cNvSpPr>
            <a:spLocks noGrp="1" noRot="1" noMove="1" noResize="1" noEditPoints="1" noAdjustHandles="1" noChangeArrowheads="1" noChangeShapeType="1"/>
          </p:cNvSpPr>
          <p:nvPr>
            <p:ph idx="1"/>
          </p:nvPr>
        </p:nvSpPr>
        <p:spPr>
          <a:xfrm>
            <a:off x="753717" y="2242323"/>
            <a:ext cx="10684565" cy="3136733"/>
          </a:xfrm>
          <a:ln w="28575">
            <a:noFill/>
          </a:ln>
        </p:spPr>
        <p:txBody>
          <a:bodyPr>
            <a:normAutofit/>
          </a:bodyPr>
          <a:lstStyle/>
          <a:p>
            <a:pPr marL="0" indent="0" algn="ctr">
              <a:buNone/>
            </a:pPr>
            <a:r>
              <a:rPr lang="fi-FI" dirty="0"/>
              <a:t>Viinin dekantointi saattaa kuulostaa hienolta ja monimutkaiselta, mutta se on tosiasiassa helppo ja yksinkertainen toimenpide, jolla saa viinin makuun syvyyttä ja vivahteikkuutta.</a:t>
            </a:r>
          </a:p>
          <a:p>
            <a:pPr marL="0" indent="0" algn="ctr">
              <a:buNone/>
            </a:pPr>
            <a:r>
              <a:rPr lang="fi-FI" dirty="0"/>
              <a:t>Dekantoinnissa viini saa happea, jolloin sen tanniinit ja maut pyöristyvät ja syventyvät.</a:t>
            </a:r>
          </a:p>
          <a:p>
            <a:pPr marL="0" indent="0" algn="ctr">
              <a:buNone/>
            </a:pPr>
            <a:r>
              <a:rPr lang="fi-FI" dirty="0"/>
              <a:t>Dekantointi ei kuitenkaan ole välttämätöntä, mutta sillä voidaan helposti parantaa viinin makua entisestään.</a:t>
            </a:r>
          </a:p>
        </p:txBody>
      </p:sp>
      <p:sp>
        <p:nvSpPr>
          <p:cNvPr id="5" name="Tekstiruutu 4">
            <a:extLst>
              <a:ext uri="{FF2B5EF4-FFF2-40B4-BE49-F238E27FC236}">
                <a16:creationId xmlns:a16="http://schemas.microsoft.com/office/drawing/2014/main" id="{48234872-3BB0-0E03-4A97-83608C82AA51}"/>
              </a:ext>
            </a:extLst>
          </p:cNvPr>
          <p:cNvSpPr txBox="1">
            <a:spLocks noGrp="1" noRot="1" noMove="1" noResize="1" noEditPoints="1" noAdjustHandles="1" noChangeArrowheads="1" noChangeShapeType="1"/>
          </p:cNvSpPr>
          <p:nvPr/>
        </p:nvSpPr>
        <p:spPr>
          <a:xfrm>
            <a:off x="6096000" y="6550223"/>
            <a:ext cx="6096000" cy="307777"/>
          </a:xfrm>
          <a:prstGeom prst="rect">
            <a:avLst/>
          </a:prstGeom>
          <a:noFill/>
        </p:spPr>
        <p:txBody>
          <a:bodyPr wrap="square">
            <a:spAutoFit/>
          </a:bodyPr>
          <a:lstStyle/>
          <a:p>
            <a:pPr algn="r"/>
            <a:r>
              <a:rPr lang="fi-FI" sz="1400" dirty="0">
                <a:solidFill>
                  <a:schemeClr val="bg1">
                    <a:lumMod val="50000"/>
                  </a:schemeClr>
                </a:solidFill>
              </a:rPr>
              <a:t>(Sirén, i.a.-d) </a:t>
            </a:r>
          </a:p>
        </p:txBody>
      </p:sp>
    </p:spTree>
    <p:extLst>
      <p:ext uri="{BB962C8B-B14F-4D97-AF65-F5344CB8AC3E}">
        <p14:creationId xmlns:p14="http://schemas.microsoft.com/office/powerpoint/2010/main" val="417034210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F49DB4B2-D711-20DE-F9CB-2D5AF77D4EA2}"/>
              </a:ext>
            </a:extLst>
          </p:cNvPr>
          <p:cNvSpPr>
            <a:spLocks noGrp="1" noRot="1" noMove="1" noResize="1" noEditPoints="1" noAdjustHandles="1" noChangeArrowheads="1" noChangeShapeType="1"/>
          </p:cNvSpPr>
          <p:nvPr>
            <p:ph idx="1"/>
          </p:nvPr>
        </p:nvSpPr>
        <p:spPr>
          <a:xfrm>
            <a:off x="450574" y="683317"/>
            <a:ext cx="11290851" cy="5396948"/>
          </a:xfrm>
          <a:ln w="28575">
            <a:noFill/>
          </a:ln>
        </p:spPr>
        <p:txBody>
          <a:bodyPr>
            <a:normAutofit lnSpcReduction="10000"/>
          </a:bodyPr>
          <a:lstStyle/>
          <a:p>
            <a:pPr marL="0" indent="0" algn="ctr">
              <a:buNone/>
            </a:pPr>
            <a:r>
              <a:rPr lang="fi-FI" dirty="0"/>
              <a:t>Viinin dekantointiin ei tarvita, kuin toinen astia eli joko karahvi tai tyhjä pullo, johon dekantoitava viini kaadetaan.</a:t>
            </a:r>
          </a:p>
          <a:p>
            <a:r>
              <a:rPr lang="fi-FI" sz="2400" dirty="0"/>
              <a:t>Tärkeää on kuitenkin se, ettei karahvissa tai pullossa, johon viini kaadetaan, ole lainkaan vettä.</a:t>
            </a:r>
          </a:p>
          <a:p>
            <a:r>
              <a:rPr lang="fi-FI" sz="2400" dirty="0"/>
              <a:t>Ihanteellisin astia viinin dekantointiin on alhaalta laakea ja tilava sekä kaulasta kapea karahvi, kirkas lasi korostaa kauniisti viinin väriä.</a:t>
            </a:r>
          </a:p>
          <a:p>
            <a:r>
              <a:rPr lang="fi-FI" sz="2400" dirty="0"/>
              <a:t>Jotta viinin saa kaadettua karahviin, voi tarvittaessa käyttää apuna kaatonokkaa tai suppiloa. Jos viinissä on sakkaa, voi sen kaataa tiheän suodattimen läpi, jolloin sakka saadaan samalla suodatettua viinistä.</a:t>
            </a:r>
          </a:p>
          <a:p>
            <a:r>
              <a:rPr lang="fi-FI" sz="2400" dirty="0"/>
              <a:t>Nuoremmat viinit on hyvä dekantoida muutama tunti ennen tarjoilua ja vanhemmat viinit vasta juuri ennen tarjoilua.</a:t>
            </a:r>
          </a:p>
          <a:p>
            <a:r>
              <a:rPr lang="fi-FI" sz="2400" dirty="0"/>
              <a:t>Erityisesti nuoremmille viineille dekantointi tekee hyvää, sillä niiden makumaailma saattaa olla hieman sulkeutunut ja tällä tavalla sitä pystytään avaamaan. Vanhemmat viinit on hyvä dekantoida, jos niissä on sakkaa.</a:t>
            </a:r>
          </a:p>
          <a:p>
            <a:r>
              <a:rPr lang="fi-FI" sz="2400" dirty="0"/>
              <a:t>Dekantointi toimii punaviinien lisäksi myös hyvin valko-, rosee- sekä portviineille.</a:t>
            </a:r>
          </a:p>
          <a:p>
            <a:pPr marL="0" indent="0" algn="ctr">
              <a:buNone/>
            </a:pPr>
            <a:endParaRPr lang="fi-FI" sz="2000" dirty="0"/>
          </a:p>
        </p:txBody>
      </p:sp>
      <p:sp>
        <p:nvSpPr>
          <p:cNvPr id="5" name="Tekstiruutu 4">
            <a:extLst>
              <a:ext uri="{FF2B5EF4-FFF2-40B4-BE49-F238E27FC236}">
                <a16:creationId xmlns:a16="http://schemas.microsoft.com/office/drawing/2014/main" id="{48234872-3BB0-0E03-4A97-83608C82AA51}"/>
              </a:ext>
            </a:extLst>
          </p:cNvPr>
          <p:cNvSpPr txBox="1">
            <a:spLocks noGrp="1" noRot="1" noMove="1" noResize="1" noEditPoints="1" noAdjustHandles="1" noChangeArrowheads="1" noChangeShapeType="1"/>
          </p:cNvSpPr>
          <p:nvPr/>
        </p:nvSpPr>
        <p:spPr>
          <a:xfrm>
            <a:off x="6096000" y="6550223"/>
            <a:ext cx="6096000" cy="307777"/>
          </a:xfrm>
          <a:prstGeom prst="rect">
            <a:avLst/>
          </a:prstGeom>
          <a:noFill/>
        </p:spPr>
        <p:txBody>
          <a:bodyPr wrap="square">
            <a:spAutoFit/>
          </a:bodyPr>
          <a:lstStyle/>
          <a:p>
            <a:pPr algn="r"/>
            <a:r>
              <a:rPr lang="fi-FI" sz="1400" dirty="0">
                <a:solidFill>
                  <a:schemeClr val="bg1">
                    <a:lumMod val="50000"/>
                  </a:schemeClr>
                </a:solidFill>
              </a:rPr>
              <a:t>(Sirén, i.a.-d) </a:t>
            </a:r>
          </a:p>
        </p:txBody>
      </p:sp>
      <p:sp>
        <p:nvSpPr>
          <p:cNvPr id="10" name="Suorakulmio 9">
            <a:extLst>
              <a:ext uri="{FF2B5EF4-FFF2-40B4-BE49-F238E27FC236}">
                <a16:creationId xmlns:a16="http://schemas.microsoft.com/office/drawing/2014/main" id="{706CFC2C-91F6-9EE7-2C08-8CEB3C0A6C63}"/>
              </a:ext>
            </a:extLst>
          </p:cNvPr>
          <p:cNvSpPr>
            <a:spLocks noGrp="1" noRot="1" noMove="1" noResize="1" noEditPoints="1" noAdjustHandles="1" noChangeArrowheads="1" noChangeShapeType="1"/>
          </p:cNvSpPr>
          <p:nvPr/>
        </p:nvSpPr>
        <p:spPr>
          <a:xfrm>
            <a:off x="194586" y="213360"/>
            <a:ext cx="11802828" cy="6336862"/>
          </a:xfrm>
          <a:prstGeom prst="rect">
            <a:avLst/>
          </a:prstGeom>
          <a:noFill/>
          <a:ln w="28575">
            <a:solidFill>
              <a:srgbClr val="6A75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21715707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orakulmio 3">
            <a:extLst>
              <a:ext uri="{FF2B5EF4-FFF2-40B4-BE49-F238E27FC236}">
                <a16:creationId xmlns:a16="http://schemas.microsoft.com/office/drawing/2014/main" id="{414A17B5-E6E0-8902-F36E-48E4DBE5A942}"/>
              </a:ext>
            </a:extLst>
          </p:cNvPr>
          <p:cNvSpPr>
            <a:spLocks noGrp="1" noRot="1" noMove="1" noResize="1" noEditPoints="1" noAdjustHandles="1" noChangeArrowheads="1" noChangeShapeType="1"/>
          </p:cNvSpPr>
          <p:nvPr/>
        </p:nvSpPr>
        <p:spPr>
          <a:xfrm>
            <a:off x="436880" y="1560442"/>
            <a:ext cx="11318240" cy="4482549"/>
          </a:xfrm>
          <a:prstGeom prst="rect">
            <a:avLst/>
          </a:prstGeom>
          <a:solidFill>
            <a:schemeClr val="bg1"/>
          </a:solidFill>
          <a:ln w="28575">
            <a:solidFill>
              <a:srgbClr val="6A75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Otsikko 1">
            <a:extLst>
              <a:ext uri="{FF2B5EF4-FFF2-40B4-BE49-F238E27FC236}">
                <a16:creationId xmlns:a16="http://schemas.microsoft.com/office/drawing/2014/main" id="{D94AA3F9-5ED6-FCD7-7A4F-F805D0887619}"/>
              </a:ext>
            </a:extLst>
          </p:cNvPr>
          <p:cNvSpPr>
            <a:spLocks noGrp="1" noRot="1" noMove="1" noResize="1" noEditPoints="1" noAdjustHandles="1" noChangeArrowheads="1" noChangeShapeType="1"/>
          </p:cNvSpPr>
          <p:nvPr>
            <p:ph type="title"/>
          </p:nvPr>
        </p:nvSpPr>
        <p:spPr>
          <a:xfrm>
            <a:off x="436880" y="253365"/>
            <a:ext cx="11318240" cy="1016635"/>
          </a:xfrm>
          <a:solidFill>
            <a:srgbClr val="6A754F">
              <a:alpha val="50000"/>
            </a:srgbClr>
          </a:solidFill>
          <a:ln>
            <a:noFill/>
          </a:ln>
        </p:spPr>
        <p:txBody>
          <a:bodyPr/>
          <a:lstStyle/>
          <a:p>
            <a:pPr algn="ctr"/>
            <a:r>
              <a:rPr lang="fi-FI" dirty="0">
                <a:latin typeface="Perpetua" panose="02020502060401020303" pitchFamily="18" charset="0"/>
              </a:rPr>
              <a:t>Lasilla on merkitystä</a:t>
            </a:r>
          </a:p>
        </p:txBody>
      </p:sp>
      <p:sp>
        <p:nvSpPr>
          <p:cNvPr id="3" name="Sisällön paikkamerkki 2">
            <a:extLst>
              <a:ext uri="{FF2B5EF4-FFF2-40B4-BE49-F238E27FC236}">
                <a16:creationId xmlns:a16="http://schemas.microsoft.com/office/drawing/2014/main" id="{F49DB4B2-D711-20DE-F9CB-2D5AF77D4EA2}"/>
              </a:ext>
            </a:extLst>
          </p:cNvPr>
          <p:cNvSpPr>
            <a:spLocks noGrp="1" noRot="1" noMove="1" noResize="1" noEditPoints="1" noAdjustHandles="1" noChangeArrowheads="1" noChangeShapeType="1"/>
          </p:cNvSpPr>
          <p:nvPr>
            <p:ph idx="1"/>
          </p:nvPr>
        </p:nvSpPr>
        <p:spPr>
          <a:xfrm>
            <a:off x="753714" y="1753319"/>
            <a:ext cx="10684565" cy="4096793"/>
          </a:xfrm>
          <a:ln w="28575">
            <a:noFill/>
          </a:ln>
        </p:spPr>
        <p:txBody>
          <a:bodyPr>
            <a:normAutofit fontScale="92500"/>
          </a:bodyPr>
          <a:lstStyle/>
          <a:p>
            <a:r>
              <a:rPr lang="fi-FI" dirty="0"/>
              <a:t>Punaviinilasissa sen maljaosa on usein pyöreämpi, kuin muissa viinilaseissa. </a:t>
            </a:r>
          </a:p>
          <a:p>
            <a:pPr lvl="1"/>
            <a:r>
              <a:rPr lang="fi-FI" dirty="0"/>
              <a:t>Koska punaviinit ovat muita viinejä monimutkaisempia ja kehittyneempiä, niiden makua ja aromeja tulee vahvistaa tarjoilua ja niiden nauttimista edeltävällä hapettamisella. Tästä syystä punaviinilasi on isompi ja leveämpi ja sen vetoisuus on yleensä korkeintaan 50 cl.</a:t>
            </a:r>
          </a:p>
          <a:p>
            <a:r>
              <a:rPr lang="fi-FI" dirty="0"/>
              <a:t>Valkoviineille riittää pienempi lasi ja usein valkoviinilasin maljaosa on hieman pidempi sekä u-kirjaimen muotoinen.</a:t>
            </a:r>
          </a:p>
          <a:p>
            <a:pPr lvl="1"/>
            <a:r>
              <a:rPr lang="fi-FI" dirty="0"/>
              <a:t>Tällaisessa lasissa valkoviini pysyy pidempään viileänä, sillä haihduttavaa pinta-alaa on vähemmän, lasin vetoisuus on yleensä noin 20 cl.</a:t>
            </a:r>
          </a:p>
          <a:p>
            <a:r>
              <a:rPr lang="fi-FI" dirty="0"/>
              <a:t>Myös roseeviinit ja muut vaaleat viinit tarjoillaan yleensä valkoviinilaseista, sillä ne ovat ominaisuuksiltaan yleensä hyvin samankaltaisia. </a:t>
            </a:r>
          </a:p>
          <a:p>
            <a:endParaRPr lang="fi-FI" dirty="0"/>
          </a:p>
        </p:txBody>
      </p:sp>
      <p:sp>
        <p:nvSpPr>
          <p:cNvPr id="5" name="Tekstiruutu 4">
            <a:extLst>
              <a:ext uri="{FF2B5EF4-FFF2-40B4-BE49-F238E27FC236}">
                <a16:creationId xmlns:a16="http://schemas.microsoft.com/office/drawing/2014/main" id="{48234872-3BB0-0E03-4A97-83608C82AA51}"/>
              </a:ext>
            </a:extLst>
          </p:cNvPr>
          <p:cNvSpPr txBox="1">
            <a:spLocks noGrp="1" noRot="1" noMove="1" noResize="1" noEditPoints="1" noAdjustHandles="1" noChangeArrowheads="1" noChangeShapeType="1"/>
          </p:cNvSpPr>
          <p:nvPr/>
        </p:nvSpPr>
        <p:spPr>
          <a:xfrm>
            <a:off x="6096000" y="6550223"/>
            <a:ext cx="6096000" cy="307777"/>
          </a:xfrm>
          <a:prstGeom prst="rect">
            <a:avLst/>
          </a:prstGeom>
          <a:noFill/>
        </p:spPr>
        <p:txBody>
          <a:bodyPr wrap="square">
            <a:spAutoFit/>
          </a:bodyPr>
          <a:lstStyle/>
          <a:p>
            <a:pPr algn="r"/>
            <a:r>
              <a:rPr lang="fi-FI" sz="1400" dirty="0">
                <a:solidFill>
                  <a:schemeClr val="bg1">
                    <a:lumMod val="50000"/>
                  </a:schemeClr>
                </a:solidFill>
              </a:rPr>
              <a:t>(Viinikauppa, 2017) </a:t>
            </a:r>
          </a:p>
        </p:txBody>
      </p:sp>
    </p:spTree>
    <p:extLst>
      <p:ext uri="{BB962C8B-B14F-4D97-AF65-F5344CB8AC3E}">
        <p14:creationId xmlns:p14="http://schemas.microsoft.com/office/powerpoint/2010/main" val="241450283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F49DB4B2-D711-20DE-F9CB-2D5AF77D4EA2}"/>
              </a:ext>
            </a:extLst>
          </p:cNvPr>
          <p:cNvSpPr>
            <a:spLocks noGrp="1" noRot="1" noMove="1" noResize="1" noEditPoints="1" noAdjustHandles="1" noChangeArrowheads="1" noChangeShapeType="1"/>
          </p:cNvSpPr>
          <p:nvPr>
            <p:ph idx="1"/>
          </p:nvPr>
        </p:nvSpPr>
        <p:spPr>
          <a:xfrm>
            <a:off x="619539" y="662362"/>
            <a:ext cx="9816548" cy="4330976"/>
          </a:xfrm>
          <a:ln w="28575">
            <a:noFill/>
          </a:ln>
        </p:spPr>
        <p:txBody>
          <a:bodyPr>
            <a:normAutofit/>
          </a:bodyPr>
          <a:lstStyle/>
          <a:p>
            <a:r>
              <a:rPr lang="fi-FI" sz="2400" dirty="0"/>
              <a:t>Kuohuviinilasi puolestaan on huomattavasti kapeampi kuin muut viinilasit ja juuri kapea muoto säilyttää kuohuviinin kuplat ja maun.</a:t>
            </a:r>
          </a:p>
          <a:p>
            <a:pPr lvl="1"/>
            <a:r>
              <a:rPr lang="fi-FI" sz="2000" dirty="0"/>
              <a:t>Kuohuviinilasin vetoisuus on yleensä noin 22 cl.</a:t>
            </a:r>
          </a:p>
          <a:p>
            <a:pPr lvl="1"/>
            <a:r>
              <a:rPr lang="fi-FI" sz="2000" dirty="0"/>
              <a:t>Samppanjaa voidaan hyvin tarjoilla hieman laakeammistakin laseista, sillä niissä on enemmän runsaampia aromeja, jotka vapautuvat paremmin hieman laakeammasta lasista.</a:t>
            </a:r>
          </a:p>
        </p:txBody>
      </p:sp>
      <p:sp>
        <p:nvSpPr>
          <p:cNvPr id="5" name="Tekstiruutu 4">
            <a:extLst>
              <a:ext uri="{FF2B5EF4-FFF2-40B4-BE49-F238E27FC236}">
                <a16:creationId xmlns:a16="http://schemas.microsoft.com/office/drawing/2014/main" id="{48234872-3BB0-0E03-4A97-83608C82AA51}"/>
              </a:ext>
            </a:extLst>
          </p:cNvPr>
          <p:cNvSpPr txBox="1">
            <a:spLocks noGrp="1" noRot="1" noMove="1" noResize="1" noEditPoints="1" noAdjustHandles="1" noChangeArrowheads="1" noChangeShapeType="1"/>
          </p:cNvSpPr>
          <p:nvPr/>
        </p:nvSpPr>
        <p:spPr>
          <a:xfrm>
            <a:off x="6096000" y="6550223"/>
            <a:ext cx="6096000" cy="307777"/>
          </a:xfrm>
          <a:prstGeom prst="rect">
            <a:avLst/>
          </a:prstGeom>
          <a:noFill/>
        </p:spPr>
        <p:txBody>
          <a:bodyPr wrap="square">
            <a:spAutoFit/>
          </a:bodyPr>
          <a:lstStyle/>
          <a:p>
            <a:pPr algn="r"/>
            <a:r>
              <a:rPr lang="fi-FI" sz="1400" dirty="0">
                <a:solidFill>
                  <a:schemeClr val="bg1">
                    <a:lumMod val="50000"/>
                  </a:schemeClr>
                </a:solidFill>
              </a:rPr>
              <a:t>(Viinikauppa, 2017; WTSO, 2021) </a:t>
            </a:r>
          </a:p>
        </p:txBody>
      </p:sp>
      <p:pic>
        <p:nvPicPr>
          <p:cNvPr id="2" name="Kuva 1">
            <a:extLst>
              <a:ext uri="{FF2B5EF4-FFF2-40B4-BE49-F238E27FC236}">
                <a16:creationId xmlns:a16="http://schemas.microsoft.com/office/drawing/2014/main" id="{D9DFAEE5-0A4D-98C1-F7A3-EB6D7C1FF8EC}"/>
              </a:ext>
            </a:extLst>
          </p:cNvPr>
          <p:cNvPicPr>
            <a:picLocks noGrp="1" noRot="1" noChangeAspect="1" noMove="1" noResize="1" noEditPoints="1" noAdjustHandles="1" noChangeArrowheads="1" noChangeShapeType="1" noCrop="1"/>
          </p:cNvPicPr>
          <p:nvPr/>
        </p:nvPicPr>
        <p:blipFill rotWithShape="1">
          <a:blip r:embed="rId2"/>
          <a:srcRect l="3015" t="14898" r="2187" b="3235"/>
          <a:stretch/>
        </p:blipFill>
        <p:spPr>
          <a:xfrm>
            <a:off x="5737315" y="2827850"/>
            <a:ext cx="5958604" cy="3458818"/>
          </a:xfrm>
          <a:prstGeom prst="rect">
            <a:avLst/>
          </a:prstGeom>
        </p:spPr>
      </p:pic>
      <p:sp>
        <p:nvSpPr>
          <p:cNvPr id="4" name="Sisällön paikkamerkki 2">
            <a:extLst>
              <a:ext uri="{FF2B5EF4-FFF2-40B4-BE49-F238E27FC236}">
                <a16:creationId xmlns:a16="http://schemas.microsoft.com/office/drawing/2014/main" id="{34EA1CF6-5843-5893-4E32-3694989667AA}"/>
              </a:ext>
            </a:extLst>
          </p:cNvPr>
          <p:cNvSpPr txBox="1">
            <a:spLocks noGrp="1" noRot="1" noMove="1" noResize="1" noEditPoints="1" noAdjustHandles="1" noChangeArrowheads="1" noChangeShapeType="1"/>
          </p:cNvSpPr>
          <p:nvPr/>
        </p:nvSpPr>
        <p:spPr>
          <a:xfrm>
            <a:off x="619539" y="2673795"/>
            <a:ext cx="5204791" cy="3608071"/>
          </a:xfrm>
          <a:prstGeom prst="rect">
            <a:avLst/>
          </a:prstGeom>
          <a:ln w="28575">
            <a:no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i-FI" sz="2400" dirty="0"/>
              <a:t>Väkevät jälkiruokaviinit tarjoillaan pienistä viinilaseista, joissa voi usein olla niin sanotusti tulppaanimainen muoto, jotta viini saa paremmin happea ja sen aromit vapautuvat lasista hyvin.</a:t>
            </a:r>
            <a:endParaRPr lang="fi-FI" sz="2000" dirty="0"/>
          </a:p>
        </p:txBody>
      </p:sp>
      <p:sp>
        <p:nvSpPr>
          <p:cNvPr id="6" name="Suorakulmio 5">
            <a:extLst>
              <a:ext uri="{FF2B5EF4-FFF2-40B4-BE49-F238E27FC236}">
                <a16:creationId xmlns:a16="http://schemas.microsoft.com/office/drawing/2014/main" id="{F8BD6F33-04D4-1793-01C9-12C0D9D0EDD5}"/>
              </a:ext>
            </a:extLst>
          </p:cNvPr>
          <p:cNvSpPr>
            <a:spLocks noGrp="1" noRot="1" noMove="1" noResize="1" noEditPoints="1" noAdjustHandles="1" noChangeArrowheads="1" noChangeShapeType="1"/>
          </p:cNvSpPr>
          <p:nvPr/>
        </p:nvSpPr>
        <p:spPr>
          <a:xfrm>
            <a:off x="194586" y="213360"/>
            <a:ext cx="11802828" cy="6336862"/>
          </a:xfrm>
          <a:prstGeom prst="rect">
            <a:avLst/>
          </a:prstGeom>
          <a:noFill/>
          <a:ln w="28575">
            <a:solidFill>
              <a:srgbClr val="6A75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26009892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orakulmio 3">
            <a:extLst>
              <a:ext uri="{FF2B5EF4-FFF2-40B4-BE49-F238E27FC236}">
                <a16:creationId xmlns:a16="http://schemas.microsoft.com/office/drawing/2014/main" id="{414A17B5-E6E0-8902-F36E-48E4DBE5A942}"/>
              </a:ext>
            </a:extLst>
          </p:cNvPr>
          <p:cNvSpPr>
            <a:spLocks noGrp="1" noRot="1" noMove="1" noResize="1" noEditPoints="1" noAdjustHandles="1" noChangeArrowheads="1" noChangeShapeType="1"/>
          </p:cNvSpPr>
          <p:nvPr/>
        </p:nvSpPr>
        <p:spPr>
          <a:xfrm>
            <a:off x="436880" y="1411357"/>
            <a:ext cx="11318240" cy="5138866"/>
          </a:xfrm>
          <a:prstGeom prst="rect">
            <a:avLst/>
          </a:prstGeom>
          <a:solidFill>
            <a:schemeClr val="bg1"/>
          </a:solidFill>
          <a:ln w="28575">
            <a:solidFill>
              <a:srgbClr val="6A75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Otsikko 1">
            <a:extLst>
              <a:ext uri="{FF2B5EF4-FFF2-40B4-BE49-F238E27FC236}">
                <a16:creationId xmlns:a16="http://schemas.microsoft.com/office/drawing/2014/main" id="{D94AA3F9-5ED6-FCD7-7A4F-F805D0887619}"/>
              </a:ext>
            </a:extLst>
          </p:cNvPr>
          <p:cNvSpPr>
            <a:spLocks noGrp="1" noRot="1" noMove="1" noResize="1" noEditPoints="1" noAdjustHandles="1" noChangeArrowheads="1" noChangeShapeType="1"/>
          </p:cNvSpPr>
          <p:nvPr>
            <p:ph type="title"/>
          </p:nvPr>
        </p:nvSpPr>
        <p:spPr>
          <a:xfrm>
            <a:off x="436880" y="253365"/>
            <a:ext cx="11318240" cy="1016635"/>
          </a:xfrm>
          <a:solidFill>
            <a:srgbClr val="6A754F">
              <a:alpha val="50000"/>
            </a:srgbClr>
          </a:solidFill>
          <a:ln>
            <a:noFill/>
          </a:ln>
        </p:spPr>
        <p:txBody>
          <a:bodyPr/>
          <a:lstStyle/>
          <a:p>
            <a:pPr algn="ctr"/>
            <a:r>
              <a:rPr lang="fi-FI" dirty="0">
                <a:latin typeface="Perpetua" panose="02020502060401020303" pitchFamily="18" charset="0"/>
              </a:rPr>
              <a:t>Viinin säilyvyys</a:t>
            </a:r>
          </a:p>
        </p:txBody>
      </p:sp>
      <p:sp>
        <p:nvSpPr>
          <p:cNvPr id="3" name="Sisällön paikkamerkki 2">
            <a:extLst>
              <a:ext uri="{FF2B5EF4-FFF2-40B4-BE49-F238E27FC236}">
                <a16:creationId xmlns:a16="http://schemas.microsoft.com/office/drawing/2014/main" id="{F49DB4B2-D711-20DE-F9CB-2D5AF77D4EA2}"/>
              </a:ext>
            </a:extLst>
          </p:cNvPr>
          <p:cNvSpPr>
            <a:spLocks noGrp="1" noRot="1" noMove="1" noResize="1" noEditPoints="1" noAdjustHandles="1" noChangeArrowheads="1" noChangeShapeType="1"/>
          </p:cNvSpPr>
          <p:nvPr>
            <p:ph idx="1"/>
          </p:nvPr>
        </p:nvSpPr>
        <p:spPr>
          <a:xfrm>
            <a:off x="569843" y="1555474"/>
            <a:ext cx="11052313" cy="4850632"/>
          </a:xfrm>
          <a:ln w="28575">
            <a:noFill/>
          </a:ln>
        </p:spPr>
        <p:txBody>
          <a:bodyPr>
            <a:noAutofit/>
          </a:bodyPr>
          <a:lstStyle/>
          <a:p>
            <a:r>
              <a:rPr lang="fi-FI" sz="1900" dirty="0"/>
              <a:t>Avaamattoman viinin säilyvyys riippuu viinityypistä ja siitä, onko se tarkoitettu nuorena nautittavaksi vai kuuluuko viiniä kypsyttää pullossa vielä oston jälkeen.</a:t>
            </a:r>
          </a:p>
          <a:p>
            <a:r>
              <a:rPr lang="fi-FI" sz="1900" dirty="0"/>
              <a:t>Kaikki viinit eivät siis parane vanhetessaan ja karkeasti voidaan sanoa, ettei alle 15 € viineillä ole edellytyksiä pitkälle varastoinnille, sillä todennäköisesti ne ovat viinejä, joita ei ole tehty ikääntymään.</a:t>
            </a:r>
          </a:p>
          <a:p>
            <a:r>
              <a:rPr lang="fi-FI" sz="1900" dirty="0"/>
              <a:t>Alle 15 €, erityisesti kierrekorkkiin pakattu viini tulisi tarjoilla tai nauttia kolmen vuoden sisällä etiketissä ilmoitetusta vuosiluvusta. </a:t>
            </a:r>
          </a:p>
          <a:p>
            <a:r>
              <a:rPr lang="fi-FI" sz="1900" dirty="0"/>
              <a:t>Mikäli kyseessä on luonnonkorkilla suljettu pullo, sitä olisi hyvä säilyttää vaakatasossa, jottei korkki pääse kuivumaan, sillä kuivuessaan se läpäisee huomattavasti enemmän happea, joka ei tee viinille hyvää.</a:t>
            </a:r>
          </a:p>
          <a:p>
            <a:r>
              <a:rPr lang="fi-FI" sz="1900" dirty="0"/>
              <a:t>Pääasiassa juuri edullisemmat, alle 15 € viinit tulle siis nauttia nuorina, viimeistään noin puolentoista vuoden kuluessa. Erityisesti roseeviinit, kuohuviinit sekä kuivat valkoviinit ovat parhaimmillaan nuorina.</a:t>
            </a:r>
          </a:p>
          <a:p>
            <a:r>
              <a:rPr lang="fi-FI" sz="1900" dirty="0"/>
              <a:t>Kalliimmat punaviinit sekä makeat väkevät viinit ja samppanjat puolestaan paranevat säilytyksessä, jolloin aika pyöristää niiden happoja ja pehmentää tanniineja.</a:t>
            </a:r>
          </a:p>
          <a:p>
            <a:r>
              <a:rPr lang="fi-FI" sz="1900" dirty="0"/>
              <a:t>Yleensä hinta siis korreloi täysin viinin säilyvyyttä, arvokkaita viinejä voidaan kypsyttää jopa kymmeniä vuosia. </a:t>
            </a:r>
          </a:p>
          <a:p>
            <a:r>
              <a:rPr lang="fi-FI" sz="1900" dirty="0"/>
              <a:t>Mikäli kyseessä on hanaviini, se säilyy avaamattomana noin vuoden sen pakkaushetkestä.</a:t>
            </a:r>
          </a:p>
        </p:txBody>
      </p:sp>
      <p:sp>
        <p:nvSpPr>
          <p:cNvPr id="5" name="Tekstiruutu 4">
            <a:extLst>
              <a:ext uri="{FF2B5EF4-FFF2-40B4-BE49-F238E27FC236}">
                <a16:creationId xmlns:a16="http://schemas.microsoft.com/office/drawing/2014/main" id="{48234872-3BB0-0E03-4A97-83608C82AA51}"/>
              </a:ext>
            </a:extLst>
          </p:cNvPr>
          <p:cNvSpPr txBox="1">
            <a:spLocks noGrp="1" noRot="1" noMove="1" noResize="1" noEditPoints="1" noAdjustHandles="1" noChangeArrowheads="1" noChangeShapeType="1"/>
          </p:cNvSpPr>
          <p:nvPr/>
        </p:nvSpPr>
        <p:spPr>
          <a:xfrm>
            <a:off x="6096000" y="6550223"/>
            <a:ext cx="6096000" cy="307777"/>
          </a:xfrm>
          <a:prstGeom prst="rect">
            <a:avLst/>
          </a:prstGeom>
          <a:noFill/>
        </p:spPr>
        <p:txBody>
          <a:bodyPr wrap="square">
            <a:spAutoFit/>
          </a:bodyPr>
          <a:lstStyle/>
          <a:p>
            <a:pPr algn="r"/>
            <a:r>
              <a:rPr lang="fi-FI" sz="1400" dirty="0">
                <a:solidFill>
                  <a:schemeClr val="bg1">
                    <a:lumMod val="50000"/>
                  </a:schemeClr>
                </a:solidFill>
              </a:rPr>
              <a:t>(Viinimaa, i.a.-d; Kerttunen, 2021) </a:t>
            </a:r>
          </a:p>
        </p:txBody>
      </p:sp>
    </p:spTree>
    <p:extLst>
      <p:ext uri="{BB962C8B-B14F-4D97-AF65-F5344CB8AC3E}">
        <p14:creationId xmlns:p14="http://schemas.microsoft.com/office/powerpoint/2010/main" val="329953970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F49DB4B2-D711-20DE-F9CB-2D5AF77D4EA2}"/>
              </a:ext>
            </a:extLst>
          </p:cNvPr>
          <p:cNvSpPr>
            <a:spLocks noGrp="1" noRot="1" noMove="1" noResize="1" noEditPoints="1" noAdjustHandles="1" noChangeArrowheads="1" noChangeShapeType="1"/>
          </p:cNvSpPr>
          <p:nvPr>
            <p:ph idx="1"/>
          </p:nvPr>
        </p:nvSpPr>
        <p:spPr>
          <a:xfrm>
            <a:off x="450574" y="683317"/>
            <a:ext cx="11290851" cy="5396948"/>
          </a:xfrm>
          <a:ln w="28575">
            <a:noFill/>
          </a:ln>
        </p:spPr>
        <p:txBody>
          <a:bodyPr>
            <a:normAutofit fontScale="92500" lnSpcReduction="10000"/>
          </a:bodyPr>
          <a:lstStyle/>
          <a:p>
            <a:pPr marL="0" indent="0" algn="ctr">
              <a:buNone/>
            </a:pPr>
            <a:r>
              <a:rPr lang="fi-FI" sz="3000" dirty="0"/>
              <a:t>Oli kyseessä mikä viini tahansa, tulisi se säilyttää avaamisen jälkeen aina jääkaappilämpötilassa, sillä huoneenlämmössä viini saattaa alkaa käydä uudelleen ja tällöin se pilaantuu hyvin nopeasti.</a:t>
            </a:r>
          </a:p>
          <a:p>
            <a:endParaRPr lang="fi-FI" sz="2400" dirty="0"/>
          </a:p>
          <a:p>
            <a:r>
              <a:rPr lang="fi-FI" sz="2400" dirty="0"/>
              <a:t>Toinen tärkeä asia on, että korkki on aina suljettu huolellisesti, jotta viini ei pääse hapettumaan.</a:t>
            </a:r>
          </a:p>
          <a:p>
            <a:r>
              <a:rPr lang="fi-FI" sz="2400" dirty="0"/>
              <a:t>Avattu pullotettu puna- ja valkoviini säilyvät jääkaapissa hyvänä pari päivää ja hanapakkaukseen pakattu viini jopa noin neljä viikkoa.</a:t>
            </a:r>
          </a:p>
          <a:p>
            <a:r>
              <a:rPr lang="fi-FI" sz="2400" dirty="0"/>
              <a:t>Pullotettujen viinien säilyvyysaikaa on myös mahdollista pidentää jopa viikkoon tyhjiöpumpun avulla, jolla viinipullosta pumpataan ylimääräinen happi pois. Tyhjiöpumppuja myydään kuluttajille esimerkiksi Alkossa, jossa hinta on noin 10–20 €.</a:t>
            </a:r>
          </a:p>
          <a:p>
            <a:r>
              <a:rPr lang="fi-FI" sz="2400" dirty="0"/>
              <a:t>Avattu kuohuviini puolestaan säilyy avattuna vain muutamia tunteja, sillä niiden kuplat alkavat kadota nopeasti. Myös kuohuviineille on kehitetty pullonsulkijoita, joiden avulla kuplat säilyvät jopa parin päivän ajan, sulkijan hinta on noin 10 €.</a:t>
            </a:r>
          </a:p>
          <a:p>
            <a:r>
              <a:rPr lang="fi-FI" sz="2400" dirty="0"/>
              <a:t>Makeat väkevät viinit, kuten esimerkiksi portviini säilyvät muita viinejä paremmin avattuina, jopa pari viikkoa tai pidempään, sillä niiden korkea sokeripitoisuus pidentää niiden säilyvyyttä.</a:t>
            </a:r>
          </a:p>
        </p:txBody>
      </p:sp>
      <p:sp>
        <p:nvSpPr>
          <p:cNvPr id="5" name="Tekstiruutu 4">
            <a:extLst>
              <a:ext uri="{FF2B5EF4-FFF2-40B4-BE49-F238E27FC236}">
                <a16:creationId xmlns:a16="http://schemas.microsoft.com/office/drawing/2014/main" id="{48234872-3BB0-0E03-4A97-83608C82AA51}"/>
              </a:ext>
            </a:extLst>
          </p:cNvPr>
          <p:cNvSpPr txBox="1">
            <a:spLocks noGrp="1" noRot="1" noMove="1" noResize="1" noEditPoints="1" noAdjustHandles="1" noChangeArrowheads="1" noChangeShapeType="1"/>
          </p:cNvSpPr>
          <p:nvPr/>
        </p:nvSpPr>
        <p:spPr>
          <a:xfrm>
            <a:off x="6096000" y="6550223"/>
            <a:ext cx="6096000" cy="307777"/>
          </a:xfrm>
          <a:prstGeom prst="rect">
            <a:avLst/>
          </a:prstGeom>
          <a:noFill/>
        </p:spPr>
        <p:txBody>
          <a:bodyPr wrap="square">
            <a:spAutoFit/>
          </a:bodyPr>
          <a:lstStyle/>
          <a:p>
            <a:pPr algn="r"/>
            <a:r>
              <a:rPr lang="fi-FI" sz="1400" dirty="0">
                <a:solidFill>
                  <a:schemeClr val="bg1">
                    <a:lumMod val="50000"/>
                  </a:schemeClr>
                </a:solidFill>
              </a:rPr>
              <a:t>(Viinimaa, i.a.-d; Kerttunen, 2022) </a:t>
            </a:r>
          </a:p>
        </p:txBody>
      </p:sp>
      <p:sp>
        <p:nvSpPr>
          <p:cNvPr id="10" name="Suorakulmio 9">
            <a:extLst>
              <a:ext uri="{FF2B5EF4-FFF2-40B4-BE49-F238E27FC236}">
                <a16:creationId xmlns:a16="http://schemas.microsoft.com/office/drawing/2014/main" id="{706CFC2C-91F6-9EE7-2C08-8CEB3C0A6C63}"/>
              </a:ext>
            </a:extLst>
          </p:cNvPr>
          <p:cNvSpPr>
            <a:spLocks noGrp="1" noRot="1" noMove="1" noResize="1" noEditPoints="1" noAdjustHandles="1" noChangeArrowheads="1" noChangeShapeType="1"/>
          </p:cNvSpPr>
          <p:nvPr/>
        </p:nvSpPr>
        <p:spPr>
          <a:xfrm>
            <a:off x="194586" y="213360"/>
            <a:ext cx="11802828" cy="6336862"/>
          </a:xfrm>
          <a:prstGeom prst="rect">
            <a:avLst/>
          </a:prstGeom>
          <a:noFill/>
          <a:ln w="28575">
            <a:solidFill>
              <a:srgbClr val="6A75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75720885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FCB37DC6-0F62-5FAD-62C8-649234178DE1}"/>
              </a:ext>
            </a:extLst>
          </p:cNvPr>
          <p:cNvPicPr>
            <a:picLocks noGrp="1" noRot="1" noChangeAspect="1" noMove="1" noResize="1" noEditPoints="1" noAdjustHandles="1" noChangeArrowheads="1" noChangeShapeType="1" noCrop="1"/>
          </p:cNvPicPr>
          <p:nvPr/>
        </p:nvPicPr>
        <p:blipFill>
          <a:blip r:embed="rId2"/>
          <a:stretch>
            <a:fillRect/>
          </a:stretch>
        </p:blipFill>
        <p:spPr>
          <a:xfrm>
            <a:off x="0" y="0"/>
            <a:ext cx="12192000" cy="6857999"/>
          </a:xfrm>
          <a:prstGeom prst="rect">
            <a:avLst/>
          </a:prstGeom>
        </p:spPr>
      </p:pic>
      <p:sp>
        <p:nvSpPr>
          <p:cNvPr id="5" name="Suorakulmio 4">
            <a:extLst>
              <a:ext uri="{FF2B5EF4-FFF2-40B4-BE49-F238E27FC236}">
                <a16:creationId xmlns:a16="http://schemas.microsoft.com/office/drawing/2014/main" id="{D0881A9F-FF53-D687-C880-E214E293CC4A}"/>
              </a:ext>
            </a:extLst>
          </p:cNvPr>
          <p:cNvSpPr>
            <a:spLocks noGrp="1" noRot="1" noMove="1" noResize="1" noEditPoints="1" noAdjustHandles="1" noChangeArrowheads="1" noChangeShapeType="1"/>
          </p:cNvSpPr>
          <p:nvPr/>
        </p:nvSpPr>
        <p:spPr>
          <a:xfrm>
            <a:off x="0" y="2387722"/>
            <a:ext cx="12192000" cy="2082556"/>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Otsikko 1">
            <a:extLst>
              <a:ext uri="{FF2B5EF4-FFF2-40B4-BE49-F238E27FC236}">
                <a16:creationId xmlns:a16="http://schemas.microsoft.com/office/drawing/2014/main" id="{7CDF8A7F-BA1D-3F3F-E408-AD5096F3C507}"/>
              </a:ext>
            </a:extLst>
          </p:cNvPr>
          <p:cNvSpPr>
            <a:spLocks noGrp="1" noRot="1" noMove="1" noResize="1" noEditPoints="1" noAdjustHandles="1" noChangeArrowheads="1" noChangeShapeType="1"/>
          </p:cNvSpPr>
          <p:nvPr>
            <p:ph type="ctrTitle"/>
          </p:nvPr>
        </p:nvSpPr>
        <p:spPr>
          <a:xfrm>
            <a:off x="1524000" y="2489027"/>
            <a:ext cx="9144000" cy="1879946"/>
          </a:xfrm>
        </p:spPr>
        <p:txBody>
          <a:bodyPr/>
          <a:lstStyle/>
          <a:p>
            <a:r>
              <a:rPr lang="fi-FI" dirty="0">
                <a:latin typeface="Perpetua Titling MT" panose="02020502060505020804" pitchFamily="18" charset="0"/>
              </a:rPr>
              <a:t>Yleisimmät rypälelajikkeet</a:t>
            </a:r>
          </a:p>
        </p:txBody>
      </p:sp>
    </p:spTree>
    <p:extLst>
      <p:ext uri="{BB962C8B-B14F-4D97-AF65-F5344CB8AC3E}">
        <p14:creationId xmlns:p14="http://schemas.microsoft.com/office/powerpoint/2010/main" val="235711181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27A52727-81C9-AC4A-EBC2-A387D4530911}"/>
              </a:ext>
            </a:extLst>
          </p:cNvPr>
          <p:cNvSpPr>
            <a:spLocks noGrp="1" noRot="1" noMove="1" noResize="1" noEditPoints="1" noAdjustHandles="1" noChangeArrowheads="1" noChangeShapeType="1"/>
          </p:cNvSpPr>
          <p:nvPr>
            <p:ph idx="1"/>
          </p:nvPr>
        </p:nvSpPr>
        <p:spPr>
          <a:xfrm>
            <a:off x="4840355" y="153888"/>
            <a:ext cx="6808305" cy="6550223"/>
          </a:xfrm>
        </p:spPr>
        <p:txBody>
          <a:bodyPr>
            <a:normAutofit fontScale="77500" lnSpcReduction="20000"/>
          </a:bodyPr>
          <a:lstStyle/>
          <a:p>
            <a:pPr marL="0" indent="0">
              <a:buNone/>
            </a:pPr>
            <a:r>
              <a:rPr lang="fi-FI" sz="4100" dirty="0"/>
              <a:t>Yleisimpiä tummia rypälelajikkeita ovat:</a:t>
            </a:r>
          </a:p>
          <a:p>
            <a:endParaRPr lang="fi-FI" dirty="0"/>
          </a:p>
          <a:p>
            <a:r>
              <a:rPr lang="fi-FI" dirty="0"/>
              <a:t>Cabernet Sauvignon</a:t>
            </a:r>
          </a:p>
          <a:p>
            <a:r>
              <a:rPr lang="fi-FI" dirty="0"/>
              <a:t>Carmenère</a:t>
            </a:r>
          </a:p>
          <a:p>
            <a:r>
              <a:rPr lang="fi-FI" dirty="0"/>
              <a:t>Gamay</a:t>
            </a:r>
          </a:p>
          <a:p>
            <a:r>
              <a:rPr lang="fi-FI" dirty="0"/>
              <a:t>Grenache Noir</a:t>
            </a:r>
          </a:p>
          <a:p>
            <a:r>
              <a:rPr lang="fi-FI" dirty="0"/>
              <a:t>Malbec</a:t>
            </a:r>
          </a:p>
          <a:p>
            <a:r>
              <a:rPr lang="fi-FI" dirty="0"/>
              <a:t>Merlot</a:t>
            </a:r>
          </a:p>
          <a:p>
            <a:r>
              <a:rPr lang="fi-FI" dirty="0" err="1"/>
              <a:t>Nebbiolo</a:t>
            </a:r>
            <a:endParaRPr lang="fi-FI" dirty="0"/>
          </a:p>
          <a:p>
            <a:r>
              <a:rPr lang="fi-FI" dirty="0"/>
              <a:t>Nero D’avola</a:t>
            </a:r>
          </a:p>
          <a:p>
            <a:r>
              <a:rPr lang="fi-FI" dirty="0"/>
              <a:t>Pinot Noir</a:t>
            </a:r>
          </a:p>
          <a:p>
            <a:r>
              <a:rPr lang="fi-FI" dirty="0"/>
              <a:t>Pinotage</a:t>
            </a:r>
          </a:p>
          <a:p>
            <a:r>
              <a:rPr lang="fi-FI" dirty="0"/>
              <a:t>Sangiovese</a:t>
            </a:r>
          </a:p>
          <a:p>
            <a:r>
              <a:rPr lang="fi-FI" dirty="0"/>
              <a:t>Syrah</a:t>
            </a:r>
          </a:p>
          <a:p>
            <a:r>
              <a:rPr lang="fi-FI" dirty="0"/>
              <a:t>Tempranillo</a:t>
            </a:r>
          </a:p>
          <a:p>
            <a:r>
              <a:rPr lang="fi-FI" dirty="0" err="1"/>
              <a:t>Touriga</a:t>
            </a:r>
            <a:r>
              <a:rPr lang="fi-FI" dirty="0"/>
              <a:t> </a:t>
            </a:r>
            <a:r>
              <a:rPr lang="fi-FI" dirty="0" err="1"/>
              <a:t>Nacional</a:t>
            </a:r>
            <a:endParaRPr lang="fi-FI" dirty="0"/>
          </a:p>
          <a:p>
            <a:r>
              <a:rPr lang="fi-FI" dirty="0"/>
              <a:t>Zinfandel</a:t>
            </a:r>
          </a:p>
        </p:txBody>
      </p:sp>
      <p:sp>
        <p:nvSpPr>
          <p:cNvPr id="5" name="Tekstiruutu 4">
            <a:extLst>
              <a:ext uri="{FF2B5EF4-FFF2-40B4-BE49-F238E27FC236}">
                <a16:creationId xmlns:a16="http://schemas.microsoft.com/office/drawing/2014/main" id="{9B1AB412-D58C-53D7-E76B-B30CED4109D8}"/>
              </a:ext>
            </a:extLst>
          </p:cNvPr>
          <p:cNvSpPr txBox="1"/>
          <p:nvPr/>
        </p:nvSpPr>
        <p:spPr>
          <a:xfrm>
            <a:off x="6096000" y="6550223"/>
            <a:ext cx="6097656" cy="307777"/>
          </a:xfrm>
          <a:prstGeom prst="rect">
            <a:avLst/>
          </a:prstGeom>
          <a:noFill/>
        </p:spPr>
        <p:txBody>
          <a:bodyPr wrap="square">
            <a:spAutoFit/>
          </a:bodyPr>
          <a:lstStyle/>
          <a:p>
            <a:pPr algn="r"/>
            <a:r>
              <a:rPr lang="fi-FI" sz="1400" dirty="0">
                <a:solidFill>
                  <a:schemeClr val="bg1">
                    <a:lumMod val="50000"/>
                  </a:schemeClr>
                </a:solidFill>
              </a:rPr>
              <a:t>(Alko, 2022j; Viinimaa, i.a.-e)</a:t>
            </a:r>
          </a:p>
        </p:txBody>
      </p:sp>
      <p:pic>
        <p:nvPicPr>
          <p:cNvPr id="7" name="Kuva 6">
            <a:extLst>
              <a:ext uri="{FF2B5EF4-FFF2-40B4-BE49-F238E27FC236}">
                <a16:creationId xmlns:a16="http://schemas.microsoft.com/office/drawing/2014/main" id="{5EBAB73D-29BB-5347-B9E6-2D6403750755}"/>
              </a:ext>
            </a:extLst>
          </p:cNvPr>
          <p:cNvPicPr>
            <a:picLocks noGrp="1" noRot="1" noChangeAspect="1" noMove="1" noResize="1" noEditPoints="1" noAdjustHandles="1" noChangeArrowheads="1" noChangeShapeType="1" noCrop="1"/>
          </p:cNvPicPr>
          <p:nvPr/>
        </p:nvPicPr>
        <p:blipFill>
          <a:blip r:embed="rId2"/>
          <a:stretch>
            <a:fillRect/>
          </a:stretch>
        </p:blipFill>
        <p:spPr>
          <a:xfrm>
            <a:off x="384314" y="153888"/>
            <a:ext cx="4366815" cy="6550223"/>
          </a:xfrm>
          <a:prstGeom prst="rect">
            <a:avLst/>
          </a:prstGeom>
        </p:spPr>
      </p:pic>
      <p:sp>
        <p:nvSpPr>
          <p:cNvPr id="9" name="Suorakulmio 8">
            <a:extLst>
              <a:ext uri="{FF2B5EF4-FFF2-40B4-BE49-F238E27FC236}">
                <a16:creationId xmlns:a16="http://schemas.microsoft.com/office/drawing/2014/main" id="{E431DAE7-9FC1-92FA-B012-3022FF16C615}"/>
              </a:ext>
            </a:extLst>
          </p:cNvPr>
          <p:cNvSpPr>
            <a:spLocks noGrp="1" noRot="1" noMove="1" noResize="1" noEditPoints="1" noAdjustHandles="1" noChangeArrowheads="1" noChangeShapeType="1"/>
          </p:cNvSpPr>
          <p:nvPr/>
        </p:nvSpPr>
        <p:spPr>
          <a:xfrm>
            <a:off x="0" y="-1"/>
            <a:ext cx="12192000" cy="6858001"/>
          </a:xfrm>
          <a:prstGeom prst="rect">
            <a:avLst/>
          </a:prstGeom>
          <a:noFill/>
          <a:ln w="28575">
            <a:solidFill>
              <a:srgbClr val="44553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14963565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27A52727-81C9-AC4A-EBC2-A387D4530911}"/>
              </a:ext>
            </a:extLst>
          </p:cNvPr>
          <p:cNvSpPr>
            <a:spLocks noGrp="1" noRot="1" noMove="1" noResize="1" noEditPoints="1" noAdjustHandles="1" noChangeArrowheads="1" noChangeShapeType="1"/>
          </p:cNvSpPr>
          <p:nvPr>
            <p:ph idx="1"/>
          </p:nvPr>
        </p:nvSpPr>
        <p:spPr>
          <a:xfrm>
            <a:off x="447261" y="534143"/>
            <a:ext cx="11463129" cy="5789712"/>
          </a:xfrm>
        </p:spPr>
        <p:txBody>
          <a:bodyPr>
            <a:normAutofit/>
          </a:bodyPr>
          <a:lstStyle/>
          <a:p>
            <a:pPr marL="0" indent="0">
              <a:buNone/>
            </a:pPr>
            <a:r>
              <a:rPr lang="fi-FI" sz="2400" b="1" dirty="0"/>
              <a:t>Cabernet Sauvignon</a:t>
            </a:r>
          </a:p>
          <a:p>
            <a:r>
              <a:rPr lang="fi-FI" sz="2000" dirty="0"/>
              <a:t>Tunnetaan myös nimillä: </a:t>
            </a:r>
            <a:r>
              <a:rPr lang="fi-FI" sz="2000" dirty="0" err="1"/>
              <a:t>Bidure</a:t>
            </a:r>
            <a:r>
              <a:rPr lang="fi-FI" sz="2000" dirty="0"/>
              <a:t>, Petite </a:t>
            </a:r>
            <a:r>
              <a:rPr lang="fi-FI" sz="2000" dirty="0" err="1"/>
              <a:t>Vidure</a:t>
            </a:r>
            <a:r>
              <a:rPr lang="fi-FI" sz="2000" dirty="0"/>
              <a:t>, </a:t>
            </a:r>
            <a:r>
              <a:rPr lang="fi-FI" sz="2000" dirty="0" err="1"/>
              <a:t>Vidure</a:t>
            </a:r>
            <a:r>
              <a:rPr lang="fi-FI" sz="2000" dirty="0"/>
              <a:t>, </a:t>
            </a:r>
            <a:r>
              <a:rPr lang="fi-FI" sz="2000" dirty="0" err="1"/>
              <a:t>Marchoupet</a:t>
            </a:r>
            <a:r>
              <a:rPr lang="fi-FI" sz="2000" dirty="0"/>
              <a:t>, </a:t>
            </a:r>
            <a:r>
              <a:rPr lang="fi-FI" sz="2000" dirty="0" err="1"/>
              <a:t>Bouchet</a:t>
            </a:r>
            <a:r>
              <a:rPr lang="fi-FI" sz="2000" dirty="0"/>
              <a:t>, Sauvignon </a:t>
            </a:r>
            <a:r>
              <a:rPr lang="fi-FI" sz="2000" dirty="0" err="1"/>
              <a:t>Rouge</a:t>
            </a:r>
            <a:r>
              <a:rPr lang="fi-FI" sz="2000" dirty="0"/>
              <a:t>, </a:t>
            </a:r>
            <a:r>
              <a:rPr lang="fi-FI" sz="2000" dirty="0" err="1"/>
              <a:t>Burdeos</a:t>
            </a:r>
            <a:r>
              <a:rPr lang="fi-FI" sz="2000" dirty="0"/>
              <a:t> </a:t>
            </a:r>
            <a:r>
              <a:rPr lang="fi-FI" sz="2000" dirty="0" err="1"/>
              <a:t>tinto</a:t>
            </a:r>
            <a:r>
              <a:rPr lang="fi-FI" sz="2000" dirty="0"/>
              <a:t>, Bordeaux, </a:t>
            </a:r>
            <a:r>
              <a:rPr lang="fi-FI" sz="2000" dirty="0" err="1"/>
              <a:t>Lafite</a:t>
            </a:r>
            <a:r>
              <a:rPr lang="fi-FI" sz="2000" dirty="0"/>
              <a:t>, Cabernet, Petit Cabernet ja </a:t>
            </a:r>
            <a:r>
              <a:rPr lang="fi-FI" sz="2000" dirty="0" err="1"/>
              <a:t>Kaberne</a:t>
            </a:r>
            <a:r>
              <a:rPr lang="fi-FI" sz="2000" dirty="0"/>
              <a:t> </a:t>
            </a:r>
            <a:r>
              <a:rPr lang="fi-FI" sz="2000" dirty="0" err="1"/>
              <a:t>Sovinjon</a:t>
            </a:r>
            <a:r>
              <a:rPr lang="fi-FI" sz="2000" dirty="0"/>
              <a:t>.</a:t>
            </a:r>
          </a:p>
          <a:p>
            <a:r>
              <a:rPr lang="fi-FI" sz="2000" dirty="0"/>
              <a:t>Saattaa olla jopa maailman tunnetuin punainen rypälelajike.</a:t>
            </a:r>
          </a:p>
          <a:p>
            <a:r>
              <a:rPr lang="fi-FI" sz="2000" dirty="0"/>
              <a:t>Tuottaa runsasvärisiä ja aromikkaita vanhetessaan paranevia viinejä. </a:t>
            </a:r>
          </a:p>
          <a:p>
            <a:r>
              <a:rPr lang="fi-FI" sz="2000" dirty="0"/>
              <a:t>Tyypilliset aromit: muste, mustaherukka, setripuu, mansikka, kirsikka, savu, mausteet, toffee, kahvi, nahka, talli, minttu ja paprika.</a:t>
            </a:r>
          </a:p>
          <a:p>
            <a:endParaRPr lang="fi-FI" sz="2000" dirty="0"/>
          </a:p>
          <a:p>
            <a:pPr marL="0" indent="0">
              <a:buNone/>
            </a:pPr>
            <a:r>
              <a:rPr lang="fi-FI" sz="2400" b="1" dirty="0"/>
              <a:t>Carmenère</a:t>
            </a:r>
          </a:p>
          <a:p>
            <a:r>
              <a:rPr lang="fi-FI" sz="2000" dirty="0"/>
              <a:t>Tunnetaan myös nimillä: Bouton Blanc, </a:t>
            </a:r>
            <a:r>
              <a:rPr lang="fi-FI" sz="2000" dirty="0" err="1"/>
              <a:t>Cabernella</a:t>
            </a:r>
            <a:r>
              <a:rPr lang="fi-FI" sz="2000" dirty="0"/>
              <a:t>, Cabernet Carmenère, Cabernet </a:t>
            </a:r>
            <a:r>
              <a:rPr lang="fi-FI" sz="2000" dirty="0" err="1"/>
              <a:t>Gemischt</a:t>
            </a:r>
            <a:r>
              <a:rPr lang="fi-FI" sz="2000" dirty="0"/>
              <a:t>, </a:t>
            </a:r>
            <a:r>
              <a:rPr lang="fi-FI" sz="2000" dirty="0" err="1"/>
              <a:t>Carbouet</a:t>
            </a:r>
            <a:r>
              <a:rPr lang="fi-FI" sz="2000" dirty="0"/>
              <a:t>, Grand </a:t>
            </a:r>
            <a:r>
              <a:rPr lang="fi-FI" sz="2000" dirty="0" err="1"/>
              <a:t>Carmenet</a:t>
            </a:r>
            <a:r>
              <a:rPr lang="fi-FI" sz="2000" dirty="0"/>
              <a:t>, Grande </a:t>
            </a:r>
            <a:r>
              <a:rPr lang="fi-FI" sz="2000" dirty="0" err="1"/>
              <a:t>Vidure</a:t>
            </a:r>
            <a:r>
              <a:rPr lang="fi-FI" sz="2000" dirty="0"/>
              <a:t> ja </a:t>
            </a:r>
            <a:r>
              <a:rPr lang="fi-FI" sz="2000" dirty="0" err="1"/>
              <a:t>Karmene</a:t>
            </a:r>
            <a:r>
              <a:rPr lang="fi-FI" sz="2000" dirty="0"/>
              <a:t>.</a:t>
            </a:r>
          </a:p>
          <a:p>
            <a:r>
              <a:rPr lang="fi-FI" sz="2000" dirty="0"/>
              <a:t>Viljellään lähes yksinomaan Chilessä.</a:t>
            </a:r>
          </a:p>
          <a:p>
            <a:r>
              <a:rPr lang="fi-FI" sz="2000" dirty="0"/>
              <a:t> Tuottaa syvän punaisia, pyöreän tanniinisia, marja-aromisia helposti lähestyttäviä viinejä.</a:t>
            </a:r>
          </a:p>
          <a:p>
            <a:r>
              <a:rPr lang="fi-FI" sz="2000" dirty="0"/>
              <a:t>Tyypilliset aromit: chilipippuri, mustikka, tumma kirsikka, lakritsi, suklaa, mokka, mausteet, mustaherukka, punaherukka, metsämansikka ja vadelma.</a:t>
            </a:r>
          </a:p>
        </p:txBody>
      </p:sp>
      <p:sp>
        <p:nvSpPr>
          <p:cNvPr id="5" name="Tekstiruutu 4">
            <a:extLst>
              <a:ext uri="{FF2B5EF4-FFF2-40B4-BE49-F238E27FC236}">
                <a16:creationId xmlns:a16="http://schemas.microsoft.com/office/drawing/2014/main" id="{9B1AB412-D58C-53D7-E76B-B30CED4109D8}"/>
              </a:ext>
            </a:extLst>
          </p:cNvPr>
          <p:cNvSpPr txBox="1"/>
          <p:nvPr/>
        </p:nvSpPr>
        <p:spPr>
          <a:xfrm>
            <a:off x="6096000" y="6550223"/>
            <a:ext cx="6097656" cy="307777"/>
          </a:xfrm>
          <a:prstGeom prst="rect">
            <a:avLst/>
          </a:prstGeom>
          <a:noFill/>
        </p:spPr>
        <p:txBody>
          <a:bodyPr wrap="square">
            <a:spAutoFit/>
          </a:bodyPr>
          <a:lstStyle/>
          <a:p>
            <a:pPr algn="r"/>
            <a:r>
              <a:rPr lang="fi-FI" sz="1400" dirty="0">
                <a:solidFill>
                  <a:schemeClr val="bg1">
                    <a:lumMod val="50000"/>
                  </a:schemeClr>
                </a:solidFill>
              </a:rPr>
              <a:t>(Alko, 2022j; Viinimaa, i.a.-e)</a:t>
            </a:r>
          </a:p>
        </p:txBody>
      </p:sp>
      <p:sp>
        <p:nvSpPr>
          <p:cNvPr id="9" name="Suorakulmio 8">
            <a:extLst>
              <a:ext uri="{FF2B5EF4-FFF2-40B4-BE49-F238E27FC236}">
                <a16:creationId xmlns:a16="http://schemas.microsoft.com/office/drawing/2014/main" id="{E431DAE7-9FC1-92FA-B012-3022FF16C615}"/>
              </a:ext>
            </a:extLst>
          </p:cNvPr>
          <p:cNvSpPr>
            <a:spLocks noGrp="1" noRot="1" noMove="1" noResize="1" noEditPoints="1" noAdjustHandles="1" noChangeArrowheads="1" noChangeShapeType="1"/>
          </p:cNvSpPr>
          <p:nvPr/>
        </p:nvSpPr>
        <p:spPr>
          <a:xfrm>
            <a:off x="0" y="-1"/>
            <a:ext cx="12192000" cy="6858001"/>
          </a:xfrm>
          <a:prstGeom prst="rect">
            <a:avLst/>
          </a:prstGeom>
          <a:noFill/>
          <a:ln w="28575">
            <a:solidFill>
              <a:srgbClr val="44553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Suorakulmio 1">
            <a:extLst>
              <a:ext uri="{FF2B5EF4-FFF2-40B4-BE49-F238E27FC236}">
                <a16:creationId xmlns:a16="http://schemas.microsoft.com/office/drawing/2014/main" id="{5243C609-7BFF-70FD-1F72-140E464A0E4D}"/>
              </a:ext>
            </a:extLst>
          </p:cNvPr>
          <p:cNvSpPr>
            <a:spLocks noGrp="1" noRot="1" noMove="1" noResize="1" noEditPoints="1" noAdjustHandles="1" noChangeArrowheads="1" noChangeShapeType="1"/>
          </p:cNvSpPr>
          <p:nvPr/>
        </p:nvSpPr>
        <p:spPr>
          <a:xfrm>
            <a:off x="25674" y="534143"/>
            <a:ext cx="279953" cy="2507231"/>
          </a:xfrm>
          <a:prstGeom prst="rect">
            <a:avLst/>
          </a:prstGeom>
          <a:solidFill>
            <a:srgbClr val="4455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4" name="Suorakulmio 3">
            <a:extLst>
              <a:ext uri="{FF2B5EF4-FFF2-40B4-BE49-F238E27FC236}">
                <a16:creationId xmlns:a16="http://schemas.microsoft.com/office/drawing/2014/main" id="{97FF2389-D641-CA1E-7647-EE872996618F}"/>
              </a:ext>
            </a:extLst>
          </p:cNvPr>
          <p:cNvSpPr>
            <a:spLocks noGrp="1" noRot="1" noMove="1" noResize="1" noEditPoints="1" noAdjustHandles="1" noChangeArrowheads="1" noChangeShapeType="1"/>
          </p:cNvSpPr>
          <p:nvPr/>
        </p:nvSpPr>
        <p:spPr>
          <a:xfrm>
            <a:off x="32298" y="3575519"/>
            <a:ext cx="279953" cy="2627784"/>
          </a:xfrm>
          <a:prstGeom prst="rect">
            <a:avLst/>
          </a:prstGeom>
          <a:solidFill>
            <a:srgbClr val="6A75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147274208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27A52727-81C9-AC4A-EBC2-A387D4530911}"/>
              </a:ext>
            </a:extLst>
          </p:cNvPr>
          <p:cNvSpPr>
            <a:spLocks noGrp="1" noRot="1" noMove="1" noResize="1" noEditPoints="1" noAdjustHandles="1" noChangeArrowheads="1" noChangeShapeType="1"/>
          </p:cNvSpPr>
          <p:nvPr>
            <p:ph idx="1"/>
          </p:nvPr>
        </p:nvSpPr>
        <p:spPr>
          <a:xfrm>
            <a:off x="447261" y="534143"/>
            <a:ext cx="11463129" cy="5789712"/>
          </a:xfrm>
        </p:spPr>
        <p:txBody>
          <a:bodyPr>
            <a:normAutofit/>
          </a:bodyPr>
          <a:lstStyle/>
          <a:p>
            <a:pPr marL="0" indent="0">
              <a:buNone/>
            </a:pPr>
            <a:r>
              <a:rPr lang="fi-FI" sz="2400" b="1" dirty="0"/>
              <a:t>Gamay</a:t>
            </a:r>
          </a:p>
          <a:p>
            <a:r>
              <a:rPr lang="fi-FI" sz="2000" dirty="0"/>
              <a:t>Tunnetaan myös nimillä: Gamay Noir à </a:t>
            </a:r>
            <a:r>
              <a:rPr lang="fi-FI" sz="2000" dirty="0" err="1"/>
              <a:t>Jus</a:t>
            </a:r>
            <a:r>
              <a:rPr lang="fi-FI" sz="2000" dirty="0"/>
              <a:t> Blanc, </a:t>
            </a:r>
            <a:r>
              <a:rPr lang="fi-FI" sz="2000" dirty="0" err="1"/>
              <a:t>Olivette</a:t>
            </a:r>
            <a:r>
              <a:rPr lang="fi-FI" sz="2000" dirty="0"/>
              <a:t> </a:t>
            </a:r>
            <a:r>
              <a:rPr lang="fi-FI" sz="2000" dirty="0" err="1"/>
              <a:t>Beaujolaise</a:t>
            </a:r>
            <a:r>
              <a:rPr lang="fi-FI" sz="2000" dirty="0"/>
              <a:t>, Beaujolais, Gamay Beaujolais, Gamay </a:t>
            </a:r>
            <a:r>
              <a:rPr lang="fi-FI" sz="2000" dirty="0" err="1"/>
              <a:t>d’Arcenant</a:t>
            </a:r>
            <a:r>
              <a:rPr lang="fi-FI" sz="2000" dirty="0"/>
              <a:t>, Gamay de </a:t>
            </a:r>
            <a:r>
              <a:rPr lang="fi-FI" sz="2000" dirty="0" err="1"/>
              <a:t>Caudoz</a:t>
            </a:r>
            <a:r>
              <a:rPr lang="fi-FI" sz="2000" dirty="0"/>
              <a:t>, Gamay </a:t>
            </a:r>
            <a:r>
              <a:rPr lang="fi-FI" sz="2000" dirty="0" err="1"/>
              <a:t>SaintFoix</a:t>
            </a:r>
            <a:r>
              <a:rPr lang="fi-FI" sz="2000" dirty="0"/>
              <a:t>, </a:t>
            </a:r>
            <a:r>
              <a:rPr lang="fi-FI" sz="2000" dirty="0" err="1"/>
              <a:t>Plant</a:t>
            </a:r>
            <a:r>
              <a:rPr lang="fi-FI" sz="2000" dirty="0"/>
              <a:t> Robert, </a:t>
            </a:r>
            <a:r>
              <a:rPr lang="fi-FI" sz="2000" dirty="0" err="1"/>
              <a:t>Game</a:t>
            </a:r>
            <a:r>
              <a:rPr lang="fi-FI" sz="2000" dirty="0"/>
              <a:t> ja </a:t>
            </a:r>
            <a:r>
              <a:rPr lang="fi-FI" sz="2000" dirty="0" err="1"/>
              <a:t>Nagyburgundi</a:t>
            </a:r>
            <a:r>
              <a:rPr lang="fi-FI" sz="2000" dirty="0"/>
              <a:t> </a:t>
            </a:r>
            <a:r>
              <a:rPr lang="fi-FI" sz="2000" dirty="0" err="1"/>
              <a:t>Kék</a:t>
            </a:r>
            <a:r>
              <a:rPr lang="fi-FI" sz="2000" dirty="0"/>
              <a:t>.</a:t>
            </a:r>
          </a:p>
          <a:p>
            <a:r>
              <a:rPr lang="fi-FI" sz="2000" dirty="0"/>
              <a:t>Bourgognesta kotoisin, hyvin sokeripitoinen, aromikas ja hapokas, mutta vähätanniininen lajike.</a:t>
            </a:r>
          </a:p>
          <a:p>
            <a:r>
              <a:rPr lang="fi-FI" sz="2000" dirty="0"/>
              <a:t>Lajikkeesta valmistetut viinit eivät pääsääntöisesti kestä kypsytystä, vaan ne on tehty nuorena nautittaviksi.</a:t>
            </a:r>
          </a:p>
          <a:p>
            <a:r>
              <a:rPr lang="fi-FI" sz="2000" dirty="0"/>
              <a:t>Nuoret Gamay viinit ovat voimakkaan hedelmäisiä sekä notkeita ja niille tyypillisiä aromeja ovat mansikka, vadelma, karhunvatukka, kirsikka, luumu, banaani, suklaa, tupakka ja imelyys.</a:t>
            </a:r>
          </a:p>
          <a:p>
            <a:endParaRPr lang="fi-FI" sz="2000" dirty="0"/>
          </a:p>
          <a:p>
            <a:pPr marL="0" indent="0">
              <a:buNone/>
            </a:pPr>
            <a:r>
              <a:rPr lang="fi-FI" sz="2400" b="1" dirty="0"/>
              <a:t>Grenache Noir</a:t>
            </a:r>
          </a:p>
          <a:p>
            <a:r>
              <a:rPr lang="fi-FI" sz="2000" dirty="0"/>
              <a:t>Tunnetaan myös nimillä: Garnacha, Garnacha </a:t>
            </a:r>
            <a:r>
              <a:rPr lang="fi-FI" sz="2000" dirty="0" err="1"/>
              <a:t>Pais</a:t>
            </a:r>
            <a:r>
              <a:rPr lang="fi-FI" sz="2000" dirty="0"/>
              <a:t>, </a:t>
            </a:r>
            <a:r>
              <a:rPr lang="fi-FI" sz="2000" dirty="0" err="1"/>
              <a:t>Gironet</a:t>
            </a:r>
            <a:r>
              <a:rPr lang="fi-FI" sz="2000" dirty="0"/>
              <a:t>, </a:t>
            </a:r>
            <a:r>
              <a:rPr lang="fi-FI" sz="2000" dirty="0" err="1"/>
              <a:t>Lladoner</a:t>
            </a:r>
            <a:r>
              <a:rPr lang="fi-FI" sz="2000" dirty="0"/>
              <a:t> ja </a:t>
            </a:r>
            <a:r>
              <a:rPr lang="fi-FI" sz="2000" dirty="0" err="1"/>
              <a:t>Tinto</a:t>
            </a:r>
            <a:r>
              <a:rPr lang="fi-FI" sz="2000" dirty="0"/>
              <a:t> </a:t>
            </a:r>
            <a:r>
              <a:rPr lang="fi-FI" sz="2000" dirty="0" err="1"/>
              <a:t>Aragonés</a:t>
            </a:r>
            <a:r>
              <a:rPr lang="fi-FI" sz="2000" dirty="0"/>
              <a:t>. </a:t>
            </a:r>
            <a:r>
              <a:rPr lang="fi-FI" sz="2000" dirty="0" err="1"/>
              <a:t>Aragonais</a:t>
            </a:r>
            <a:r>
              <a:rPr lang="fi-FI" sz="2000" dirty="0"/>
              <a:t>, Grenache Noir, Alicante Roussillon, </a:t>
            </a:r>
            <a:r>
              <a:rPr lang="fi-FI" sz="2000" dirty="0" err="1"/>
              <a:t>Cannonau</a:t>
            </a:r>
            <a:r>
              <a:rPr lang="fi-FI" sz="2000" dirty="0"/>
              <a:t>, Alicante, </a:t>
            </a:r>
            <a:r>
              <a:rPr lang="fi-FI" sz="2000" dirty="0" err="1"/>
              <a:t>Granaccia</a:t>
            </a:r>
            <a:r>
              <a:rPr lang="fi-FI" sz="2000" dirty="0"/>
              <a:t>, Guarnaccia, </a:t>
            </a:r>
            <a:r>
              <a:rPr lang="fi-FI" sz="2000" dirty="0" err="1"/>
              <a:t>Garnaccia</a:t>
            </a:r>
            <a:r>
              <a:rPr lang="fi-FI" sz="2000" dirty="0"/>
              <a:t>, </a:t>
            </a:r>
            <a:r>
              <a:rPr lang="fi-FI" sz="2000" dirty="0" err="1"/>
              <a:t>Tocai</a:t>
            </a:r>
            <a:r>
              <a:rPr lang="fi-FI" sz="2000" dirty="0"/>
              <a:t> Rosso, </a:t>
            </a:r>
            <a:r>
              <a:rPr lang="fi-FI" sz="2000" dirty="0" err="1"/>
              <a:t>Abundante</a:t>
            </a:r>
            <a:r>
              <a:rPr lang="fi-FI" sz="2000" dirty="0"/>
              <a:t> ja </a:t>
            </a:r>
            <a:r>
              <a:rPr lang="fi-FI" sz="2000" dirty="0" err="1"/>
              <a:t>Grenash</a:t>
            </a:r>
            <a:r>
              <a:rPr lang="fi-FI" sz="2000" dirty="0"/>
              <a:t> </a:t>
            </a:r>
            <a:r>
              <a:rPr lang="fi-FI" sz="2000" dirty="0" err="1"/>
              <a:t>Crni</a:t>
            </a:r>
            <a:r>
              <a:rPr lang="fi-FI" sz="2000" dirty="0"/>
              <a:t>.</a:t>
            </a:r>
          </a:p>
          <a:p>
            <a:r>
              <a:rPr lang="fi-FI" sz="2000" dirty="0"/>
              <a:t>Lajiketta sekoitetaan usein muihin tanniinipitoisiin lajikkeisiin, jolloin saadaan aikaan hyvin voimakasaromisia viinejä.</a:t>
            </a:r>
          </a:p>
          <a:p>
            <a:r>
              <a:rPr lang="fi-FI" sz="2000" dirty="0"/>
              <a:t>Tyypilliset aromit: toffee, luumu, rusina, pippuri, yrtit ja hedelmähillot.</a:t>
            </a:r>
          </a:p>
        </p:txBody>
      </p:sp>
      <p:sp>
        <p:nvSpPr>
          <p:cNvPr id="5" name="Tekstiruutu 4">
            <a:extLst>
              <a:ext uri="{FF2B5EF4-FFF2-40B4-BE49-F238E27FC236}">
                <a16:creationId xmlns:a16="http://schemas.microsoft.com/office/drawing/2014/main" id="{9B1AB412-D58C-53D7-E76B-B30CED4109D8}"/>
              </a:ext>
            </a:extLst>
          </p:cNvPr>
          <p:cNvSpPr txBox="1"/>
          <p:nvPr/>
        </p:nvSpPr>
        <p:spPr>
          <a:xfrm>
            <a:off x="6096000" y="6550223"/>
            <a:ext cx="6097656" cy="307777"/>
          </a:xfrm>
          <a:prstGeom prst="rect">
            <a:avLst/>
          </a:prstGeom>
          <a:noFill/>
        </p:spPr>
        <p:txBody>
          <a:bodyPr wrap="square">
            <a:spAutoFit/>
          </a:bodyPr>
          <a:lstStyle/>
          <a:p>
            <a:pPr algn="r"/>
            <a:r>
              <a:rPr lang="fi-FI" sz="1400" dirty="0">
                <a:solidFill>
                  <a:schemeClr val="bg1">
                    <a:lumMod val="50000"/>
                  </a:schemeClr>
                </a:solidFill>
              </a:rPr>
              <a:t>(Alko, 2022j; Viinimaa, i.a.-e)</a:t>
            </a:r>
          </a:p>
        </p:txBody>
      </p:sp>
      <p:sp>
        <p:nvSpPr>
          <p:cNvPr id="9" name="Suorakulmio 8">
            <a:extLst>
              <a:ext uri="{FF2B5EF4-FFF2-40B4-BE49-F238E27FC236}">
                <a16:creationId xmlns:a16="http://schemas.microsoft.com/office/drawing/2014/main" id="{E431DAE7-9FC1-92FA-B012-3022FF16C615}"/>
              </a:ext>
            </a:extLst>
          </p:cNvPr>
          <p:cNvSpPr>
            <a:spLocks noGrp="1" noRot="1" noMove="1" noResize="1" noEditPoints="1" noAdjustHandles="1" noChangeArrowheads="1" noChangeShapeType="1"/>
          </p:cNvSpPr>
          <p:nvPr/>
        </p:nvSpPr>
        <p:spPr>
          <a:xfrm>
            <a:off x="0" y="-1"/>
            <a:ext cx="12192000" cy="6858001"/>
          </a:xfrm>
          <a:prstGeom prst="rect">
            <a:avLst/>
          </a:prstGeom>
          <a:noFill/>
          <a:ln w="28575">
            <a:solidFill>
              <a:srgbClr val="44553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Suorakulmio 1">
            <a:extLst>
              <a:ext uri="{FF2B5EF4-FFF2-40B4-BE49-F238E27FC236}">
                <a16:creationId xmlns:a16="http://schemas.microsoft.com/office/drawing/2014/main" id="{5243C609-7BFF-70FD-1F72-140E464A0E4D}"/>
              </a:ext>
            </a:extLst>
          </p:cNvPr>
          <p:cNvSpPr>
            <a:spLocks noGrp="1" noRot="1" noMove="1" noResize="1" noEditPoints="1" noAdjustHandles="1" noChangeArrowheads="1" noChangeShapeType="1"/>
          </p:cNvSpPr>
          <p:nvPr/>
        </p:nvSpPr>
        <p:spPr>
          <a:xfrm>
            <a:off x="25674" y="534143"/>
            <a:ext cx="279953" cy="2507231"/>
          </a:xfrm>
          <a:prstGeom prst="rect">
            <a:avLst/>
          </a:prstGeom>
          <a:solidFill>
            <a:srgbClr val="9C98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4" name="Suorakulmio 3">
            <a:extLst>
              <a:ext uri="{FF2B5EF4-FFF2-40B4-BE49-F238E27FC236}">
                <a16:creationId xmlns:a16="http://schemas.microsoft.com/office/drawing/2014/main" id="{97FF2389-D641-CA1E-7647-EE872996618F}"/>
              </a:ext>
            </a:extLst>
          </p:cNvPr>
          <p:cNvSpPr>
            <a:spLocks noGrp="1" noRot="1" noMove="1" noResize="1" noEditPoints="1" noAdjustHandles="1" noChangeArrowheads="1" noChangeShapeType="1"/>
          </p:cNvSpPr>
          <p:nvPr/>
        </p:nvSpPr>
        <p:spPr>
          <a:xfrm>
            <a:off x="32298" y="3575519"/>
            <a:ext cx="279953" cy="2627784"/>
          </a:xfrm>
          <a:prstGeom prst="rect">
            <a:avLst/>
          </a:prstGeom>
          <a:solidFill>
            <a:srgbClr val="4455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319326436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27A52727-81C9-AC4A-EBC2-A387D4530911}"/>
              </a:ext>
            </a:extLst>
          </p:cNvPr>
          <p:cNvSpPr>
            <a:spLocks noGrp="1" noRot="1" noMove="1" noResize="1" noEditPoints="1" noAdjustHandles="1" noChangeArrowheads="1" noChangeShapeType="1"/>
          </p:cNvSpPr>
          <p:nvPr>
            <p:ph idx="1"/>
          </p:nvPr>
        </p:nvSpPr>
        <p:spPr>
          <a:xfrm>
            <a:off x="447261" y="534143"/>
            <a:ext cx="11463129" cy="5789712"/>
          </a:xfrm>
        </p:spPr>
        <p:txBody>
          <a:bodyPr>
            <a:normAutofit/>
          </a:bodyPr>
          <a:lstStyle/>
          <a:p>
            <a:pPr marL="0" indent="0">
              <a:buNone/>
            </a:pPr>
            <a:r>
              <a:rPr lang="fi-FI" sz="2400" b="1" dirty="0"/>
              <a:t>Malbec</a:t>
            </a:r>
          </a:p>
          <a:p>
            <a:r>
              <a:rPr lang="fi-FI" sz="2000" dirty="0"/>
              <a:t>Tunnetaan myös nimillä: Malbeck, </a:t>
            </a:r>
            <a:r>
              <a:rPr lang="fi-FI" sz="2000" dirty="0" err="1"/>
              <a:t>Cot</a:t>
            </a:r>
            <a:r>
              <a:rPr lang="fi-FI" sz="2000" dirty="0"/>
              <a:t> ja </a:t>
            </a:r>
            <a:r>
              <a:rPr lang="fi-FI" sz="2000" dirty="0" err="1"/>
              <a:t>Auxerrois</a:t>
            </a:r>
            <a:r>
              <a:rPr lang="fi-FI" sz="2000" dirty="0"/>
              <a:t>.</a:t>
            </a:r>
          </a:p>
          <a:p>
            <a:r>
              <a:rPr lang="fi-FI" sz="2000" dirty="0"/>
              <a:t>Merkittävin viljelyalue on Argentiina, mutta alun perin se on kuulunut Ranskan Bordeaux’n, </a:t>
            </a:r>
            <a:r>
              <a:rPr lang="fi-FI" sz="2000" dirty="0" err="1"/>
              <a:t>Cahorsin</a:t>
            </a:r>
            <a:r>
              <a:rPr lang="fi-FI" sz="2000" dirty="0"/>
              <a:t> ja Loiren perinteisiin lajikkeisiin, joissa sen merkitys on ollut jo jonkin aikaa laskussa.</a:t>
            </a:r>
          </a:p>
          <a:p>
            <a:r>
              <a:rPr lang="fi-FI" sz="2000" dirty="0"/>
              <a:t>Tyypilliset aromit: karhunvatukka, vadelma, mausteet, luumu sekä lievä lahopuu.</a:t>
            </a:r>
          </a:p>
          <a:p>
            <a:endParaRPr lang="fi-FI" sz="2000" dirty="0"/>
          </a:p>
          <a:p>
            <a:endParaRPr lang="fi-FI" sz="2000" dirty="0"/>
          </a:p>
          <a:p>
            <a:endParaRPr lang="fi-FI" sz="2000" dirty="0"/>
          </a:p>
          <a:p>
            <a:pPr marL="0" indent="0">
              <a:buNone/>
            </a:pPr>
            <a:r>
              <a:rPr lang="fi-FI" sz="2400" b="1" dirty="0"/>
              <a:t>Merlot</a:t>
            </a:r>
          </a:p>
          <a:p>
            <a:r>
              <a:rPr lang="fi-FI" sz="2000" dirty="0"/>
              <a:t>Tunnetaan myös nimillä: Merlot Noir, </a:t>
            </a:r>
            <a:r>
              <a:rPr lang="fi-FI" sz="2000" dirty="0" err="1"/>
              <a:t>Merle</a:t>
            </a:r>
            <a:r>
              <a:rPr lang="fi-FI" sz="2000" dirty="0"/>
              <a:t>, Petit </a:t>
            </a:r>
            <a:r>
              <a:rPr lang="fi-FI" sz="2000" dirty="0" err="1"/>
              <a:t>Merle</a:t>
            </a:r>
            <a:r>
              <a:rPr lang="fi-FI" sz="2000" dirty="0"/>
              <a:t>, </a:t>
            </a:r>
            <a:r>
              <a:rPr lang="fi-FI" sz="2000" dirty="0" err="1"/>
              <a:t>Vitraille</a:t>
            </a:r>
            <a:r>
              <a:rPr lang="fi-FI" sz="2000" dirty="0"/>
              <a:t>, </a:t>
            </a:r>
            <a:r>
              <a:rPr lang="fi-FI" sz="2000" dirty="0" err="1"/>
              <a:t>Crabutet</a:t>
            </a:r>
            <a:r>
              <a:rPr lang="fi-FI" sz="2000" dirty="0"/>
              <a:t> Noir, </a:t>
            </a:r>
            <a:r>
              <a:rPr lang="fi-FI" sz="2000" dirty="0" err="1"/>
              <a:t>Bigney</a:t>
            </a:r>
            <a:r>
              <a:rPr lang="fi-FI" sz="2000" dirty="0"/>
              <a:t>, </a:t>
            </a:r>
            <a:r>
              <a:rPr lang="fi-FI" sz="2000" dirty="0" err="1"/>
              <a:t>Merlo</a:t>
            </a:r>
            <a:r>
              <a:rPr lang="fi-FI" sz="2000" dirty="0"/>
              <a:t> tai </a:t>
            </a:r>
            <a:r>
              <a:rPr lang="fi-FI" sz="2000" dirty="0" err="1"/>
              <a:t>Merlaut</a:t>
            </a:r>
            <a:r>
              <a:rPr lang="fi-FI" sz="2000" dirty="0"/>
              <a:t> ja </a:t>
            </a:r>
            <a:r>
              <a:rPr lang="fi-FI" sz="2000" dirty="0" err="1"/>
              <a:t>Medoc</a:t>
            </a:r>
            <a:r>
              <a:rPr lang="fi-FI" sz="2000" dirty="0"/>
              <a:t> Noir</a:t>
            </a:r>
          </a:p>
          <a:p>
            <a:r>
              <a:rPr lang="fi-FI" sz="2000" dirty="0"/>
              <a:t>Lajikkeesta valmistetut viinit ovat samettisen pehmeitä sekä paksumpia, makeampia ja aistillisempia kuin Cabernet </a:t>
            </a:r>
            <a:r>
              <a:rPr lang="fi-FI" sz="2000" dirty="0" err="1"/>
              <a:t>Sauvignonista</a:t>
            </a:r>
            <a:r>
              <a:rPr lang="fi-FI" sz="2000" dirty="0"/>
              <a:t> valmistetut viinit.</a:t>
            </a:r>
          </a:p>
          <a:p>
            <a:r>
              <a:rPr lang="fi-FI" sz="2000" dirty="0"/>
              <a:t>Tyypilliset aromit: punaiset marjat, herukat, puolukka, vihannekset, yrtit, marjahillo, minttu, nokkonen, savu, mausteet, lahokanto, kasvihuone, toffee, tryffeli, pippuri ja luumu.</a:t>
            </a:r>
          </a:p>
        </p:txBody>
      </p:sp>
      <p:sp>
        <p:nvSpPr>
          <p:cNvPr id="5" name="Tekstiruutu 4">
            <a:extLst>
              <a:ext uri="{FF2B5EF4-FFF2-40B4-BE49-F238E27FC236}">
                <a16:creationId xmlns:a16="http://schemas.microsoft.com/office/drawing/2014/main" id="{9B1AB412-D58C-53D7-E76B-B30CED4109D8}"/>
              </a:ext>
            </a:extLst>
          </p:cNvPr>
          <p:cNvSpPr txBox="1"/>
          <p:nvPr/>
        </p:nvSpPr>
        <p:spPr>
          <a:xfrm>
            <a:off x="6096000" y="6550223"/>
            <a:ext cx="6097656" cy="307777"/>
          </a:xfrm>
          <a:prstGeom prst="rect">
            <a:avLst/>
          </a:prstGeom>
          <a:noFill/>
        </p:spPr>
        <p:txBody>
          <a:bodyPr wrap="square">
            <a:spAutoFit/>
          </a:bodyPr>
          <a:lstStyle/>
          <a:p>
            <a:pPr algn="r"/>
            <a:r>
              <a:rPr lang="fi-FI" sz="1400" dirty="0">
                <a:solidFill>
                  <a:schemeClr val="bg1">
                    <a:lumMod val="50000"/>
                  </a:schemeClr>
                </a:solidFill>
              </a:rPr>
              <a:t>(Alko, 2022j; Viinimaa, i.a.-e)</a:t>
            </a:r>
          </a:p>
        </p:txBody>
      </p:sp>
      <p:sp>
        <p:nvSpPr>
          <p:cNvPr id="9" name="Suorakulmio 8">
            <a:extLst>
              <a:ext uri="{FF2B5EF4-FFF2-40B4-BE49-F238E27FC236}">
                <a16:creationId xmlns:a16="http://schemas.microsoft.com/office/drawing/2014/main" id="{E431DAE7-9FC1-92FA-B012-3022FF16C615}"/>
              </a:ext>
            </a:extLst>
          </p:cNvPr>
          <p:cNvSpPr>
            <a:spLocks noGrp="1" noRot="1" noMove="1" noResize="1" noEditPoints="1" noAdjustHandles="1" noChangeArrowheads="1" noChangeShapeType="1"/>
          </p:cNvSpPr>
          <p:nvPr/>
        </p:nvSpPr>
        <p:spPr>
          <a:xfrm>
            <a:off x="0" y="-1"/>
            <a:ext cx="12192000" cy="6858001"/>
          </a:xfrm>
          <a:prstGeom prst="rect">
            <a:avLst/>
          </a:prstGeom>
          <a:noFill/>
          <a:ln w="28575">
            <a:solidFill>
              <a:srgbClr val="44553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Suorakulmio 1">
            <a:extLst>
              <a:ext uri="{FF2B5EF4-FFF2-40B4-BE49-F238E27FC236}">
                <a16:creationId xmlns:a16="http://schemas.microsoft.com/office/drawing/2014/main" id="{5243C609-7BFF-70FD-1F72-140E464A0E4D}"/>
              </a:ext>
            </a:extLst>
          </p:cNvPr>
          <p:cNvSpPr>
            <a:spLocks noGrp="1" noRot="1" noMove="1" noResize="1" noEditPoints="1" noAdjustHandles="1" noChangeArrowheads="1" noChangeShapeType="1"/>
          </p:cNvSpPr>
          <p:nvPr/>
        </p:nvSpPr>
        <p:spPr>
          <a:xfrm>
            <a:off x="25674" y="534143"/>
            <a:ext cx="279953" cy="2507231"/>
          </a:xfrm>
          <a:prstGeom prst="rect">
            <a:avLst/>
          </a:prstGeom>
          <a:solidFill>
            <a:srgbClr val="6A75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4" name="Suorakulmio 3">
            <a:extLst>
              <a:ext uri="{FF2B5EF4-FFF2-40B4-BE49-F238E27FC236}">
                <a16:creationId xmlns:a16="http://schemas.microsoft.com/office/drawing/2014/main" id="{97FF2389-D641-CA1E-7647-EE872996618F}"/>
              </a:ext>
            </a:extLst>
          </p:cNvPr>
          <p:cNvSpPr>
            <a:spLocks noGrp="1" noRot="1" noMove="1" noResize="1" noEditPoints="1" noAdjustHandles="1" noChangeArrowheads="1" noChangeShapeType="1"/>
          </p:cNvSpPr>
          <p:nvPr/>
        </p:nvSpPr>
        <p:spPr>
          <a:xfrm>
            <a:off x="32298" y="3575519"/>
            <a:ext cx="279953" cy="2627784"/>
          </a:xfrm>
          <a:prstGeom prst="rect">
            <a:avLst/>
          </a:prstGeom>
          <a:solidFill>
            <a:srgbClr val="9C98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113777195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27A52727-81C9-AC4A-EBC2-A387D4530911}"/>
              </a:ext>
            </a:extLst>
          </p:cNvPr>
          <p:cNvSpPr>
            <a:spLocks noGrp="1" noRot="1" noMove="1" noResize="1" noEditPoints="1" noAdjustHandles="1" noChangeArrowheads="1" noChangeShapeType="1"/>
          </p:cNvSpPr>
          <p:nvPr>
            <p:ph idx="1"/>
          </p:nvPr>
        </p:nvSpPr>
        <p:spPr>
          <a:xfrm>
            <a:off x="447261" y="534143"/>
            <a:ext cx="11463129" cy="5789712"/>
          </a:xfrm>
        </p:spPr>
        <p:txBody>
          <a:bodyPr>
            <a:normAutofit/>
          </a:bodyPr>
          <a:lstStyle/>
          <a:p>
            <a:pPr marL="0" indent="0">
              <a:buNone/>
            </a:pPr>
            <a:r>
              <a:rPr lang="fi-FI" sz="2400" b="1" dirty="0" err="1"/>
              <a:t>Nebbiolo</a:t>
            </a:r>
            <a:endParaRPr lang="fi-FI" sz="2400" b="1" dirty="0"/>
          </a:p>
          <a:p>
            <a:r>
              <a:rPr lang="fi-FI" sz="2000" dirty="0"/>
              <a:t>Tunnetaan myös nimillä: </a:t>
            </a:r>
            <a:r>
              <a:rPr lang="it-IT" sz="2000" dirty="0"/>
              <a:t>Spanna, Picutener, Prugnet ja Chiavennasca</a:t>
            </a:r>
            <a:r>
              <a:rPr lang="fi-FI" sz="2000" dirty="0"/>
              <a:t>.</a:t>
            </a:r>
          </a:p>
          <a:p>
            <a:r>
              <a:rPr lang="fi-FI" sz="2000" dirty="0"/>
              <a:t>Viljellään erityisesti Italian Piemontessa.</a:t>
            </a:r>
          </a:p>
          <a:p>
            <a:r>
              <a:rPr lang="fi-FI" sz="2000" dirty="0"/>
              <a:t>Lajikkeen viinit ovat tumman granaattiomenanpunaisia, varsin syviä ja ne tarvitsevat pitkän kypsytysajan.</a:t>
            </a:r>
          </a:p>
          <a:p>
            <a:r>
              <a:rPr lang="fi-FI" sz="2000" dirty="0"/>
              <a:t>Tyypilliset aromit: vadelma, luumu, orvokki, pippuri, terva, mausteet, yrtit ja tryffeli.</a:t>
            </a:r>
          </a:p>
          <a:p>
            <a:endParaRPr lang="fi-FI" sz="2000" dirty="0"/>
          </a:p>
          <a:p>
            <a:pPr marL="0" indent="0">
              <a:buNone/>
            </a:pPr>
            <a:endParaRPr lang="fi-FI" sz="2000" dirty="0"/>
          </a:p>
          <a:p>
            <a:pPr marL="0" indent="0">
              <a:buNone/>
            </a:pPr>
            <a:endParaRPr lang="fi-FI" sz="2000" dirty="0"/>
          </a:p>
          <a:p>
            <a:pPr marL="0" indent="0">
              <a:buNone/>
            </a:pPr>
            <a:r>
              <a:rPr lang="fi-FI" sz="2400" b="1" dirty="0"/>
              <a:t>Nero </a:t>
            </a:r>
            <a:r>
              <a:rPr lang="fi-FI" sz="2400" b="1" dirty="0" err="1"/>
              <a:t>d’Avola</a:t>
            </a:r>
            <a:endParaRPr lang="fi-FI" sz="2400" b="1" dirty="0"/>
          </a:p>
          <a:p>
            <a:r>
              <a:rPr lang="fi-FI" sz="2000" dirty="0"/>
              <a:t>Tunnetaan myös nimellä </a:t>
            </a:r>
            <a:r>
              <a:rPr lang="fi-FI" sz="2000" dirty="0" err="1"/>
              <a:t>Calabrese</a:t>
            </a:r>
            <a:r>
              <a:rPr lang="fi-FI" sz="2000" dirty="0"/>
              <a:t>.</a:t>
            </a:r>
          </a:p>
          <a:p>
            <a:r>
              <a:rPr lang="fi-FI" sz="2000" dirty="0"/>
              <a:t>Yksi Sisilian tärkeimmistä lajikkeista, mutta alun perin se on lähtöisin </a:t>
            </a:r>
            <a:r>
              <a:rPr lang="fi-FI" sz="2000" dirty="0" err="1"/>
              <a:t>Kalabriasta</a:t>
            </a:r>
            <a:r>
              <a:rPr lang="fi-FI" sz="2000" dirty="0"/>
              <a:t>.</a:t>
            </a:r>
          </a:p>
          <a:p>
            <a:r>
              <a:rPr lang="fi-FI" sz="2000" dirty="0"/>
              <a:t>Lajikkeesta valmistetut punaviinit ovat parhaimmillaan hedelmäisiä, tanniinisia sekä aromikkaita ja roseeviinit erittäin marjaisia.</a:t>
            </a:r>
          </a:p>
          <a:p>
            <a:r>
              <a:rPr lang="fi-FI" sz="2000" dirty="0"/>
              <a:t>Tyypilliset aromit: marjat, marjahillot, luumu, rusina, mausteet, havupuu ja yrtit.</a:t>
            </a:r>
          </a:p>
        </p:txBody>
      </p:sp>
      <p:sp>
        <p:nvSpPr>
          <p:cNvPr id="5" name="Tekstiruutu 4">
            <a:extLst>
              <a:ext uri="{FF2B5EF4-FFF2-40B4-BE49-F238E27FC236}">
                <a16:creationId xmlns:a16="http://schemas.microsoft.com/office/drawing/2014/main" id="{9B1AB412-D58C-53D7-E76B-B30CED4109D8}"/>
              </a:ext>
            </a:extLst>
          </p:cNvPr>
          <p:cNvSpPr txBox="1"/>
          <p:nvPr/>
        </p:nvSpPr>
        <p:spPr>
          <a:xfrm>
            <a:off x="6096000" y="6550223"/>
            <a:ext cx="6097656" cy="307777"/>
          </a:xfrm>
          <a:prstGeom prst="rect">
            <a:avLst/>
          </a:prstGeom>
          <a:noFill/>
        </p:spPr>
        <p:txBody>
          <a:bodyPr wrap="square">
            <a:spAutoFit/>
          </a:bodyPr>
          <a:lstStyle/>
          <a:p>
            <a:pPr algn="r"/>
            <a:r>
              <a:rPr lang="fi-FI" sz="1400" dirty="0">
                <a:solidFill>
                  <a:schemeClr val="bg1">
                    <a:lumMod val="50000"/>
                  </a:schemeClr>
                </a:solidFill>
              </a:rPr>
              <a:t>(Alko, 2022j; Viinimaa, i.a.-e)</a:t>
            </a:r>
          </a:p>
        </p:txBody>
      </p:sp>
      <p:sp>
        <p:nvSpPr>
          <p:cNvPr id="9" name="Suorakulmio 8">
            <a:extLst>
              <a:ext uri="{FF2B5EF4-FFF2-40B4-BE49-F238E27FC236}">
                <a16:creationId xmlns:a16="http://schemas.microsoft.com/office/drawing/2014/main" id="{E431DAE7-9FC1-92FA-B012-3022FF16C615}"/>
              </a:ext>
            </a:extLst>
          </p:cNvPr>
          <p:cNvSpPr>
            <a:spLocks noGrp="1" noRot="1" noMove="1" noResize="1" noEditPoints="1" noAdjustHandles="1" noChangeArrowheads="1" noChangeShapeType="1"/>
          </p:cNvSpPr>
          <p:nvPr/>
        </p:nvSpPr>
        <p:spPr>
          <a:xfrm>
            <a:off x="0" y="-1"/>
            <a:ext cx="12192000" cy="6858001"/>
          </a:xfrm>
          <a:prstGeom prst="rect">
            <a:avLst/>
          </a:prstGeom>
          <a:noFill/>
          <a:ln w="28575">
            <a:solidFill>
              <a:srgbClr val="44553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Suorakulmio 1">
            <a:extLst>
              <a:ext uri="{FF2B5EF4-FFF2-40B4-BE49-F238E27FC236}">
                <a16:creationId xmlns:a16="http://schemas.microsoft.com/office/drawing/2014/main" id="{5243C609-7BFF-70FD-1F72-140E464A0E4D}"/>
              </a:ext>
            </a:extLst>
          </p:cNvPr>
          <p:cNvSpPr>
            <a:spLocks noGrp="1" noRot="1" noMove="1" noResize="1" noEditPoints="1" noAdjustHandles="1" noChangeArrowheads="1" noChangeShapeType="1"/>
          </p:cNvSpPr>
          <p:nvPr/>
        </p:nvSpPr>
        <p:spPr>
          <a:xfrm>
            <a:off x="25674" y="534143"/>
            <a:ext cx="279953" cy="2507231"/>
          </a:xfrm>
          <a:prstGeom prst="rect">
            <a:avLst/>
          </a:prstGeom>
          <a:solidFill>
            <a:srgbClr val="4455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4" name="Suorakulmio 3">
            <a:extLst>
              <a:ext uri="{FF2B5EF4-FFF2-40B4-BE49-F238E27FC236}">
                <a16:creationId xmlns:a16="http://schemas.microsoft.com/office/drawing/2014/main" id="{97FF2389-D641-CA1E-7647-EE872996618F}"/>
              </a:ext>
            </a:extLst>
          </p:cNvPr>
          <p:cNvSpPr>
            <a:spLocks noGrp="1" noRot="1" noMove="1" noResize="1" noEditPoints="1" noAdjustHandles="1" noChangeArrowheads="1" noChangeShapeType="1"/>
          </p:cNvSpPr>
          <p:nvPr/>
        </p:nvSpPr>
        <p:spPr>
          <a:xfrm>
            <a:off x="32298" y="3575519"/>
            <a:ext cx="279953" cy="2627784"/>
          </a:xfrm>
          <a:prstGeom prst="rect">
            <a:avLst/>
          </a:prstGeom>
          <a:solidFill>
            <a:srgbClr val="6A75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384396916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27A52727-81C9-AC4A-EBC2-A387D4530911}"/>
              </a:ext>
            </a:extLst>
          </p:cNvPr>
          <p:cNvSpPr>
            <a:spLocks noGrp="1" noRot="1" noMove="1" noResize="1" noEditPoints="1" noAdjustHandles="1" noChangeArrowheads="1" noChangeShapeType="1"/>
          </p:cNvSpPr>
          <p:nvPr>
            <p:ph idx="1"/>
          </p:nvPr>
        </p:nvSpPr>
        <p:spPr>
          <a:xfrm>
            <a:off x="447261" y="534143"/>
            <a:ext cx="11463129" cy="5789712"/>
          </a:xfrm>
        </p:spPr>
        <p:txBody>
          <a:bodyPr>
            <a:normAutofit/>
          </a:bodyPr>
          <a:lstStyle/>
          <a:p>
            <a:pPr marL="0" indent="0">
              <a:buNone/>
            </a:pPr>
            <a:r>
              <a:rPr lang="fi-FI" sz="2400" b="1" dirty="0"/>
              <a:t>Pinot Noir</a:t>
            </a:r>
          </a:p>
          <a:p>
            <a:r>
              <a:rPr lang="fi-FI" sz="2000" dirty="0"/>
              <a:t>Tunnetaan myös nimillä: Auvernat, </a:t>
            </a:r>
            <a:r>
              <a:rPr lang="fi-FI" sz="2000" dirty="0" err="1"/>
              <a:t>Noirien</a:t>
            </a:r>
            <a:r>
              <a:rPr lang="fi-FI" sz="2000" dirty="0"/>
              <a:t>, </a:t>
            </a:r>
            <a:r>
              <a:rPr lang="fi-FI" sz="2000" dirty="0" err="1"/>
              <a:t>Noble</a:t>
            </a:r>
            <a:r>
              <a:rPr lang="fi-FI" sz="2000" dirty="0"/>
              <a:t> ja </a:t>
            </a:r>
            <a:r>
              <a:rPr lang="fi-FI" sz="2000" dirty="0" err="1"/>
              <a:t>Plant</a:t>
            </a:r>
            <a:r>
              <a:rPr lang="fi-FI" sz="2000" dirty="0"/>
              <a:t> </a:t>
            </a:r>
            <a:r>
              <a:rPr lang="fi-FI" sz="2000" dirty="0" err="1"/>
              <a:t>Doré</a:t>
            </a:r>
            <a:r>
              <a:rPr lang="fi-FI" sz="2000" dirty="0"/>
              <a:t>, </a:t>
            </a:r>
            <a:r>
              <a:rPr lang="fi-FI" sz="2000" dirty="0" err="1"/>
              <a:t>Spätburgunder</a:t>
            </a:r>
            <a:r>
              <a:rPr lang="fi-FI" sz="2000" dirty="0"/>
              <a:t>, </a:t>
            </a:r>
            <a:r>
              <a:rPr lang="fi-FI" sz="2000" dirty="0" err="1"/>
              <a:t>Blauburgunder</a:t>
            </a:r>
            <a:r>
              <a:rPr lang="fi-FI" sz="2000" dirty="0"/>
              <a:t> , </a:t>
            </a:r>
            <a:r>
              <a:rPr lang="fi-FI" sz="2000" dirty="0" err="1"/>
              <a:t>Blauer</a:t>
            </a:r>
            <a:r>
              <a:rPr lang="fi-FI" sz="2000" dirty="0"/>
              <a:t> </a:t>
            </a:r>
            <a:r>
              <a:rPr lang="fi-FI" sz="2000" dirty="0" err="1"/>
              <a:t>Spätburgunder</a:t>
            </a:r>
            <a:r>
              <a:rPr lang="fi-FI" sz="2000" dirty="0"/>
              <a:t>,  Pinot Nero, </a:t>
            </a:r>
            <a:r>
              <a:rPr lang="fi-FI" sz="2000" dirty="0" err="1"/>
              <a:t>Pignol</a:t>
            </a:r>
            <a:r>
              <a:rPr lang="fi-FI" sz="2000" dirty="0"/>
              <a:t> ja </a:t>
            </a:r>
            <a:r>
              <a:rPr lang="fi-FI" sz="2000" dirty="0" err="1"/>
              <a:t>Pignola</a:t>
            </a:r>
            <a:r>
              <a:rPr lang="fi-FI" sz="2000" dirty="0"/>
              <a:t>, </a:t>
            </a:r>
            <a:r>
              <a:rPr lang="fi-FI" sz="2000" dirty="0" err="1"/>
              <a:t>Servagnin</a:t>
            </a:r>
            <a:r>
              <a:rPr lang="fi-FI" sz="2000" dirty="0"/>
              <a:t>, Pinot </a:t>
            </a:r>
            <a:r>
              <a:rPr lang="fi-FI" sz="2000" dirty="0" err="1"/>
              <a:t>Tinto</a:t>
            </a:r>
            <a:r>
              <a:rPr lang="fi-FI" sz="2000" dirty="0"/>
              <a:t>, </a:t>
            </a:r>
            <a:r>
              <a:rPr lang="fi-FI" sz="2000" dirty="0" err="1"/>
              <a:t>Rouci</a:t>
            </a:r>
            <a:r>
              <a:rPr lang="fi-FI" sz="2000" dirty="0"/>
              <a:t>, </a:t>
            </a:r>
            <a:r>
              <a:rPr lang="fi-FI" sz="2000" dirty="0" err="1"/>
              <a:t>Burgundské</a:t>
            </a:r>
            <a:r>
              <a:rPr lang="fi-FI" sz="2000" dirty="0"/>
              <a:t> </a:t>
            </a:r>
            <a:r>
              <a:rPr lang="fi-FI" sz="2000" dirty="0" err="1"/>
              <a:t>modré</a:t>
            </a:r>
            <a:r>
              <a:rPr lang="fi-FI" sz="2000" dirty="0"/>
              <a:t>, </a:t>
            </a:r>
            <a:r>
              <a:rPr lang="fi-FI" sz="2000" dirty="0" err="1"/>
              <a:t>Kisbur-gundi</a:t>
            </a:r>
            <a:r>
              <a:rPr lang="fi-FI" sz="2000" dirty="0"/>
              <a:t> </a:t>
            </a:r>
            <a:r>
              <a:rPr lang="fi-FI" sz="2000" dirty="0" err="1"/>
              <a:t>Kék</a:t>
            </a:r>
            <a:r>
              <a:rPr lang="fi-FI" sz="2000" dirty="0"/>
              <a:t> ja Burgundac </a:t>
            </a:r>
            <a:r>
              <a:rPr lang="fi-FI" sz="2000" dirty="0" err="1"/>
              <a:t>Crni</a:t>
            </a:r>
            <a:r>
              <a:rPr lang="fi-FI" sz="2000" dirty="0"/>
              <a:t>.</a:t>
            </a:r>
          </a:p>
          <a:p>
            <a:r>
              <a:rPr lang="fi-FI" sz="2000" dirty="0"/>
              <a:t>Bourgognen klassinen rypäle ja parhaimmillaan siitä tuotetaan maailman arvostetuimpia punaviinejä.</a:t>
            </a:r>
          </a:p>
          <a:p>
            <a:r>
              <a:rPr lang="fi-FI" sz="2000" dirty="0"/>
              <a:t>Tuottaa väriltään vaaleita ja maultaan runsaan hapokkaita, hedelmäisiä sekä marjaisia viinejä.</a:t>
            </a:r>
          </a:p>
          <a:p>
            <a:r>
              <a:rPr lang="fi-FI" sz="2000" dirty="0"/>
              <a:t>Tyypilliset aromit: marjat, vadelma, kirsikka, orvokki, minttu, mausteisuus, paahtoleipä, nahka, savu ja lievä imelyys.</a:t>
            </a:r>
          </a:p>
          <a:p>
            <a:endParaRPr lang="fi-FI" sz="2000" dirty="0"/>
          </a:p>
          <a:p>
            <a:pPr marL="0" indent="0">
              <a:buNone/>
            </a:pPr>
            <a:r>
              <a:rPr lang="fi-FI" sz="2400" b="1" dirty="0"/>
              <a:t>Pinotage</a:t>
            </a:r>
          </a:p>
          <a:p>
            <a:r>
              <a:rPr lang="fi-FI" sz="2000" dirty="0"/>
              <a:t>Tunnetaan myös nimellä: </a:t>
            </a:r>
            <a:r>
              <a:rPr lang="fi-FI" sz="2000" dirty="0" err="1"/>
              <a:t>Perold's</a:t>
            </a:r>
            <a:r>
              <a:rPr lang="fi-FI" sz="2000" dirty="0"/>
              <a:t> </a:t>
            </a:r>
            <a:r>
              <a:rPr lang="fi-FI" sz="2000" dirty="0" err="1"/>
              <a:t>Hermitage</a:t>
            </a:r>
            <a:r>
              <a:rPr lang="fi-FI" sz="2000" dirty="0"/>
              <a:t> x Pinot .</a:t>
            </a:r>
          </a:p>
          <a:p>
            <a:r>
              <a:rPr lang="fi-FI" sz="2000" dirty="0"/>
              <a:t>Lajike on </a:t>
            </a:r>
            <a:r>
              <a:rPr lang="fi-FI" sz="2000" dirty="0" err="1"/>
              <a:t>Cinsault</a:t>
            </a:r>
            <a:r>
              <a:rPr lang="fi-FI" sz="2000" dirty="0"/>
              <a:t> ja Pinot Noir -rypäleiden risteytys Etelä-Afrikasta.</a:t>
            </a:r>
          </a:p>
          <a:p>
            <a:r>
              <a:rPr lang="fi-FI" sz="2000" dirty="0"/>
              <a:t>Nykyään </a:t>
            </a:r>
            <a:r>
              <a:rPr lang="fi-FI" sz="2000" dirty="0" err="1"/>
              <a:t>Pinotagea</a:t>
            </a:r>
            <a:r>
              <a:rPr lang="fi-FI" sz="2000" dirty="0"/>
              <a:t> viljellään myös mm. Kaliforniassa, Argentiinassa ja Australiassa.</a:t>
            </a:r>
          </a:p>
          <a:p>
            <a:r>
              <a:rPr lang="fi-FI" sz="2000" dirty="0"/>
              <a:t>Tyypilliset aromit: pihka, terva, paahdetut hedelmät ja pippurit.</a:t>
            </a:r>
          </a:p>
        </p:txBody>
      </p:sp>
      <p:sp>
        <p:nvSpPr>
          <p:cNvPr id="5" name="Tekstiruutu 4">
            <a:extLst>
              <a:ext uri="{FF2B5EF4-FFF2-40B4-BE49-F238E27FC236}">
                <a16:creationId xmlns:a16="http://schemas.microsoft.com/office/drawing/2014/main" id="{9B1AB412-D58C-53D7-E76B-B30CED4109D8}"/>
              </a:ext>
            </a:extLst>
          </p:cNvPr>
          <p:cNvSpPr txBox="1"/>
          <p:nvPr/>
        </p:nvSpPr>
        <p:spPr>
          <a:xfrm>
            <a:off x="6096000" y="6550223"/>
            <a:ext cx="6097656" cy="307777"/>
          </a:xfrm>
          <a:prstGeom prst="rect">
            <a:avLst/>
          </a:prstGeom>
          <a:noFill/>
        </p:spPr>
        <p:txBody>
          <a:bodyPr wrap="square">
            <a:spAutoFit/>
          </a:bodyPr>
          <a:lstStyle/>
          <a:p>
            <a:pPr algn="r"/>
            <a:r>
              <a:rPr lang="fi-FI" sz="1400" dirty="0">
                <a:solidFill>
                  <a:schemeClr val="bg1">
                    <a:lumMod val="50000"/>
                  </a:schemeClr>
                </a:solidFill>
              </a:rPr>
              <a:t>(Alko, 2022j; Viinimaa, i.a.-e)</a:t>
            </a:r>
          </a:p>
        </p:txBody>
      </p:sp>
      <p:sp>
        <p:nvSpPr>
          <p:cNvPr id="9" name="Suorakulmio 8">
            <a:extLst>
              <a:ext uri="{FF2B5EF4-FFF2-40B4-BE49-F238E27FC236}">
                <a16:creationId xmlns:a16="http://schemas.microsoft.com/office/drawing/2014/main" id="{E431DAE7-9FC1-92FA-B012-3022FF16C615}"/>
              </a:ext>
            </a:extLst>
          </p:cNvPr>
          <p:cNvSpPr>
            <a:spLocks noGrp="1" noRot="1" noMove="1" noResize="1" noEditPoints="1" noAdjustHandles="1" noChangeArrowheads="1" noChangeShapeType="1"/>
          </p:cNvSpPr>
          <p:nvPr/>
        </p:nvSpPr>
        <p:spPr>
          <a:xfrm>
            <a:off x="0" y="-1"/>
            <a:ext cx="12192000" cy="6858001"/>
          </a:xfrm>
          <a:prstGeom prst="rect">
            <a:avLst/>
          </a:prstGeom>
          <a:noFill/>
          <a:ln w="28575">
            <a:solidFill>
              <a:srgbClr val="44553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Suorakulmio 1">
            <a:extLst>
              <a:ext uri="{FF2B5EF4-FFF2-40B4-BE49-F238E27FC236}">
                <a16:creationId xmlns:a16="http://schemas.microsoft.com/office/drawing/2014/main" id="{5243C609-7BFF-70FD-1F72-140E464A0E4D}"/>
              </a:ext>
            </a:extLst>
          </p:cNvPr>
          <p:cNvSpPr>
            <a:spLocks noGrp="1" noRot="1" noMove="1" noResize="1" noEditPoints="1" noAdjustHandles="1" noChangeArrowheads="1" noChangeShapeType="1"/>
          </p:cNvSpPr>
          <p:nvPr/>
        </p:nvSpPr>
        <p:spPr>
          <a:xfrm>
            <a:off x="25674" y="534143"/>
            <a:ext cx="279953" cy="2507231"/>
          </a:xfrm>
          <a:prstGeom prst="rect">
            <a:avLst/>
          </a:prstGeom>
          <a:solidFill>
            <a:srgbClr val="9C98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4" name="Suorakulmio 3">
            <a:extLst>
              <a:ext uri="{FF2B5EF4-FFF2-40B4-BE49-F238E27FC236}">
                <a16:creationId xmlns:a16="http://schemas.microsoft.com/office/drawing/2014/main" id="{97FF2389-D641-CA1E-7647-EE872996618F}"/>
              </a:ext>
            </a:extLst>
          </p:cNvPr>
          <p:cNvSpPr>
            <a:spLocks noGrp="1" noRot="1" noMove="1" noResize="1" noEditPoints="1" noAdjustHandles="1" noChangeArrowheads="1" noChangeShapeType="1"/>
          </p:cNvSpPr>
          <p:nvPr/>
        </p:nvSpPr>
        <p:spPr>
          <a:xfrm>
            <a:off x="32298" y="3575519"/>
            <a:ext cx="279953" cy="2627784"/>
          </a:xfrm>
          <a:prstGeom prst="rect">
            <a:avLst/>
          </a:prstGeom>
          <a:solidFill>
            <a:srgbClr val="4455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281142944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27A52727-81C9-AC4A-EBC2-A387D4530911}"/>
              </a:ext>
            </a:extLst>
          </p:cNvPr>
          <p:cNvSpPr>
            <a:spLocks noGrp="1" noRot="1" noMove="1" noResize="1" noEditPoints="1" noAdjustHandles="1" noChangeArrowheads="1" noChangeShapeType="1"/>
          </p:cNvSpPr>
          <p:nvPr>
            <p:ph idx="1"/>
          </p:nvPr>
        </p:nvSpPr>
        <p:spPr>
          <a:xfrm>
            <a:off x="447261" y="534142"/>
            <a:ext cx="11463129" cy="5916353"/>
          </a:xfrm>
        </p:spPr>
        <p:txBody>
          <a:bodyPr>
            <a:normAutofit fontScale="92500" lnSpcReduction="10000"/>
          </a:bodyPr>
          <a:lstStyle/>
          <a:p>
            <a:pPr marL="0" indent="0">
              <a:buNone/>
            </a:pPr>
            <a:r>
              <a:rPr lang="fi-FI" sz="2400" b="1" dirty="0"/>
              <a:t>Sangiovese</a:t>
            </a:r>
          </a:p>
          <a:p>
            <a:r>
              <a:rPr lang="fi-FI" sz="2200" dirty="0"/>
              <a:t>Tunnetaan myös nimillä: </a:t>
            </a:r>
            <a:r>
              <a:rPr lang="it-IT" sz="2200" dirty="0"/>
              <a:t>Sangiovese Grosso, Sangiovese Piccolo, Sangiovese Toscano, Sangiovese di Lamole, San-giovese di Romagna, Prugnolo Gentile, Brunello, Morellino, Nerino, Sangioveto, Nielluccio ja Toustain</a:t>
            </a:r>
            <a:r>
              <a:rPr lang="fi-FI" sz="2200" dirty="0"/>
              <a:t>.</a:t>
            </a:r>
          </a:p>
          <a:p>
            <a:r>
              <a:rPr lang="fi-FI" sz="2200" dirty="0"/>
              <a:t>Lajike on merkittävä erityisesti Keski-Italiassa Toscanassa ja rypäleestä saadaan hyvin vaihtelevia viinejä kevyistä roseeviineistä hyvin voimakkaisiin punaviineihin.</a:t>
            </a:r>
          </a:p>
          <a:p>
            <a:r>
              <a:rPr lang="fi-FI" sz="2200" dirty="0"/>
              <a:t>Parhaimmillaan Sangiovese -viinit ovat täyteläisiä, aromikkaita ja pitkäikäisiä.</a:t>
            </a:r>
          </a:p>
          <a:p>
            <a:r>
              <a:rPr lang="fi-FI" sz="2200" dirty="0"/>
              <a:t>Tyypilliset aromit: mausteet, etenkin piparkakkumausteet ja omena. Myös paahtoleipä, mansikka, vadelma, kaneli, savimaa, talli ja orvokki esiintyvät usein lajikkeen aromeissa.</a:t>
            </a:r>
          </a:p>
          <a:p>
            <a:pPr marL="0" indent="0">
              <a:buNone/>
            </a:pPr>
            <a:endParaRPr lang="fi-FI" sz="2000" dirty="0"/>
          </a:p>
          <a:p>
            <a:pPr marL="0" indent="0">
              <a:buNone/>
            </a:pPr>
            <a:r>
              <a:rPr lang="fi-FI" sz="2400" b="1" dirty="0"/>
              <a:t>Syrah</a:t>
            </a:r>
          </a:p>
          <a:p>
            <a:r>
              <a:rPr lang="fi-FI" sz="2200" dirty="0"/>
              <a:t>Tunnetaan myös nimellä Shiraz.</a:t>
            </a:r>
          </a:p>
          <a:p>
            <a:r>
              <a:rPr lang="fi-FI" sz="2200" dirty="0"/>
              <a:t>Vanha lajike, jota jo Rooman valtakauden aikaan nautittiin.</a:t>
            </a:r>
          </a:p>
          <a:p>
            <a:r>
              <a:rPr lang="fi-FI" sz="2200" dirty="0"/>
              <a:t>Menestyy parhaiten lämpimässä ilmastossa ja karussa maaperässä, jossa se tuottaa pitkäikäisiä, syvän punaisia, voimakkaita ja mausteisia punaviinejä.</a:t>
            </a:r>
          </a:p>
          <a:p>
            <a:r>
              <a:rPr lang="fi-FI" sz="2200" dirty="0"/>
              <a:t>Tyypilliset aromit: mausteet, erityisesti pippuri, kaneli, neilikka, vanilja, savu, terva, vadelma, karhunvatukka, palanut kumi, mustaherukka, nahka, orvokki, luumuhillo, tupakka, manteli sekä paahdetut hedelmät .</a:t>
            </a:r>
          </a:p>
        </p:txBody>
      </p:sp>
      <p:sp>
        <p:nvSpPr>
          <p:cNvPr id="5" name="Tekstiruutu 4">
            <a:extLst>
              <a:ext uri="{FF2B5EF4-FFF2-40B4-BE49-F238E27FC236}">
                <a16:creationId xmlns:a16="http://schemas.microsoft.com/office/drawing/2014/main" id="{9B1AB412-D58C-53D7-E76B-B30CED4109D8}"/>
              </a:ext>
            </a:extLst>
          </p:cNvPr>
          <p:cNvSpPr txBox="1"/>
          <p:nvPr/>
        </p:nvSpPr>
        <p:spPr>
          <a:xfrm>
            <a:off x="6096000" y="6550223"/>
            <a:ext cx="6097656" cy="307777"/>
          </a:xfrm>
          <a:prstGeom prst="rect">
            <a:avLst/>
          </a:prstGeom>
          <a:noFill/>
        </p:spPr>
        <p:txBody>
          <a:bodyPr wrap="square">
            <a:spAutoFit/>
          </a:bodyPr>
          <a:lstStyle/>
          <a:p>
            <a:pPr algn="r"/>
            <a:r>
              <a:rPr lang="fi-FI" sz="1400" dirty="0">
                <a:solidFill>
                  <a:schemeClr val="bg1">
                    <a:lumMod val="50000"/>
                  </a:schemeClr>
                </a:solidFill>
              </a:rPr>
              <a:t>(Alko, 2022j; Viinimaa, i.a.-e)</a:t>
            </a:r>
          </a:p>
        </p:txBody>
      </p:sp>
      <p:sp>
        <p:nvSpPr>
          <p:cNvPr id="9" name="Suorakulmio 8">
            <a:extLst>
              <a:ext uri="{FF2B5EF4-FFF2-40B4-BE49-F238E27FC236}">
                <a16:creationId xmlns:a16="http://schemas.microsoft.com/office/drawing/2014/main" id="{E431DAE7-9FC1-92FA-B012-3022FF16C615}"/>
              </a:ext>
            </a:extLst>
          </p:cNvPr>
          <p:cNvSpPr>
            <a:spLocks noGrp="1" noRot="1" noMove="1" noResize="1" noEditPoints="1" noAdjustHandles="1" noChangeArrowheads="1" noChangeShapeType="1"/>
          </p:cNvSpPr>
          <p:nvPr/>
        </p:nvSpPr>
        <p:spPr>
          <a:xfrm>
            <a:off x="0" y="-1"/>
            <a:ext cx="12192000" cy="6858001"/>
          </a:xfrm>
          <a:prstGeom prst="rect">
            <a:avLst/>
          </a:prstGeom>
          <a:noFill/>
          <a:ln w="28575">
            <a:solidFill>
              <a:srgbClr val="44553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Suorakulmio 1">
            <a:extLst>
              <a:ext uri="{FF2B5EF4-FFF2-40B4-BE49-F238E27FC236}">
                <a16:creationId xmlns:a16="http://schemas.microsoft.com/office/drawing/2014/main" id="{5243C609-7BFF-70FD-1F72-140E464A0E4D}"/>
              </a:ext>
            </a:extLst>
          </p:cNvPr>
          <p:cNvSpPr>
            <a:spLocks noGrp="1" noRot="1" noMove="1" noResize="1" noEditPoints="1" noAdjustHandles="1" noChangeArrowheads="1" noChangeShapeType="1"/>
          </p:cNvSpPr>
          <p:nvPr/>
        </p:nvSpPr>
        <p:spPr>
          <a:xfrm>
            <a:off x="25674" y="534143"/>
            <a:ext cx="279953" cy="2507231"/>
          </a:xfrm>
          <a:prstGeom prst="rect">
            <a:avLst/>
          </a:prstGeom>
          <a:solidFill>
            <a:srgbClr val="6A75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4" name="Suorakulmio 3">
            <a:extLst>
              <a:ext uri="{FF2B5EF4-FFF2-40B4-BE49-F238E27FC236}">
                <a16:creationId xmlns:a16="http://schemas.microsoft.com/office/drawing/2014/main" id="{97FF2389-D641-CA1E-7647-EE872996618F}"/>
              </a:ext>
            </a:extLst>
          </p:cNvPr>
          <p:cNvSpPr>
            <a:spLocks noGrp="1" noRot="1" noMove="1" noResize="1" noEditPoints="1" noAdjustHandles="1" noChangeArrowheads="1" noChangeShapeType="1"/>
          </p:cNvSpPr>
          <p:nvPr/>
        </p:nvSpPr>
        <p:spPr>
          <a:xfrm>
            <a:off x="32298" y="3575519"/>
            <a:ext cx="279953" cy="2627784"/>
          </a:xfrm>
          <a:prstGeom prst="rect">
            <a:avLst/>
          </a:prstGeom>
          <a:solidFill>
            <a:srgbClr val="9C98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395458455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27A52727-81C9-AC4A-EBC2-A387D4530911}"/>
              </a:ext>
            </a:extLst>
          </p:cNvPr>
          <p:cNvSpPr>
            <a:spLocks noGrp="1" noRot="1" noMove="1" noResize="1" noEditPoints="1" noAdjustHandles="1" noChangeArrowheads="1" noChangeShapeType="1"/>
          </p:cNvSpPr>
          <p:nvPr>
            <p:ph idx="1"/>
          </p:nvPr>
        </p:nvSpPr>
        <p:spPr>
          <a:xfrm>
            <a:off x="447261" y="534143"/>
            <a:ext cx="11463129" cy="5856718"/>
          </a:xfrm>
        </p:spPr>
        <p:txBody>
          <a:bodyPr>
            <a:normAutofit fontScale="85000" lnSpcReduction="20000"/>
          </a:bodyPr>
          <a:lstStyle/>
          <a:p>
            <a:pPr marL="0" indent="0">
              <a:buNone/>
            </a:pPr>
            <a:r>
              <a:rPr lang="fi-FI" sz="2600" b="1" dirty="0"/>
              <a:t>Tempranillo</a:t>
            </a:r>
          </a:p>
          <a:p>
            <a:r>
              <a:rPr lang="fi-FI" sz="2400" dirty="0"/>
              <a:t>Tunnetaan myös nimillä: </a:t>
            </a:r>
            <a:r>
              <a:rPr lang="it-IT" sz="2400" dirty="0"/>
              <a:t>Cencibel, Tinto de Madrid, Tinto Fino, Tinto del País ja Tinta de Toro, Tinto de Santiago, Ull de Llebre, Tinta Roriz, Aragonez, Valdepeñas ja Tempranilla</a:t>
            </a:r>
            <a:r>
              <a:rPr lang="fi-FI" sz="2400" dirty="0"/>
              <a:t>.</a:t>
            </a:r>
          </a:p>
          <a:p>
            <a:r>
              <a:rPr lang="fi-FI" sz="2400" dirty="0"/>
              <a:t>Pohjois-Espanjasta Riojasta kotoisin oleva lajike on levinnyt myös mm. Pohjois- ja Keski-Espanjaan, Etelä-Ranskaan, Portugaliin sekä Argentiinaan.</a:t>
            </a:r>
          </a:p>
          <a:p>
            <a:r>
              <a:rPr lang="fi-FI" sz="2400" dirty="0"/>
              <a:t>Tempranillo -viinit ovat hyvin täyteläisiä, meheviä, mausteisia sekä hedelmäisiä.</a:t>
            </a:r>
          </a:p>
          <a:p>
            <a:r>
              <a:rPr lang="fi-FI" sz="2400" dirty="0"/>
              <a:t>Tyypilliset aromit: muste, tupakka, pippuri, neilikka, mausteet, imeläkirsikka, jogurtti, mansikka, vadelma, savu, noki, talli, terva, toffee ja vanilja ovat sen tyypillisiä aromeja.</a:t>
            </a:r>
          </a:p>
          <a:p>
            <a:endParaRPr lang="fi-FI" sz="2000" dirty="0"/>
          </a:p>
          <a:p>
            <a:pPr marL="0" indent="0">
              <a:buNone/>
            </a:pPr>
            <a:endParaRPr lang="fi-FI" sz="2000" dirty="0"/>
          </a:p>
          <a:p>
            <a:pPr marL="0" indent="0">
              <a:buNone/>
            </a:pPr>
            <a:r>
              <a:rPr lang="fi-FI" sz="2600" b="1" dirty="0"/>
              <a:t>Touriga </a:t>
            </a:r>
            <a:r>
              <a:rPr lang="fi-FI" sz="2600" b="1" dirty="0" err="1"/>
              <a:t>Nacional</a:t>
            </a:r>
            <a:endParaRPr lang="fi-FI" sz="2600" b="1" dirty="0"/>
          </a:p>
          <a:p>
            <a:r>
              <a:rPr lang="fi-FI" sz="2400" dirty="0"/>
              <a:t>Tunnetaan myös nimillä: </a:t>
            </a:r>
            <a:r>
              <a:rPr lang="pt-BR" sz="2400" dirty="0"/>
              <a:t>Preto Mortágua, Amaral ja Touriga</a:t>
            </a:r>
            <a:r>
              <a:rPr lang="fi-FI" sz="2400" dirty="0"/>
              <a:t>.</a:t>
            </a:r>
          </a:p>
          <a:p>
            <a:r>
              <a:rPr lang="fi-FI" sz="2400" dirty="0"/>
              <a:t>Douron laaksosta kotoisin oleva lajike on Portugalin </a:t>
            </a:r>
            <a:r>
              <a:rPr lang="fi-FI" sz="2400" dirty="0" err="1"/>
              <a:t>Dãon</a:t>
            </a:r>
            <a:r>
              <a:rPr lang="fi-FI" sz="2400" dirty="0"/>
              <a:t>, Douron ja portviinien tumma lajike ja siitä tuotetaan todella tummia ja tanniinisia viinejä.</a:t>
            </a:r>
          </a:p>
          <a:p>
            <a:r>
              <a:rPr lang="fi-FI" sz="2400" dirty="0"/>
              <a:t>Tammikypsytys on tyypillistä lajikkeelle.</a:t>
            </a:r>
          </a:p>
          <a:p>
            <a:r>
              <a:rPr lang="fi-FI" sz="2400" dirty="0"/>
              <a:t>Lajikkeesta valmistetut punaviinit ovat parhaimmillaan hedelmäisiä, tanniinisia sekä aromikkaita ja roseeviinit erittäin marjaisia.</a:t>
            </a:r>
          </a:p>
          <a:p>
            <a:r>
              <a:rPr lang="fi-FI" sz="2400" dirty="0"/>
              <a:t>Tyypilliset aromit: karhunvatukka, mustaherukka, mulperipuunmarja, orvokki, päivännouto, risiininkukka, mausteet ja toffee.</a:t>
            </a:r>
          </a:p>
        </p:txBody>
      </p:sp>
      <p:sp>
        <p:nvSpPr>
          <p:cNvPr id="5" name="Tekstiruutu 4">
            <a:extLst>
              <a:ext uri="{FF2B5EF4-FFF2-40B4-BE49-F238E27FC236}">
                <a16:creationId xmlns:a16="http://schemas.microsoft.com/office/drawing/2014/main" id="{9B1AB412-D58C-53D7-E76B-B30CED4109D8}"/>
              </a:ext>
            </a:extLst>
          </p:cNvPr>
          <p:cNvSpPr txBox="1"/>
          <p:nvPr/>
        </p:nvSpPr>
        <p:spPr>
          <a:xfrm>
            <a:off x="6096000" y="6550223"/>
            <a:ext cx="6097656" cy="307777"/>
          </a:xfrm>
          <a:prstGeom prst="rect">
            <a:avLst/>
          </a:prstGeom>
          <a:noFill/>
        </p:spPr>
        <p:txBody>
          <a:bodyPr wrap="square">
            <a:spAutoFit/>
          </a:bodyPr>
          <a:lstStyle/>
          <a:p>
            <a:pPr algn="r"/>
            <a:r>
              <a:rPr lang="fi-FI" sz="1400" dirty="0">
                <a:solidFill>
                  <a:schemeClr val="bg1">
                    <a:lumMod val="50000"/>
                  </a:schemeClr>
                </a:solidFill>
              </a:rPr>
              <a:t>(Alko, 2022j; Viinimaa, i.a.-e)</a:t>
            </a:r>
          </a:p>
        </p:txBody>
      </p:sp>
      <p:sp>
        <p:nvSpPr>
          <p:cNvPr id="9" name="Suorakulmio 8">
            <a:extLst>
              <a:ext uri="{FF2B5EF4-FFF2-40B4-BE49-F238E27FC236}">
                <a16:creationId xmlns:a16="http://schemas.microsoft.com/office/drawing/2014/main" id="{E431DAE7-9FC1-92FA-B012-3022FF16C615}"/>
              </a:ext>
            </a:extLst>
          </p:cNvPr>
          <p:cNvSpPr>
            <a:spLocks noGrp="1" noRot="1" noMove="1" noResize="1" noEditPoints="1" noAdjustHandles="1" noChangeArrowheads="1" noChangeShapeType="1"/>
          </p:cNvSpPr>
          <p:nvPr/>
        </p:nvSpPr>
        <p:spPr>
          <a:xfrm>
            <a:off x="0" y="-1"/>
            <a:ext cx="12192000" cy="6858001"/>
          </a:xfrm>
          <a:prstGeom prst="rect">
            <a:avLst/>
          </a:prstGeom>
          <a:noFill/>
          <a:ln w="28575">
            <a:solidFill>
              <a:srgbClr val="44553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Suorakulmio 1">
            <a:extLst>
              <a:ext uri="{FF2B5EF4-FFF2-40B4-BE49-F238E27FC236}">
                <a16:creationId xmlns:a16="http://schemas.microsoft.com/office/drawing/2014/main" id="{5243C609-7BFF-70FD-1F72-140E464A0E4D}"/>
              </a:ext>
            </a:extLst>
          </p:cNvPr>
          <p:cNvSpPr>
            <a:spLocks noGrp="1" noRot="1" noMove="1" noResize="1" noEditPoints="1" noAdjustHandles="1" noChangeArrowheads="1" noChangeShapeType="1"/>
          </p:cNvSpPr>
          <p:nvPr/>
        </p:nvSpPr>
        <p:spPr>
          <a:xfrm>
            <a:off x="25674" y="534143"/>
            <a:ext cx="279953" cy="2507231"/>
          </a:xfrm>
          <a:prstGeom prst="rect">
            <a:avLst/>
          </a:prstGeom>
          <a:solidFill>
            <a:srgbClr val="4455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4" name="Suorakulmio 3">
            <a:extLst>
              <a:ext uri="{FF2B5EF4-FFF2-40B4-BE49-F238E27FC236}">
                <a16:creationId xmlns:a16="http://schemas.microsoft.com/office/drawing/2014/main" id="{97FF2389-D641-CA1E-7647-EE872996618F}"/>
              </a:ext>
            </a:extLst>
          </p:cNvPr>
          <p:cNvSpPr>
            <a:spLocks noGrp="1" noRot="1" noMove="1" noResize="1" noEditPoints="1" noAdjustHandles="1" noChangeArrowheads="1" noChangeShapeType="1"/>
          </p:cNvSpPr>
          <p:nvPr/>
        </p:nvSpPr>
        <p:spPr>
          <a:xfrm>
            <a:off x="32298" y="3575519"/>
            <a:ext cx="279953" cy="2627784"/>
          </a:xfrm>
          <a:prstGeom prst="rect">
            <a:avLst/>
          </a:prstGeom>
          <a:solidFill>
            <a:srgbClr val="6A75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204509118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27A52727-81C9-AC4A-EBC2-A387D4530911}"/>
              </a:ext>
            </a:extLst>
          </p:cNvPr>
          <p:cNvSpPr>
            <a:spLocks noGrp="1" noRot="1" noMove="1" noResize="1" noEditPoints="1" noAdjustHandles="1" noChangeArrowheads="1" noChangeShapeType="1"/>
          </p:cNvSpPr>
          <p:nvPr>
            <p:ph idx="1"/>
          </p:nvPr>
        </p:nvSpPr>
        <p:spPr>
          <a:xfrm>
            <a:off x="517249" y="434751"/>
            <a:ext cx="11463129" cy="2706014"/>
          </a:xfrm>
        </p:spPr>
        <p:txBody>
          <a:bodyPr>
            <a:normAutofit/>
          </a:bodyPr>
          <a:lstStyle/>
          <a:p>
            <a:pPr marL="0" indent="0">
              <a:buNone/>
            </a:pPr>
            <a:r>
              <a:rPr lang="fi-FI" sz="2400" b="1" dirty="0"/>
              <a:t>Zinfandel</a:t>
            </a:r>
          </a:p>
          <a:p>
            <a:r>
              <a:rPr lang="fi-FI" sz="2000" dirty="0"/>
              <a:t>Tunnetaan myös nimellä </a:t>
            </a:r>
            <a:r>
              <a:rPr lang="fi-FI" sz="2000" dirty="0" err="1"/>
              <a:t>Primitivo</a:t>
            </a:r>
            <a:r>
              <a:rPr lang="fi-FI" sz="2000" dirty="0"/>
              <a:t>.</a:t>
            </a:r>
          </a:p>
          <a:p>
            <a:r>
              <a:rPr lang="fi-FI" sz="2000" dirty="0"/>
              <a:t>Todennäköisesti alun perin lähtöisin Kroatiasta tai Etelä-Intiasta, mutta tunnetuksi se on tullut kalifornialaisena lajikkeena.</a:t>
            </a:r>
          </a:p>
          <a:p>
            <a:r>
              <a:rPr lang="fi-FI" sz="2000" dirty="0"/>
              <a:t>Lajike on hyvin monipuolinen ja siitä tuotetaan viinejä kevyistä valko- ja roseeviineistä tummiin, todella täyteläisiin punaviineihin.</a:t>
            </a:r>
          </a:p>
          <a:p>
            <a:r>
              <a:rPr lang="fi-FI" sz="2000" dirty="0"/>
              <a:t>Tyypilliset aromit: karhunvatukka, vadelma, metsämansikka, terva, talli, lakritsi ja suolaliha.</a:t>
            </a:r>
          </a:p>
        </p:txBody>
      </p:sp>
      <p:sp>
        <p:nvSpPr>
          <p:cNvPr id="5" name="Tekstiruutu 4">
            <a:extLst>
              <a:ext uri="{FF2B5EF4-FFF2-40B4-BE49-F238E27FC236}">
                <a16:creationId xmlns:a16="http://schemas.microsoft.com/office/drawing/2014/main" id="{9B1AB412-D58C-53D7-E76B-B30CED4109D8}"/>
              </a:ext>
            </a:extLst>
          </p:cNvPr>
          <p:cNvSpPr txBox="1"/>
          <p:nvPr/>
        </p:nvSpPr>
        <p:spPr>
          <a:xfrm>
            <a:off x="6096000" y="6550223"/>
            <a:ext cx="6097656" cy="307777"/>
          </a:xfrm>
          <a:prstGeom prst="rect">
            <a:avLst/>
          </a:prstGeom>
          <a:noFill/>
        </p:spPr>
        <p:txBody>
          <a:bodyPr wrap="square">
            <a:spAutoFit/>
          </a:bodyPr>
          <a:lstStyle/>
          <a:p>
            <a:pPr algn="r"/>
            <a:r>
              <a:rPr lang="fi-FI" sz="1400" dirty="0">
                <a:solidFill>
                  <a:schemeClr val="bg1">
                    <a:lumMod val="50000"/>
                  </a:schemeClr>
                </a:solidFill>
              </a:rPr>
              <a:t>(Alko, 2022j; Viinimaa, i.a.-e)</a:t>
            </a:r>
          </a:p>
        </p:txBody>
      </p:sp>
      <p:sp>
        <p:nvSpPr>
          <p:cNvPr id="9" name="Suorakulmio 8">
            <a:extLst>
              <a:ext uri="{FF2B5EF4-FFF2-40B4-BE49-F238E27FC236}">
                <a16:creationId xmlns:a16="http://schemas.microsoft.com/office/drawing/2014/main" id="{E431DAE7-9FC1-92FA-B012-3022FF16C615}"/>
              </a:ext>
            </a:extLst>
          </p:cNvPr>
          <p:cNvSpPr>
            <a:spLocks noGrp="1" noRot="1" noMove="1" noResize="1" noEditPoints="1" noAdjustHandles="1" noChangeArrowheads="1" noChangeShapeType="1"/>
          </p:cNvSpPr>
          <p:nvPr/>
        </p:nvSpPr>
        <p:spPr>
          <a:xfrm>
            <a:off x="0" y="-1"/>
            <a:ext cx="12192000" cy="6858001"/>
          </a:xfrm>
          <a:prstGeom prst="rect">
            <a:avLst/>
          </a:prstGeom>
          <a:noFill/>
          <a:ln w="28575">
            <a:solidFill>
              <a:srgbClr val="44553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Suorakulmio 1">
            <a:extLst>
              <a:ext uri="{FF2B5EF4-FFF2-40B4-BE49-F238E27FC236}">
                <a16:creationId xmlns:a16="http://schemas.microsoft.com/office/drawing/2014/main" id="{5243C609-7BFF-70FD-1F72-140E464A0E4D}"/>
              </a:ext>
            </a:extLst>
          </p:cNvPr>
          <p:cNvSpPr>
            <a:spLocks noGrp="1" noRot="1" noMove="1" noResize="1" noEditPoints="1" noAdjustHandles="1" noChangeArrowheads="1" noChangeShapeType="1"/>
          </p:cNvSpPr>
          <p:nvPr/>
        </p:nvSpPr>
        <p:spPr>
          <a:xfrm>
            <a:off x="25674" y="534143"/>
            <a:ext cx="279953" cy="2507231"/>
          </a:xfrm>
          <a:prstGeom prst="rect">
            <a:avLst/>
          </a:prstGeom>
          <a:solidFill>
            <a:srgbClr val="9C98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2" name="Sisällön paikkamerkki 2">
            <a:extLst>
              <a:ext uri="{FF2B5EF4-FFF2-40B4-BE49-F238E27FC236}">
                <a16:creationId xmlns:a16="http://schemas.microsoft.com/office/drawing/2014/main" id="{57D84320-B035-E0E3-18B0-F2BA99FBF96D}"/>
              </a:ext>
            </a:extLst>
          </p:cNvPr>
          <p:cNvSpPr txBox="1">
            <a:spLocks noGrp="1" noRot="1" noMove="1" noResize="1" noEditPoints="1" noAdjustHandles="1" noChangeArrowheads="1" noChangeShapeType="1"/>
          </p:cNvSpPr>
          <p:nvPr/>
        </p:nvSpPr>
        <p:spPr>
          <a:xfrm>
            <a:off x="364435" y="4474534"/>
            <a:ext cx="11463129" cy="104969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i-FI" sz="2400" i="1" dirty="0"/>
              <a:t>Harvinaisia tummia rypälelajikkeita ovat mm.</a:t>
            </a:r>
          </a:p>
          <a:p>
            <a:pPr marL="0" indent="0" algn="ctr">
              <a:buFont typeface="Arial" panose="020B0604020202020204" pitchFamily="34" charset="0"/>
              <a:buNone/>
            </a:pPr>
            <a:r>
              <a:rPr lang="fi-FI" sz="2400" i="1" dirty="0"/>
              <a:t>Aglianico, </a:t>
            </a:r>
            <a:r>
              <a:rPr lang="fi-FI" sz="2400" i="1" dirty="0" err="1"/>
              <a:t>Carignan</a:t>
            </a:r>
            <a:r>
              <a:rPr lang="fi-FI" sz="2400" i="1" dirty="0"/>
              <a:t>, </a:t>
            </a:r>
            <a:r>
              <a:rPr lang="fi-FI" sz="2400" i="1" dirty="0" err="1"/>
              <a:t>Dornfelder</a:t>
            </a:r>
            <a:r>
              <a:rPr lang="fi-FI" sz="2400" i="1" dirty="0"/>
              <a:t>, </a:t>
            </a:r>
            <a:r>
              <a:rPr lang="fi-FI" sz="2400" i="1" dirty="0" err="1"/>
              <a:t>Nerello</a:t>
            </a:r>
            <a:r>
              <a:rPr lang="fi-FI" sz="2400" i="1" dirty="0"/>
              <a:t> </a:t>
            </a:r>
            <a:r>
              <a:rPr lang="fi-FI" sz="2400" i="1" dirty="0" err="1"/>
              <a:t>Mascalese</a:t>
            </a:r>
            <a:r>
              <a:rPr lang="fi-FI" sz="2400" i="1" dirty="0"/>
              <a:t> ja </a:t>
            </a:r>
            <a:r>
              <a:rPr lang="fi-FI" sz="2400" i="1" dirty="0" err="1"/>
              <a:t>Susumaniello</a:t>
            </a:r>
            <a:r>
              <a:rPr lang="fi-FI" sz="2400" i="1" dirty="0"/>
              <a:t>.</a:t>
            </a:r>
          </a:p>
        </p:txBody>
      </p:sp>
    </p:spTree>
    <p:extLst>
      <p:ext uri="{BB962C8B-B14F-4D97-AF65-F5344CB8AC3E}">
        <p14:creationId xmlns:p14="http://schemas.microsoft.com/office/powerpoint/2010/main" val="274308704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27A52727-81C9-AC4A-EBC2-A387D4530911}"/>
              </a:ext>
            </a:extLst>
          </p:cNvPr>
          <p:cNvSpPr>
            <a:spLocks noGrp="1" noRot="1" noMove="1" noResize="1" noEditPoints="1" noAdjustHandles="1" noChangeArrowheads="1" noChangeShapeType="1"/>
          </p:cNvSpPr>
          <p:nvPr>
            <p:ph idx="1"/>
          </p:nvPr>
        </p:nvSpPr>
        <p:spPr>
          <a:xfrm>
            <a:off x="4840355" y="153888"/>
            <a:ext cx="6808305" cy="6550223"/>
          </a:xfrm>
        </p:spPr>
        <p:txBody>
          <a:bodyPr>
            <a:normAutofit fontScale="92500" lnSpcReduction="10000"/>
          </a:bodyPr>
          <a:lstStyle/>
          <a:p>
            <a:pPr marL="0" indent="0">
              <a:buNone/>
            </a:pPr>
            <a:r>
              <a:rPr lang="fi-FI" sz="3500" dirty="0"/>
              <a:t>Yleisimpiä vaaleita rypälelajikkeita ovat:</a:t>
            </a:r>
          </a:p>
          <a:p>
            <a:endParaRPr lang="fi-FI" dirty="0"/>
          </a:p>
          <a:p>
            <a:r>
              <a:rPr lang="fi-FI" sz="2400" dirty="0"/>
              <a:t>Chardonnay</a:t>
            </a:r>
          </a:p>
          <a:p>
            <a:r>
              <a:rPr lang="fi-FI" sz="2400" dirty="0"/>
              <a:t>Chenin Blanc</a:t>
            </a:r>
          </a:p>
          <a:p>
            <a:r>
              <a:rPr lang="fi-FI" sz="2400" dirty="0"/>
              <a:t>Gewürztraminer</a:t>
            </a:r>
          </a:p>
          <a:p>
            <a:r>
              <a:rPr lang="fi-FI" sz="2400" dirty="0"/>
              <a:t>Glera</a:t>
            </a:r>
          </a:p>
          <a:p>
            <a:r>
              <a:rPr lang="fi-FI" sz="2400" dirty="0"/>
              <a:t>Grenache Blanc</a:t>
            </a:r>
          </a:p>
          <a:p>
            <a:r>
              <a:rPr lang="fi-FI" sz="2400" dirty="0"/>
              <a:t>Grüner Veltliner</a:t>
            </a:r>
          </a:p>
          <a:p>
            <a:r>
              <a:rPr lang="fi-FI" sz="2400" dirty="0"/>
              <a:t>Muscant Blanc</a:t>
            </a:r>
          </a:p>
          <a:p>
            <a:r>
              <a:rPr lang="fi-FI" sz="2400" dirty="0"/>
              <a:t>Pinot Blanc</a:t>
            </a:r>
          </a:p>
          <a:p>
            <a:r>
              <a:rPr lang="fi-FI" sz="2400" dirty="0"/>
              <a:t>Pinot Gris</a:t>
            </a:r>
          </a:p>
          <a:p>
            <a:r>
              <a:rPr lang="fi-FI" sz="2400" dirty="0"/>
              <a:t>Riesling</a:t>
            </a:r>
          </a:p>
          <a:p>
            <a:r>
              <a:rPr lang="fi-FI" sz="2400" dirty="0"/>
              <a:t>Sauvignon Blanc</a:t>
            </a:r>
          </a:p>
          <a:p>
            <a:r>
              <a:rPr lang="fi-FI" sz="2400" dirty="0"/>
              <a:t>Sémillon</a:t>
            </a:r>
          </a:p>
          <a:p>
            <a:r>
              <a:rPr lang="fi-FI" sz="2400" dirty="0"/>
              <a:t>Viognier </a:t>
            </a:r>
          </a:p>
        </p:txBody>
      </p:sp>
      <p:pic>
        <p:nvPicPr>
          <p:cNvPr id="4" name="Kuva 3">
            <a:extLst>
              <a:ext uri="{FF2B5EF4-FFF2-40B4-BE49-F238E27FC236}">
                <a16:creationId xmlns:a16="http://schemas.microsoft.com/office/drawing/2014/main" id="{6D7E4504-6122-BE81-B81E-D044D2174A7A}"/>
              </a:ext>
            </a:extLst>
          </p:cNvPr>
          <p:cNvPicPr>
            <a:picLocks noGrp="1" noRot="1" noChangeAspect="1" noMove="1" noResize="1" noEditPoints="1" noAdjustHandles="1" noChangeArrowheads="1" noChangeShapeType="1" noCrop="1"/>
          </p:cNvPicPr>
          <p:nvPr/>
        </p:nvPicPr>
        <p:blipFill>
          <a:blip r:embed="rId2"/>
          <a:stretch>
            <a:fillRect/>
          </a:stretch>
        </p:blipFill>
        <p:spPr>
          <a:xfrm>
            <a:off x="382658" y="153888"/>
            <a:ext cx="4366815" cy="6550223"/>
          </a:xfrm>
          <a:prstGeom prst="rect">
            <a:avLst/>
          </a:prstGeom>
        </p:spPr>
      </p:pic>
      <p:sp>
        <p:nvSpPr>
          <p:cNvPr id="5" name="Tekstiruutu 4">
            <a:extLst>
              <a:ext uri="{FF2B5EF4-FFF2-40B4-BE49-F238E27FC236}">
                <a16:creationId xmlns:a16="http://schemas.microsoft.com/office/drawing/2014/main" id="{9B1AB412-D58C-53D7-E76B-B30CED4109D8}"/>
              </a:ext>
            </a:extLst>
          </p:cNvPr>
          <p:cNvSpPr txBox="1"/>
          <p:nvPr/>
        </p:nvSpPr>
        <p:spPr>
          <a:xfrm>
            <a:off x="6096000" y="6550223"/>
            <a:ext cx="6097656" cy="307777"/>
          </a:xfrm>
          <a:prstGeom prst="rect">
            <a:avLst/>
          </a:prstGeom>
          <a:noFill/>
        </p:spPr>
        <p:txBody>
          <a:bodyPr wrap="square">
            <a:spAutoFit/>
          </a:bodyPr>
          <a:lstStyle/>
          <a:p>
            <a:pPr algn="r"/>
            <a:r>
              <a:rPr lang="fi-FI" sz="1400" dirty="0">
                <a:solidFill>
                  <a:schemeClr val="bg1">
                    <a:lumMod val="50000"/>
                  </a:schemeClr>
                </a:solidFill>
              </a:rPr>
              <a:t>(Alko, 2022i; Viinimaa, i.a.-e)</a:t>
            </a:r>
          </a:p>
        </p:txBody>
      </p:sp>
      <p:sp>
        <p:nvSpPr>
          <p:cNvPr id="9" name="Suorakulmio 8">
            <a:extLst>
              <a:ext uri="{FF2B5EF4-FFF2-40B4-BE49-F238E27FC236}">
                <a16:creationId xmlns:a16="http://schemas.microsoft.com/office/drawing/2014/main" id="{E431DAE7-9FC1-92FA-B012-3022FF16C615}"/>
              </a:ext>
            </a:extLst>
          </p:cNvPr>
          <p:cNvSpPr>
            <a:spLocks noGrp="1" noRot="1" noMove="1" noResize="1" noEditPoints="1" noAdjustHandles="1" noChangeArrowheads="1" noChangeShapeType="1"/>
          </p:cNvSpPr>
          <p:nvPr/>
        </p:nvSpPr>
        <p:spPr>
          <a:xfrm>
            <a:off x="0" y="-1"/>
            <a:ext cx="12192000" cy="6858001"/>
          </a:xfrm>
          <a:prstGeom prst="rect">
            <a:avLst/>
          </a:prstGeom>
          <a:noFill/>
          <a:ln w="28575">
            <a:solidFill>
              <a:srgbClr val="44553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222204328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27A52727-81C9-AC4A-EBC2-A387D4530911}"/>
              </a:ext>
            </a:extLst>
          </p:cNvPr>
          <p:cNvSpPr>
            <a:spLocks noGrp="1" noRot="1" noMove="1" noResize="1" noEditPoints="1" noAdjustHandles="1" noChangeArrowheads="1" noChangeShapeType="1"/>
          </p:cNvSpPr>
          <p:nvPr>
            <p:ph idx="1"/>
          </p:nvPr>
        </p:nvSpPr>
        <p:spPr>
          <a:xfrm>
            <a:off x="447261" y="534143"/>
            <a:ext cx="11463129" cy="5856718"/>
          </a:xfrm>
        </p:spPr>
        <p:txBody>
          <a:bodyPr>
            <a:normAutofit fontScale="85000" lnSpcReduction="20000"/>
          </a:bodyPr>
          <a:lstStyle/>
          <a:p>
            <a:pPr marL="0" indent="0">
              <a:buNone/>
            </a:pPr>
            <a:r>
              <a:rPr lang="fi-FI" sz="2600" b="1" dirty="0"/>
              <a:t>Chardonnay</a:t>
            </a:r>
          </a:p>
          <a:p>
            <a:r>
              <a:rPr lang="fi-FI" sz="2400" dirty="0"/>
              <a:t>Tunnetaan myös nimillä: </a:t>
            </a:r>
            <a:r>
              <a:rPr lang="it-IT" sz="2400" dirty="0"/>
              <a:t>Arnoison, Beaunois, Epinette, Pinot Chardonnay, Petite Sainte-Marie, Auvernat Morillon, Feinburgunder, Gelber Weissburgunder, Weisser Clevner, Meroué ja Obaideh</a:t>
            </a:r>
            <a:r>
              <a:rPr lang="fi-FI" sz="2400" dirty="0"/>
              <a:t>.</a:t>
            </a:r>
          </a:p>
          <a:p>
            <a:r>
              <a:rPr lang="fi-FI" sz="2400" dirty="0"/>
              <a:t>Alun perin kotoisin Bourgognesta ja sieltä se on levinnyt ympäri maailman.</a:t>
            </a:r>
          </a:p>
          <a:p>
            <a:r>
              <a:rPr lang="fi-FI" sz="2400" dirty="0"/>
              <a:t>Chardonnay rypäleestä valmistetut viinit kestävät hyvin varastointia ja soveltuvat hyvin tammikypsytykseen.</a:t>
            </a:r>
          </a:p>
          <a:p>
            <a:r>
              <a:rPr lang="fi-FI" sz="2400" dirty="0"/>
              <a:t>Kuohuviinien valmistuksessa Chardonnay on jopa kaikkein arvostetuin vaalea lajike.</a:t>
            </a:r>
          </a:p>
          <a:p>
            <a:r>
              <a:rPr lang="fi-FI" sz="2400" dirty="0"/>
              <a:t>Tyypilliset aromit: vihreä omena, kypsä omena, meloni, ananas, trooppiset hedelmät, sitruuna, kuivatut hedelmät, voi, kerma, heinä, anis, hunaja, manteli, pähkinä, savu, mausteet, pippuri ja märkä villa. Mikäli Chardonnayta kypsytetään tammitynnyrissä, se saa myös savun, toffeen, vaniljan, vohvelin ja paahtoleivän aromeja.</a:t>
            </a:r>
          </a:p>
          <a:p>
            <a:endParaRPr lang="fi-FI" sz="2000" dirty="0"/>
          </a:p>
          <a:p>
            <a:pPr marL="0" indent="0">
              <a:buNone/>
            </a:pPr>
            <a:endParaRPr lang="fi-FI" sz="2000" dirty="0"/>
          </a:p>
          <a:p>
            <a:pPr marL="0" indent="0">
              <a:buNone/>
            </a:pPr>
            <a:r>
              <a:rPr lang="fi-FI" sz="2600" b="1" dirty="0"/>
              <a:t>Chenin Blanc</a:t>
            </a:r>
          </a:p>
          <a:p>
            <a:r>
              <a:rPr lang="fi-FI" sz="2400" dirty="0"/>
              <a:t>Tunnetaan myös nimillä: </a:t>
            </a:r>
            <a:r>
              <a:rPr lang="fr-FR" sz="2400" dirty="0"/>
              <a:t>Pineau de la Loire, Steen, Cruchinet ja Zurizerratia</a:t>
            </a:r>
            <a:r>
              <a:rPr lang="fi-FI" sz="2400" dirty="0"/>
              <a:t>.</a:t>
            </a:r>
          </a:p>
          <a:p>
            <a:r>
              <a:rPr lang="fi-FI" sz="2400" dirty="0"/>
              <a:t>Kotoisin Ranskasta, mutta sitä viljellään paljon myös Etelä-Afrikassa, Kaliforniassa, Argentiinassa ja Chilessä.</a:t>
            </a:r>
          </a:p>
          <a:p>
            <a:r>
              <a:rPr lang="fi-FI" sz="2400" dirty="0"/>
              <a:t>Todella hapokas ja sokeripitoinen lajike.</a:t>
            </a:r>
          </a:p>
          <a:p>
            <a:r>
              <a:rPr lang="fi-FI" sz="2400" dirty="0"/>
              <a:t>Chenin Blancin aromimaailma on niin laaja, että ainoa tyypillinen piirre sillä on imelyys.</a:t>
            </a:r>
          </a:p>
        </p:txBody>
      </p:sp>
      <p:sp>
        <p:nvSpPr>
          <p:cNvPr id="5" name="Tekstiruutu 4">
            <a:extLst>
              <a:ext uri="{FF2B5EF4-FFF2-40B4-BE49-F238E27FC236}">
                <a16:creationId xmlns:a16="http://schemas.microsoft.com/office/drawing/2014/main" id="{9B1AB412-D58C-53D7-E76B-B30CED4109D8}"/>
              </a:ext>
            </a:extLst>
          </p:cNvPr>
          <p:cNvSpPr txBox="1"/>
          <p:nvPr/>
        </p:nvSpPr>
        <p:spPr>
          <a:xfrm>
            <a:off x="6096000" y="6550223"/>
            <a:ext cx="6097656" cy="307777"/>
          </a:xfrm>
          <a:prstGeom prst="rect">
            <a:avLst/>
          </a:prstGeom>
          <a:noFill/>
        </p:spPr>
        <p:txBody>
          <a:bodyPr wrap="square">
            <a:spAutoFit/>
          </a:bodyPr>
          <a:lstStyle/>
          <a:p>
            <a:pPr algn="r"/>
            <a:r>
              <a:rPr lang="fi-FI" sz="1400" dirty="0">
                <a:solidFill>
                  <a:schemeClr val="bg1">
                    <a:lumMod val="50000"/>
                  </a:schemeClr>
                </a:solidFill>
              </a:rPr>
              <a:t>(Alko, 2022i; Viinimaa, i.a.-e)</a:t>
            </a:r>
          </a:p>
        </p:txBody>
      </p:sp>
      <p:sp>
        <p:nvSpPr>
          <p:cNvPr id="9" name="Suorakulmio 8">
            <a:extLst>
              <a:ext uri="{FF2B5EF4-FFF2-40B4-BE49-F238E27FC236}">
                <a16:creationId xmlns:a16="http://schemas.microsoft.com/office/drawing/2014/main" id="{E431DAE7-9FC1-92FA-B012-3022FF16C615}"/>
              </a:ext>
            </a:extLst>
          </p:cNvPr>
          <p:cNvSpPr>
            <a:spLocks noGrp="1" noRot="1" noMove="1" noResize="1" noEditPoints="1" noAdjustHandles="1" noChangeArrowheads="1" noChangeShapeType="1"/>
          </p:cNvSpPr>
          <p:nvPr/>
        </p:nvSpPr>
        <p:spPr>
          <a:xfrm>
            <a:off x="0" y="-1"/>
            <a:ext cx="12192000" cy="6858001"/>
          </a:xfrm>
          <a:prstGeom prst="rect">
            <a:avLst/>
          </a:prstGeom>
          <a:noFill/>
          <a:ln w="28575">
            <a:solidFill>
              <a:srgbClr val="AC5B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Suorakulmio 1">
            <a:extLst>
              <a:ext uri="{FF2B5EF4-FFF2-40B4-BE49-F238E27FC236}">
                <a16:creationId xmlns:a16="http://schemas.microsoft.com/office/drawing/2014/main" id="{5243C609-7BFF-70FD-1F72-140E464A0E4D}"/>
              </a:ext>
            </a:extLst>
          </p:cNvPr>
          <p:cNvSpPr>
            <a:spLocks noGrp="1" noRot="1" noMove="1" noResize="1" noEditPoints="1" noAdjustHandles="1" noChangeArrowheads="1" noChangeShapeType="1"/>
          </p:cNvSpPr>
          <p:nvPr/>
        </p:nvSpPr>
        <p:spPr>
          <a:xfrm>
            <a:off x="25674" y="534143"/>
            <a:ext cx="279953" cy="2507231"/>
          </a:xfrm>
          <a:prstGeom prst="rect">
            <a:avLst/>
          </a:prstGeom>
          <a:solidFill>
            <a:srgbClr val="AC5B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4" name="Suorakulmio 3">
            <a:extLst>
              <a:ext uri="{FF2B5EF4-FFF2-40B4-BE49-F238E27FC236}">
                <a16:creationId xmlns:a16="http://schemas.microsoft.com/office/drawing/2014/main" id="{97FF2389-D641-CA1E-7647-EE872996618F}"/>
              </a:ext>
            </a:extLst>
          </p:cNvPr>
          <p:cNvSpPr>
            <a:spLocks noGrp="1" noRot="1" noMove="1" noResize="1" noEditPoints="1" noAdjustHandles="1" noChangeArrowheads="1" noChangeShapeType="1"/>
          </p:cNvSpPr>
          <p:nvPr/>
        </p:nvSpPr>
        <p:spPr>
          <a:xfrm>
            <a:off x="32298" y="3575519"/>
            <a:ext cx="279953" cy="2627784"/>
          </a:xfrm>
          <a:prstGeom prst="rect">
            <a:avLst/>
          </a:prstGeom>
          <a:solidFill>
            <a:srgbClr val="DBB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422829667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27A52727-81C9-AC4A-EBC2-A387D4530911}"/>
              </a:ext>
            </a:extLst>
          </p:cNvPr>
          <p:cNvSpPr>
            <a:spLocks noGrp="1" noRot="1" noMove="1" noResize="1" noEditPoints="1" noAdjustHandles="1" noChangeArrowheads="1" noChangeShapeType="1"/>
          </p:cNvSpPr>
          <p:nvPr>
            <p:ph idx="1"/>
          </p:nvPr>
        </p:nvSpPr>
        <p:spPr>
          <a:xfrm>
            <a:off x="447261" y="534143"/>
            <a:ext cx="11463129" cy="5856718"/>
          </a:xfrm>
        </p:spPr>
        <p:txBody>
          <a:bodyPr>
            <a:normAutofit/>
          </a:bodyPr>
          <a:lstStyle/>
          <a:p>
            <a:pPr marL="0" indent="0">
              <a:buNone/>
            </a:pPr>
            <a:r>
              <a:rPr lang="fi-FI" sz="2200" b="1" dirty="0"/>
              <a:t>Gewürztraminer</a:t>
            </a:r>
          </a:p>
          <a:p>
            <a:r>
              <a:rPr lang="fi-FI" sz="2000" dirty="0"/>
              <a:t>Tunnetaan myös nimillä: </a:t>
            </a:r>
            <a:r>
              <a:rPr lang="it-IT" sz="2000" dirty="0"/>
              <a:t>Gewurztraminer, Savagnin Rosa Aromatique , Traminer, Clevner , Drumin, Tramin, Tramin Korenny, Traminer Aromatico, Termeno, Termeno Aromatico, Piros Tramini, Füszeres Tramin, Rusa, Mala Dinka ja Traminac</a:t>
            </a:r>
            <a:r>
              <a:rPr lang="fi-FI" sz="2000" dirty="0"/>
              <a:t>.</a:t>
            </a:r>
          </a:p>
          <a:p>
            <a:r>
              <a:rPr lang="fi-FI" sz="2000" dirty="0"/>
              <a:t>Viljellään laajimmin Ranskan Alsacessa.</a:t>
            </a:r>
          </a:p>
          <a:p>
            <a:r>
              <a:rPr lang="fi-FI" sz="2000" dirty="0"/>
              <a:t>Lajikkeesta valmistetut viinit tuoksuvat eksoottisilta mausteilta ja lähes parfyymisilta.</a:t>
            </a:r>
          </a:p>
          <a:p>
            <a:r>
              <a:rPr lang="fi-FI" sz="2000" dirty="0"/>
              <a:t>Tyypilliset aromit: parfyymi, trooppiset hedelmät, öljy, suopursu, mango, greippi, korintti, hunaja, mausteet, myski, savu, ruusuvesi ja terva.</a:t>
            </a:r>
          </a:p>
          <a:p>
            <a:endParaRPr lang="fi-FI" sz="2000" dirty="0"/>
          </a:p>
          <a:p>
            <a:pPr marL="0" indent="0">
              <a:buNone/>
            </a:pPr>
            <a:endParaRPr lang="fi-FI" sz="2000" dirty="0"/>
          </a:p>
          <a:p>
            <a:pPr marL="0" indent="0">
              <a:buNone/>
            </a:pPr>
            <a:r>
              <a:rPr lang="fi-FI" sz="2200" b="1" dirty="0"/>
              <a:t>Glera eli Prosecco</a:t>
            </a:r>
          </a:p>
          <a:p>
            <a:r>
              <a:rPr lang="fi-FI" sz="2000" dirty="0"/>
              <a:t>Tunnetaan myös nimillä: </a:t>
            </a:r>
            <a:r>
              <a:rPr lang="fr-FR" sz="2000" dirty="0"/>
              <a:t>Teran Bijeli ja Serprino</a:t>
            </a:r>
            <a:r>
              <a:rPr lang="fi-FI" sz="2000" dirty="0"/>
              <a:t>.</a:t>
            </a:r>
          </a:p>
          <a:p>
            <a:r>
              <a:rPr lang="fi-FI" sz="2000" dirty="0"/>
              <a:t>Friulin alueelta, josta se on myöhemmin levinnyt Friuli-Venezia Giuliaan ja Venetoon.</a:t>
            </a:r>
          </a:p>
          <a:p>
            <a:r>
              <a:rPr lang="fi-FI" sz="2000" dirty="0"/>
              <a:t>Luonnostaan hyvin hapokas lajike ja siitä valmistetaan paljon kuohuviinejä ja helmeileviä viinejä.</a:t>
            </a:r>
          </a:p>
          <a:p>
            <a:r>
              <a:rPr lang="fi-FI" sz="2000" dirty="0"/>
              <a:t>Tyypilliset aromit: omena, ananas, ruusu, omenankukka, sitruunankukka, salvia, timjami ja raaka päärynä.</a:t>
            </a:r>
          </a:p>
        </p:txBody>
      </p:sp>
      <p:sp>
        <p:nvSpPr>
          <p:cNvPr id="5" name="Tekstiruutu 4">
            <a:extLst>
              <a:ext uri="{FF2B5EF4-FFF2-40B4-BE49-F238E27FC236}">
                <a16:creationId xmlns:a16="http://schemas.microsoft.com/office/drawing/2014/main" id="{9B1AB412-D58C-53D7-E76B-B30CED4109D8}"/>
              </a:ext>
            </a:extLst>
          </p:cNvPr>
          <p:cNvSpPr txBox="1"/>
          <p:nvPr/>
        </p:nvSpPr>
        <p:spPr>
          <a:xfrm>
            <a:off x="6096000" y="6550223"/>
            <a:ext cx="6097656" cy="307777"/>
          </a:xfrm>
          <a:prstGeom prst="rect">
            <a:avLst/>
          </a:prstGeom>
          <a:noFill/>
        </p:spPr>
        <p:txBody>
          <a:bodyPr wrap="square">
            <a:spAutoFit/>
          </a:bodyPr>
          <a:lstStyle/>
          <a:p>
            <a:pPr algn="r"/>
            <a:r>
              <a:rPr lang="fi-FI" sz="1400" dirty="0">
                <a:solidFill>
                  <a:schemeClr val="bg1">
                    <a:lumMod val="50000"/>
                  </a:schemeClr>
                </a:solidFill>
              </a:rPr>
              <a:t>(Alko, 2022i; Viinimaa, i.a.-e)</a:t>
            </a:r>
          </a:p>
        </p:txBody>
      </p:sp>
      <p:sp>
        <p:nvSpPr>
          <p:cNvPr id="9" name="Suorakulmio 8">
            <a:extLst>
              <a:ext uri="{FF2B5EF4-FFF2-40B4-BE49-F238E27FC236}">
                <a16:creationId xmlns:a16="http://schemas.microsoft.com/office/drawing/2014/main" id="{E431DAE7-9FC1-92FA-B012-3022FF16C615}"/>
              </a:ext>
            </a:extLst>
          </p:cNvPr>
          <p:cNvSpPr>
            <a:spLocks noGrp="1" noRot="1" noMove="1" noResize="1" noEditPoints="1" noAdjustHandles="1" noChangeArrowheads="1" noChangeShapeType="1"/>
          </p:cNvSpPr>
          <p:nvPr/>
        </p:nvSpPr>
        <p:spPr>
          <a:xfrm>
            <a:off x="0" y="-1"/>
            <a:ext cx="12192000" cy="6858001"/>
          </a:xfrm>
          <a:prstGeom prst="rect">
            <a:avLst/>
          </a:prstGeom>
          <a:noFill/>
          <a:ln w="28575">
            <a:solidFill>
              <a:srgbClr val="AC5B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Suorakulmio 1">
            <a:extLst>
              <a:ext uri="{FF2B5EF4-FFF2-40B4-BE49-F238E27FC236}">
                <a16:creationId xmlns:a16="http://schemas.microsoft.com/office/drawing/2014/main" id="{5243C609-7BFF-70FD-1F72-140E464A0E4D}"/>
              </a:ext>
            </a:extLst>
          </p:cNvPr>
          <p:cNvSpPr>
            <a:spLocks noGrp="1" noRot="1" noMove="1" noResize="1" noEditPoints="1" noAdjustHandles="1" noChangeArrowheads="1" noChangeShapeType="1"/>
          </p:cNvSpPr>
          <p:nvPr/>
        </p:nvSpPr>
        <p:spPr>
          <a:xfrm>
            <a:off x="25674" y="534143"/>
            <a:ext cx="279953" cy="2507231"/>
          </a:xfrm>
          <a:prstGeom prst="rect">
            <a:avLst/>
          </a:prstGeom>
          <a:solidFill>
            <a:srgbClr val="F2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4" name="Suorakulmio 3">
            <a:extLst>
              <a:ext uri="{FF2B5EF4-FFF2-40B4-BE49-F238E27FC236}">
                <a16:creationId xmlns:a16="http://schemas.microsoft.com/office/drawing/2014/main" id="{97FF2389-D641-CA1E-7647-EE872996618F}"/>
              </a:ext>
            </a:extLst>
          </p:cNvPr>
          <p:cNvSpPr>
            <a:spLocks noGrp="1" noRot="1" noMove="1" noResize="1" noEditPoints="1" noAdjustHandles="1" noChangeArrowheads="1" noChangeShapeType="1"/>
          </p:cNvSpPr>
          <p:nvPr/>
        </p:nvSpPr>
        <p:spPr>
          <a:xfrm>
            <a:off x="32298" y="3575519"/>
            <a:ext cx="279953" cy="2627784"/>
          </a:xfrm>
          <a:prstGeom prst="rect">
            <a:avLst/>
          </a:prstGeom>
          <a:solidFill>
            <a:srgbClr val="AC5B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230621508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27A52727-81C9-AC4A-EBC2-A387D4530911}"/>
              </a:ext>
            </a:extLst>
          </p:cNvPr>
          <p:cNvSpPr>
            <a:spLocks noGrp="1" noRot="1" noMove="1" noResize="1" noEditPoints="1" noAdjustHandles="1" noChangeArrowheads="1" noChangeShapeType="1"/>
          </p:cNvSpPr>
          <p:nvPr>
            <p:ph idx="1"/>
          </p:nvPr>
        </p:nvSpPr>
        <p:spPr>
          <a:xfrm>
            <a:off x="447261" y="534143"/>
            <a:ext cx="11463129" cy="5856718"/>
          </a:xfrm>
        </p:spPr>
        <p:txBody>
          <a:bodyPr>
            <a:normAutofit/>
          </a:bodyPr>
          <a:lstStyle/>
          <a:p>
            <a:pPr marL="0" indent="0">
              <a:buNone/>
            </a:pPr>
            <a:r>
              <a:rPr lang="fi-FI" sz="2200" b="1" dirty="0"/>
              <a:t>Grenache Blanc</a:t>
            </a:r>
          </a:p>
          <a:p>
            <a:r>
              <a:rPr lang="fi-FI" sz="2000" dirty="0"/>
              <a:t>Tunnetaan myös nimillä: </a:t>
            </a:r>
            <a:r>
              <a:rPr lang="it-IT" sz="2000" dirty="0"/>
              <a:t>Garnacha Blanca ja Guarnaccia Bianco</a:t>
            </a:r>
            <a:r>
              <a:rPr lang="fi-FI" sz="2000" dirty="0"/>
              <a:t>.</a:t>
            </a:r>
          </a:p>
          <a:p>
            <a:r>
              <a:rPr lang="fi-FI" sz="2000" dirty="0"/>
              <a:t>Lajike on vaalea muunnos tummasta Grenachesta.</a:t>
            </a:r>
          </a:p>
          <a:p>
            <a:r>
              <a:rPr lang="fi-FI" sz="2000" dirty="0"/>
              <a:t>Lajikkeesta valmistetut viinit ovat pehmeitä ja ne sisältävät runsaammin alkoholia sekä uutosta ja ne myös hapettuvat herkästi.</a:t>
            </a:r>
          </a:p>
          <a:p>
            <a:r>
              <a:rPr lang="fi-FI" sz="2000" dirty="0"/>
              <a:t>Tyypilliset aromit: keltainen omena, luumu, meloni ja mausteet.</a:t>
            </a:r>
          </a:p>
          <a:p>
            <a:endParaRPr lang="fi-FI" sz="2000" dirty="0"/>
          </a:p>
          <a:p>
            <a:pPr marL="0" indent="0">
              <a:buNone/>
            </a:pPr>
            <a:endParaRPr lang="fi-FI" sz="2000" dirty="0"/>
          </a:p>
          <a:p>
            <a:pPr marL="0" indent="0">
              <a:buNone/>
            </a:pPr>
            <a:r>
              <a:rPr lang="fi-FI" sz="2200" b="1" dirty="0"/>
              <a:t>Grüner Veltliner</a:t>
            </a:r>
          </a:p>
          <a:p>
            <a:r>
              <a:rPr lang="fi-FI" sz="2000" dirty="0"/>
              <a:t>Tunnetaan myös nimillä: </a:t>
            </a:r>
            <a:r>
              <a:rPr lang="fr-FR" sz="2000" dirty="0"/>
              <a:t>Weissgipfler, Veltlini, Zöldveltlini ja Veltlinské Zelené</a:t>
            </a:r>
            <a:r>
              <a:rPr lang="fi-FI" sz="2000" dirty="0"/>
              <a:t>.</a:t>
            </a:r>
          </a:p>
          <a:p>
            <a:r>
              <a:rPr lang="fi-FI" sz="2000" dirty="0"/>
              <a:t>Kotoisin Itävallasta, jossa se onkin kaikkein eniten arvostetuin ja viljellyin lajike.</a:t>
            </a:r>
          </a:p>
          <a:p>
            <a:r>
              <a:rPr lang="fi-FI" sz="2000" dirty="0"/>
              <a:t>Lajikkeen viinit ovat erittäin hapokkaita, usein kuivia sekä yrttisen aromikkaita ja yleensä nuorena nautittavia, mutta arvokkaammat ja laadukkaammat yksilöt kestävät hyvin pitkääkin kypsytystä.</a:t>
            </a:r>
          </a:p>
          <a:p>
            <a:r>
              <a:rPr lang="fi-FI" sz="2000" dirty="0"/>
              <a:t>Tyypilliset aromit: ruoho, omena, sitruuna, mausteet, viherpippuri ja manteli.</a:t>
            </a:r>
          </a:p>
        </p:txBody>
      </p:sp>
      <p:sp>
        <p:nvSpPr>
          <p:cNvPr id="5" name="Tekstiruutu 4">
            <a:extLst>
              <a:ext uri="{FF2B5EF4-FFF2-40B4-BE49-F238E27FC236}">
                <a16:creationId xmlns:a16="http://schemas.microsoft.com/office/drawing/2014/main" id="{9B1AB412-D58C-53D7-E76B-B30CED4109D8}"/>
              </a:ext>
            </a:extLst>
          </p:cNvPr>
          <p:cNvSpPr txBox="1"/>
          <p:nvPr/>
        </p:nvSpPr>
        <p:spPr>
          <a:xfrm>
            <a:off x="6096000" y="6550223"/>
            <a:ext cx="6097656" cy="307777"/>
          </a:xfrm>
          <a:prstGeom prst="rect">
            <a:avLst/>
          </a:prstGeom>
          <a:noFill/>
        </p:spPr>
        <p:txBody>
          <a:bodyPr wrap="square">
            <a:spAutoFit/>
          </a:bodyPr>
          <a:lstStyle/>
          <a:p>
            <a:pPr algn="r"/>
            <a:r>
              <a:rPr lang="fi-FI" sz="1400" dirty="0">
                <a:solidFill>
                  <a:schemeClr val="bg1">
                    <a:lumMod val="50000"/>
                  </a:schemeClr>
                </a:solidFill>
              </a:rPr>
              <a:t>(Alko, 2022i; Viinimaa, i.a.-e)</a:t>
            </a:r>
          </a:p>
        </p:txBody>
      </p:sp>
      <p:sp>
        <p:nvSpPr>
          <p:cNvPr id="9" name="Suorakulmio 8">
            <a:extLst>
              <a:ext uri="{FF2B5EF4-FFF2-40B4-BE49-F238E27FC236}">
                <a16:creationId xmlns:a16="http://schemas.microsoft.com/office/drawing/2014/main" id="{E431DAE7-9FC1-92FA-B012-3022FF16C615}"/>
              </a:ext>
            </a:extLst>
          </p:cNvPr>
          <p:cNvSpPr>
            <a:spLocks noGrp="1" noRot="1" noMove="1" noResize="1" noEditPoints="1" noAdjustHandles="1" noChangeArrowheads="1" noChangeShapeType="1"/>
          </p:cNvSpPr>
          <p:nvPr/>
        </p:nvSpPr>
        <p:spPr>
          <a:xfrm>
            <a:off x="0" y="-1"/>
            <a:ext cx="12192000" cy="6858001"/>
          </a:xfrm>
          <a:prstGeom prst="rect">
            <a:avLst/>
          </a:prstGeom>
          <a:noFill/>
          <a:ln w="28575">
            <a:solidFill>
              <a:srgbClr val="AC5B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Suorakulmio 1">
            <a:extLst>
              <a:ext uri="{FF2B5EF4-FFF2-40B4-BE49-F238E27FC236}">
                <a16:creationId xmlns:a16="http://schemas.microsoft.com/office/drawing/2014/main" id="{5243C609-7BFF-70FD-1F72-140E464A0E4D}"/>
              </a:ext>
            </a:extLst>
          </p:cNvPr>
          <p:cNvSpPr>
            <a:spLocks noGrp="1" noRot="1" noMove="1" noResize="1" noEditPoints="1" noAdjustHandles="1" noChangeArrowheads="1" noChangeShapeType="1"/>
          </p:cNvSpPr>
          <p:nvPr/>
        </p:nvSpPr>
        <p:spPr>
          <a:xfrm>
            <a:off x="25674" y="534143"/>
            <a:ext cx="279953" cy="2507231"/>
          </a:xfrm>
          <a:prstGeom prst="rect">
            <a:avLst/>
          </a:prstGeom>
          <a:solidFill>
            <a:srgbClr val="DBB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4" name="Suorakulmio 3">
            <a:extLst>
              <a:ext uri="{FF2B5EF4-FFF2-40B4-BE49-F238E27FC236}">
                <a16:creationId xmlns:a16="http://schemas.microsoft.com/office/drawing/2014/main" id="{97FF2389-D641-CA1E-7647-EE872996618F}"/>
              </a:ext>
            </a:extLst>
          </p:cNvPr>
          <p:cNvSpPr>
            <a:spLocks noGrp="1" noRot="1" noMove="1" noResize="1" noEditPoints="1" noAdjustHandles="1" noChangeArrowheads="1" noChangeShapeType="1"/>
          </p:cNvSpPr>
          <p:nvPr/>
        </p:nvSpPr>
        <p:spPr>
          <a:xfrm>
            <a:off x="32298" y="3575519"/>
            <a:ext cx="279953" cy="2627784"/>
          </a:xfrm>
          <a:prstGeom prst="rect">
            <a:avLst/>
          </a:prstGeom>
          <a:solidFill>
            <a:srgbClr val="F2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187742580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27A52727-81C9-AC4A-EBC2-A387D4530911}"/>
              </a:ext>
            </a:extLst>
          </p:cNvPr>
          <p:cNvSpPr>
            <a:spLocks noGrp="1"/>
          </p:cNvSpPr>
          <p:nvPr>
            <p:ph idx="1"/>
          </p:nvPr>
        </p:nvSpPr>
        <p:spPr>
          <a:xfrm>
            <a:off x="447261" y="327991"/>
            <a:ext cx="11463129" cy="6222232"/>
          </a:xfrm>
        </p:spPr>
        <p:txBody>
          <a:bodyPr>
            <a:normAutofit fontScale="92500" lnSpcReduction="20000"/>
          </a:bodyPr>
          <a:lstStyle/>
          <a:p>
            <a:pPr marL="0" indent="0">
              <a:buNone/>
            </a:pPr>
            <a:r>
              <a:rPr lang="fi-FI" sz="2400" b="1" dirty="0"/>
              <a:t>Muscant Blanc</a:t>
            </a:r>
          </a:p>
          <a:p>
            <a:r>
              <a:rPr lang="fi-FI" sz="2200" dirty="0"/>
              <a:t>Tunnetaan myös nimillä: </a:t>
            </a:r>
            <a:r>
              <a:rPr lang="it-IT" sz="2200" dirty="0"/>
              <a:t>Muscat, Moscato d’Asti, Muscat Canelli, Muscat de Frontignan, Muscat d'Alsace, Moscato Bianco, Moscato Reale, Moscatel Dorado, Moscatel Galego, Moscatel de Grano Menudo, Gelber Muskateller, Muscat zlty, Muscat Lunel, Sárga Muskotály, Muscadel, Tamianka, Mus-kat chernyi ja Orange Muscat</a:t>
            </a:r>
            <a:r>
              <a:rPr lang="fi-FI" sz="2200" dirty="0"/>
              <a:t>.</a:t>
            </a:r>
          </a:p>
          <a:p>
            <a:r>
              <a:rPr lang="fi-FI" sz="2200" dirty="0"/>
              <a:t>Lajike on yksi maailman vanhimmista.</a:t>
            </a:r>
          </a:p>
          <a:p>
            <a:r>
              <a:rPr lang="fi-FI" sz="2200" dirty="0"/>
              <a:t>Viljellään kaikkialla maailmassa, mutta merkittävimmät viljelymaat ovat Italia, Kreikka, Ranska, Kaukasia, Australia ja Argentiina.</a:t>
            </a:r>
          </a:p>
          <a:p>
            <a:r>
              <a:rPr lang="fi-FI" sz="2200" dirty="0"/>
              <a:t>Muscant Blanc -rypäleen erikoisuus on sen väri, joka voi vaihdella ihan vaalean keltaisesta jopa punaruskeaan.</a:t>
            </a:r>
          </a:p>
          <a:p>
            <a:r>
              <a:rPr lang="fi-FI" sz="2200" dirty="0"/>
              <a:t> Lajikkeesta valmistetaan monen laisia viinejä väkevistä viineistä valko-, ja kuohuviineihin.</a:t>
            </a:r>
          </a:p>
          <a:p>
            <a:r>
              <a:rPr lang="fi-FI" sz="2200" dirty="0"/>
              <a:t>Tyypilliset aromit: sima, sitruuna, rusina, hunaja, persikka, mausteet ja parfyymi.</a:t>
            </a:r>
          </a:p>
          <a:p>
            <a:pPr marL="0" indent="0">
              <a:buNone/>
            </a:pPr>
            <a:endParaRPr lang="fi-FI" sz="2000" dirty="0"/>
          </a:p>
          <a:p>
            <a:pPr marL="0" indent="0">
              <a:buNone/>
            </a:pPr>
            <a:r>
              <a:rPr lang="fi-FI" sz="2400" b="1" dirty="0"/>
              <a:t>Pinot Blanc</a:t>
            </a:r>
          </a:p>
          <a:p>
            <a:r>
              <a:rPr lang="fi-FI" sz="2200" dirty="0"/>
              <a:t>Tunnetaan myös nimillä: </a:t>
            </a:r>
            <a:r>
              <a:rPr lang="fr-FR" sz="2200" dirty="0"/>
              <a:t>Blanc Vrai, Weisser Burgunder, Weissburgunder, Clevner, Pinot Bianco, Ruländske bile, Burgundske bile, Beli Pinot ja Pinot Branco</a:t>
            </a:r>
            <a:r>
              <a:rPr lang="fi-FI" sz="2200" dirty="0"/>
              <a:t>.</a:t>
            </a:r>
          </a:p>
          <a:p>
            <a:r>
              <a:rPr lang="fi-FI" sz="2200" dirty="0"/>
              <a:t>Lajiketta viljellään eniten Ranskan Alsacessa ja Koillis-Italiassa.</a:t>
            </a:r>
          </a:p>
          <a:p>
            <a:r>
              <a:rPr lang="fi-FI" sz="2200" dirty="0"/>
              <a:t>Viinit ovat kevyitä sekä raikkaan hedelmäisiä.</a:t>
            </a:r>
          </a:p>
          <a:p>
            <a:r>
              <a:rPr lang="fi-FI" sz="2200" dirty="0"/>
              <a:t>Tyypilliset aromit: vihreä omena, mango, aprikoosi, mesi, ruoho, manteli, saksanpähkinä ja hento yrttisyys.</a:t>
            </a:r>
          </a:p>
        </p:txBody>
      </p:sp>
      <p:sp>
        <p:nvSpPr>
          <p:cNvPr id="5" name="Tekstiruutu 4">
            <a:extLst>
              <a:ext uri="{FF2B5EF4-FFF2-40B4-BE49-F238E27FC236}">
                <a16:creationId xmlns:a16="http://schemas.microsoft.com/office/drawing/2014/main" id="{9B1AB412-D58C-53D7-E76B-B30CED4109D8}"/>
              </a:ext>
            </a:extLst>
          </p:cNvPr>
          <p:cNvSpPr txBox="1"/>
          <p:nvPr/>
        </p:nvSpPr>
        <p:spPr>
          <a:xfrm>
            <a:off x="6096000" y="6550223"/>
            <a:ext cx="6097656" cy="307777"/>
          </a:xfrm>
          <a:prstGeom prst="rect">
            <a:avLst/>
          </a:prstGeom>
          <a:noFill/>
        </p:spPr>
        <p:txBody>
          <a:bodyPr wrap="square">
            <a:spAutoFit/>
          </a:bodyPr>
          <a:lstStyle/>
          <a:p>
            <a:pPr algn="r"/>
            <a:r>
              <a:rPr lang="fi-FI" sz="1400" dirty="0">
                <a:solidFill>
                  <a:schemeClr val="bg1">
                    <a:lumMod val="50000"/>
                  </a:schemeClr>
                </a:solidFill>
              </a:rPr>
              <a:t>(Alko, 2022i; Viinimaa, i.a.-e)</a:t>
            </a:r>
          </a:p>
        </p:txBody>
      </p:sp>
      <p:sp>
        <p:nvSpPr>
          <p:cNvPr id="9" name="Suorakulmio 8">
            <a:extLst>
              <a:ext uri="{FF2B5EF4-FFF2-40B4-BE49-F238E27FC236}">
                <a16:creationId xmlns:a16="http://schemas.microsoft.com/office/drawing/2014/main" id="{E431DAE7-9FC1-92FA-B012-3022FF16C615}"/>
              </a:ext>
            </a:extLst>
          </p:cNvPr>
          <p:cNvSpPr>
            <a:spLocks noGrp="1" noRot="1" noMove="1" noResize="1" noEditPoints="1" noAdjustHandles="1" noChangeArrowheads="1" noChangeShapeType="1"/>
          </p:cNvSpPr>
          <p:nvPr/>
        </p:nvSpPr>
        <p:spPr>
          <a:xfrm>
            <a:off x="0" y="-1"/>
            <a:ext cx="12192000" cy="6858001"/>
          </a:xfrm>
          <a:prstGeom prst="rect">
            <a:avLst/>
          </a:prstGeom>
          <a:noFill/>
          <a:ln w="28575">
            <a:solidFill>
              <a:srgbClr val="AC5B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Suorakulmio 1">
            <a:extLst>
              <a:ext uri="{FF2B5EF4-FFF2-40B4-BE49-F238E27FC236}">
                <a16:creationId xmlns:a16="http://schemas.microsoft.com/office/drawing/2014/main" id="{5243C609-7BFF-70FD-1F72-140E464A0E4D}"/>
              </a:ext>
            </a:extLst>
          </p:cNvPr>
          <p:cNvSpPr>
            <a:spLocks noGrp="1" noRot="1" noMove="1" noResize="1" noEditPoints="1" noAdjustHandles="1" noChangeArrowheads="1" noChangeShapeType="1"/>
          </p:cNvSpPr>
          <p:nvPr/>
        </p:nvSpPr>
        <p:spPr>
          <a:xfrm>
            <a:off x="25674" y="534143"/>
            <a:ext cx="279953" cy="2507231"/>
          </a:xfrm>
          <a:prstGeom prst="rect">
            <a:avLst/>
          </a:prstGeom>
          <a:solidFill>
            <a:srgbClr val="AC5B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4" name="Suorakulmio 3">
            <a:extLst>
              <a:ext uri="{FF2B5EF4-FFF2-40B4-BE49-F238E27FC236}">
                <a16:creationId xmlns:a16="http://schemas.microsoft.com/office/drawing/2014/main" id="{97FF2389-D641-CA1E-7647-EE872996618F}"/>
              </a:ext>
            </a:extLst>
          </p:cNvPr>
          <p:cNvSpPr>
            <a:spLocks noGrp="1" noRot="1" noMove="1" noResize="1" noEditPoints="1" noAdjustHandles="1" noChangeArrowheads="1" noChangeShapeType="1"/>
          </p:cNvSpPr>
          <p:nvPr/>
        </p:nvSpPr>
        <p:spPr>
          <a:xfrm>
            <a:off x="32298" y="3575519"/>
            <a:ext cx="279953" cy="2627784"/>
          </a:xfrm>
          <a:prstGeom prst="rect">
            <a:avLst/>
          </a:prstGeom>
          <a:solidFill>
            <a:srgbClr val="DBB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378834016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27A52727-81C9-AC4A-EBC2-A387D4530911}"/>
              </a:ext>
            </a:extLst>
          </p:cNvPr>
          <p:cNvSpPr>
            <a:spLocks noGrp="1" noRot="1" noMove="1" noResize="1" noEditPoints="1" noAdjustHandles="1" noChangeArrowheads="1" noChangeShapeType="1"/>
          </p:cNvSpPr>
          <p:nvPr>
            <p:ph idx="1"/>
          </p:nvPr>
        </p:nvSpPr>
        <p:spPr>
          <a:xfrm>
            <a:off x="447261" y="534143"/>
            <a:ext cx="11463129" cy="5856718"/>
          </a:xfrm>
        </p:spPr>
        <p:txBody>
          <a:bodyPr>
            <a:normAutofit/>
          </a:bodyPr>
          <a:lstStyle/>
          <a:p>
            <a:pPr marL="0" indent="0">
              <a:buNone/>
            </a:pPr>
            <a:r>
              <a:rPr lang="fi-FI" sz="2200" b="1" dirty="0"/>
              <a:t>Pinot Gris</a:t>
            </a:r>
          </a:p>
          <a:p>
            <a:r>
              <a:rPr lang="fi-FI" sz="2000" dirty="0"/>
              <a:t>Tunnetaan myös nimillä: </a:t>
            </a:r>
            <a:r>
              <a:rPr lang="it-IT" sz="2000" dirty="0"/>
              <a:t>Tokay d’Alsace. Fromenteau, Ruländer, Grauer Burgunder, Grauburgunder, Malvoisie, Tokayer, Pinot Grigio, Szürkebarát, Grauer Mönch, Burgundske sede ja Burgundac Sivi</a:t>
            </a:r>
            <a:r>
              <a:rPr lang="fi-FI" sz="2000" dirty="0"/>
              <a:t>.</a:t>
            </a:r>
          </a:p>
          <a:p>
            <a:r>
              <a:rPr lang="fi-FI" sz="2000" dirty="0"/>
              <a:t>Lajikkeesta valmistetut viinit ovat yleensä kullan keltaisia, sillä lajikkeen rypäleet ovat vaaleanpunaisia.</a:t>
            </a:r>
          </a:p>
          <a:p>
            <a:r>
              <a:rPr lang="fi-FI" sz="2000" dirty="0"/>
              <a:t>Hyvin alkoholipitoisia, vähähappoisia ja mausteisen runsaita.</a:t>
            </a:r>
          </a:p>
          <a:p>
            <a:r>
              <a:rPr lang="fi-FI" sz="2000" dirty="0"/>
              <a:t>Tyypilliset aromit: omena, ruusu, neilikka, kaneli, kastanja, kookospähkinä, manteli, mausteet, hunaja, herkkusieni, päärynänkuori, öljy, voi ja myski.</a:t>
            </a:r>
          </a:p>
          <a:p>
            <a:endParaRPr lang="fi-FI" sz="2000" dirty="0"/>
          </a:p>
          <a:p>
            <a:pPr marL="0" indent="0">
              <a:buNone/>
            </a:pPr>
            <a:endParaRPr lang="fi-FI" sz="2000" dirty="0"/>
          </a:p>
          <a:p>
            <a:pPr marL="0" indent="0">
              <a:buNone/>
            </a:pPr>
            <a:r>
              <a:rPr lang="fi-FI" sz="2200" b="1" dirty="0"/>
              <a:t>Riesling</a:t>
            </a:r>
          </a:p>
          <a:p>
            <a:r>
              <a:rPr lang="fi-FI" sz="2000" dirty="0"/>
              <a:t>Tunnetaan myös nimillä: </a:t>
            </a:r>
            <a:r>
              <a:rPr lang="fr-FR" sz="2000" dirty="0"/>
              <a:t>Weisser Riesling, Rheinriesling, Johannisberger Riesling, Johannisberg, Klingelberger, Hochheimer, Riesler, Gentil Aromatique, Pétracine, Rheinriesling, Riesling Renano, Starovetski, Renski Rizling Rajnai Rizling ja White Riesling </a:t>
            </a:r>
            <a:r>
              <a:rPr lang="fi-FI" sz="2000" dirty="0"/>
              <a:t>.</a:t>
            </a:r>
          </a:p>
          <a:p>
            <a:r>
              <a:rPr lang="fi-FI" sz="2000" dirty="0"/>
              <a:t>Tunnetusti hapokkaita sekä aromikkaita ja laadukkaissa Rieslingeissä on ainutlaatuista hedelmäisyyden, makeuden ja happoisuuden tasapainoa, jota ei voi saada aikaan millään muulla lajikkeella.</a:t>
            </a:r>
          </a:p>
          <a:p>
            <a:r>
              <a:rPr lang="fi-FI" sz="2000" dirty="0"/>
              <a:t>Tyypilliset aromit: kukat, hunaja, sitrukset, tuore persikka, aprikoosi, savu ja omena.</a:t>
            </a:r>
          </a:p>
        </p:txBody>
      </p:sp>
      <p:sp>
        <p:nvSpPr>
          <p:cNvPr id="5" name="Tekstiruutu 4">
            <a:extLst>
              <a:ext uri="{FF2B5EF4-FFF2-40B4-BE49-F238E27FC236}">
                <a16:creationId xmlns:a16="http://schemas.microsoft.com/office/drawing/2014/main" id="{9B1AB412-D58C-53D7-E76B-B30CED4109D8}"/>
              </a:ext>
            </a:extLst>
          </p:cNvPr>
          <p:cNvSpPr txBox="1"/>
          <p:nvPr/>
        </p:nvSpPr>
        <p:spPr>
          <a:xfrm>
            <a:off x="6096000" y="6550223"/>
            <a:ext cx="6097656" cy="307777"/>
          </a:xfrm>
          <a:prstGeom prst="rect">
            <a:avLst/>
          </a:prstGeom>
          <a:noFill/>
        </p:spPr>
        <p:txBody>
          <a:bodyPr wrap="square">
            <a:spAutoFit/>
          </a:bodyPr>
          <a:lstStyle/>
          <a:p>
            <a:pPr algn="r"/>
            <a:r>
              <a:rPr lang="fi-FI" sz="1400" dirty="0">
                <a:solidFill>
                  <a:schemeClr val="bg1">
                    <a:lumMod val="50000"/>
                  </a:schemeClr>
                </a:solidFill>
              </a:rPr>
              <a:t>(Alko, 2022i; Viinimaa, i.a.-e)</a:t>
            </a:r>
          </a:p>
        </p:txBody>
      </p:sp>
      <p:sp>
        <p:nvSpPr>
          <p:cNvPr id="9" name="Suorakulmio 8">
            <a:extLst>
              <a:ext uri="{FF2B5EF4-FFF2-40B4-BE49-F238E27FC236}">
                <a16:creationId xmlns:a16="http://schemas.microsoft.com/office/drawing/2014/main" id="{E431DAE7-9FC1-92FA-B012-3022FF16C615}"/>
              </a:ext>
            </a:extLst>
          </p:cNvPr>
          <p:cNvSpPr>
            <a:spLocks noGrp="1" noRot="1" noMove="1" noResize="1" noEditPoints="1" noAdjustHandles="1" noChangeArrowheads="1" noChangeShapeType="1"/>
          </p:cNvSpPr>
          <p:nvPr/>
        </p:nvSpPr>
        <p:spPr>
          <a:xfrm>
            <a:off x="0" y="-1"/>
            <a:ext cx="12192000" cy="6858001"/>
          </a:xfrm>
          <a:prstGeom prst="rect">
            <a:avLst/>
          </a:prstGeom>
          <a:noFill/>
          <a:ln w="28575">
            <a:solidFill>
              <a:srgbClr val="AC5B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Suorakulmio 1">
            <a:extLst>
              <a:ext uri="{FF2B5EF4-FFF2-40B4-BE49-F238E27FC236}">
                <a16:creationId xmlns:a16="http://schemas.microsoft.com/office/drawing/2014/main" id="{5243C609-7BFF-70FD-1F72-140E464A0E4D}"/>
              </a:ext>
            </a:extLst>
          </p:cNvPr>
          <p:cNvSpPr>
            <a:spLocks noGrp="1" noRot="1" noMove="1" noResize="1" noEditPoints="1" noAdjustHandles="1" noChangeArrowheads="1" noChangeShapeType="1"/>
          </p:cNvSpPr>
          <p:nvPr/>
        </p:nvSpPr>
        <p:spPr>
          <a:xfrm>
            <a:off x="25674" y="534143"/>
            <a:ext cx="279953" cy="2507231"/>
          </a:xfrm>
          <a:prstGeom prst="rect">
            <a:avLst/>
          </a:prstGeom>
          <a:solidFill>
            <a:srgbClr val="F2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4" name="Suorakulmio 3">
            <a:extLst>
              <a:ext uri="{FF2B5EF4-FFF2-40B4-BE49-F238E27FC236}">
                <a16:creationId xmlns:a16="http://schemas.microsoft.com/office/drawing/2014/main" id="{97FF2389-D641-CA1E-7647-EE872996618F}"/>
              </a:ext>
            </a:extLst>
          </p:cNvPr>
          <p:cNvSpPr>
            <a:spLocks noGrp="1" noRot="1" noMove="1" noResize="1" noEditPoints="1" noAdjustHandles="1" noChangeArrowheads="1" noChangeShapeType="1"/>
          </p:cNvSpPr>
          <p:nvPr/>
        </p:nvSpPr>
        <p:spPr>
          <a:xfrm>
            <a:off x="32298" y="3575519"/>
            <a:ext cx="279953" cy="2627784"/>
          </a:xfrm>
          <a:prstGeom prst="rect">
            <a:avLst/>
          </a:prstGeom>
          <a:solidFill>
            <a:srgbClr val="AC5B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185482652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27A52727-81C9-AC4A-EBC2-A387D4530911}"/>
              </a:ext>
            </a:extLst>
          </p:cNvPr>
          <p:cNvSpPr>
            <a:spLocks noGrp="1" noRot="1" noMove="1" noResize="1" noEditPoints="1" noAdjustHandles="1" noChangeArrowheads="1" noChangeShapeType="1"/>
          </p:cNvSpPr>
          <p:nvPr>
            <p:ph idx="1"/>
          </p:nvPr>
        </p:nvSpPr>
        <p:spPr>
          <a:xfrm>
            <a:off x="447261" y="347870"/>
            <a:ext cx="11463129" cy="6202353"/>
          </a:xfrm>
        </p:spPr>
        <p:txBody>
          <a:bodyPr>
            <a:normAutofit fontScale="92500" lnSpcReduction="20000"/>
          </a:bodyPr>
          <a:lstStyle/>
          <a:p>
            <a:pPr marL="0" indent="0">
              <a:buNone/>
            </a:pPr>
            <a:r>
              <a:rPr lang="fi-FI" sz="2400" b="1" dirty="0"/>
              <a:t>Sauvignon Blanc</a:t>
            </a:r>
          </a:p>
          <a:p>
            <a:r>
              <a:rPr lang="fi-FI" sz="2200" dirty="0"/>
              <a:t>Tunnetaan myös nimillä: </a:t>
            </a:r>
            <a:r>
              <a:rPr lang="it-IT" sz="2200" dirty="0"/>
              <a:t>Sauvignon, Fumé, Fumé Blanc, Blanc Fumé, Surin, Punechon, Sauvignon Jaune, Fié dans le Neuvillois, Puiechou. Muskat Silvanerin, Muskatni Silvanec, Savagnin Musqué, Gros Sauvignon ja Pinot Mestny Bely</a:t>
            </a:r>
            <a:r>
              <a:rPr lang="fi-FI" sz="2200" dirty="0"/>
              <a:t>.</a:t>
            </a:r>
          </a:p>
          <a:p>
            <a:r>
              <a:rPr lang="fi-FI" sz="2200" dirty="0"/>
              <a:t>Lajike on yksi maailman tunnetuimpia ja siitä valmistetut viinit ovat usein hapokkaita sekä kuivia, ja niillä on selkeä tunnusomainen ja hallitseva aromi, mustaherukan lehti.</a:t>
            </a:r>
          </a:p>
          <a:p>
            <a:r>
              <a:rPr lang="fi-FI" sz="2200" dirty="0"/>
              <a:t>Tyypilliset aromit: mustaherukanmarja, mustaherukkahillo, karviainen, herukat, ruoho, nokkonen, tomaatinlehti, raparperi, yrtit, omena, vasta/vihta, tuore koivunlehti, savu, ammoniakki, passionhedelmä, parsa, vihreä paprika, sitruuna, hunaja, vanilja ja tuore pähkinä.</a:t>
            </a:r>
          </a:p>
          <a:p>
            <a:endParaRPr lang="fi-FI" sz="2000" dirty="0"/>
          </a:p>
          <a:p>
            <a:pPr marL="0" indent="0">
              <a:buNone/>
            </a:pPr>
            <a:endParaRPr lang="fi-FI" sz="2000" dirty="0"/>
          </a:p>
          <a:p>
            <a:pPr marL="0" indent="0">
              <a:buNone/>
            </a:pPr>
            <a:r>
              <a:rPr lang="fi-FI" sz="2400" b="1" dirty="0"/>
              <a:t>Sémillon</a:t>
            </a:r>
          </a:p>
          <a:p>
            <a:r>
              <a:rPr lang="fi-FI" sz="2200" dirty="0"/>
              <a:t>Tunnetaan myös nimillä: </a:t>
            </a:r>
            <a:r>
              <a:rPr lang="fr-FR" sz="2200" dirty="0"/>
              <a:t>Chevrier, Sauternes, Sémillon Blanc, Blanc Doux, Malaga Boal, Semilao, St. -Emilion, Semijon, Greengrape, Groendruif ja Hunter River Riesling</a:t>
            </a:r>
            <a:r>
              <a:rPr lang="fi-FI" sz="2200" dirty="0"/>
              <a:t>.</a:t>
            </a:r>
          </a:p>
          <a:p>
            <a:r>
              <a:rPr lang="fi-FI" sz="2200" dirty="0"/>
              <a:t>Lajike on lähtöisin Bordeaux’n viinialueelta, se on todella sokeripitoinen ja se sisältää vain vähän happoja.</a:t>
            </a:r>
          </a:p>
          <a:p>
            <a:r>
              <a:rPr lang="fi-FI" sz="2200" dirty="0"/>
              <a:t>Rypäleen kuori on hyvin ohut ja siitä syystä se on altis jalohomeelle, jonka vuoksi siitä valmistetaan makeita jaloaromisia viinejä.</a:t>
            </a:r>
          </a:p>
          <a:p>
            <a:r>
              <a:rPr lang="fi-FI" sz="2200" dirty="0"/>
              <a:t>Tyypilliset aromit: hento luumu, sitruuna, hunaja, manteli, voi, meloni, herukat ja kukat.</a:t>
            </a:r>
          </a:p>
          <a:p>
            <a:r>
              <a:rPr lang="fi-FI" sz="2200" dirty="0"/>
              <a:t>Jalohomeisten viinien yleisesti tyypillisiä aromeja ovat: voimakas hunaja, mausteet, rusina, aprikoosi ja yskänlääke.</a:t>
            </a:r>
          </a:p>
        </p:txBody>
      </p:sp>
      <p:sp>
        <p:nvSpPr>
          <p:cNvPr id="5" name="Tekstiruutu 4">
            <a:extLst>
              <a:ext uri="{FF2B5EF4-FFF2-40B4-BE49-F238E27FC236}">
                <a16:creationId xmlns:a16="http://schemas.microsoft.com/office/drawing/2014/main" id="{9B1AB412-D58C-53D7-E76B-B30CED4109D8}"/>
              </a:ext>
            </a:extLst>
          </p:cNvPr>
          <p:cNvSpPr txBox="1"/>
          <p:nvPr/>
        </p:nvSpPr>
        <p:spPr>
          <a:xfrm>
            <a:off x="6096000" y="6550223"/>
            <a:ext cx="6097656" cy="307777"/>
          </a:xfrm>
          <a:prstGeom prst="rect">
            <a:avLst/>
          </a:prstGeom>
          <a:noFill/>
        </p:spPr>
        <p:txBody>
          <a:bodyPr wrap="square">
            <a:spAutoFit/>
          </a:bodyPr>
          <a:lstStyle/>
          <a:p>
            <a:pPr algn="r"/>
            <a:r>
              <a:rPr lang="fi-FI" sz="1400" dirty="0">
                <a:solidFill>
                  <a:schemeClr val="bg1">
                    <a:lumMod val="50000"/>
                  </a:schemeClr>
                </a:solidFill>
              </a:rPr>
              <a:t>(Alko, 2022i; Viinimaa, i.a.-e)</a:t>
            </a:r>
          </a:p>
        </p:txBody>
      </p:sp>
      <p:sp>
        <p:nvSpPr>
          <p:cNvPr id="9" name="Suorakulmio 8">
            <a:extLst>
              <a:ext uri="{FF2B5EF4-FFF2-40B4-BE49-F238E27FC236}">
                <a16:creationId xmlns:a16="http://schemas.microsoft.com/office/drawing/2014/main" id="{E431DAE7-9FC1-92FA-B012-3022FF16C615}"/>
              </a:ext>
            </a:extLst>
          </p:cNvPr>
          <p:cNvSpPr>
            <a:spLocks noGrp="1" noRot="1" noMove="1" noResize="1" noEditPoints="1" noAdjustHandles="1" noChangeArrowheads="1" noChangeShapeType="1"/>
          </p:cNvSpPr>
          <p:nvPr/>
        </p:nvSpPr>
        <p:spPr>
          <a:xfrm>
            <a:off x="0" y="-1"/>
            <a:ext cx="12192000" cy="6858001"/>
          </a:xfrm>
          <a:prstGeom prst="rect">
            <a:avLst/>
          </a:prstGeom>
          <a:noFill/>
          <a:ln w="28575">
            <a:solidFill>
              <a:srgbClr val="AC5B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Suorakulmio 1">
            <a:extLst>
              <a:ext uri="{FF2B5EF4-FFF2-40B4-BE49-F238E27FC236}">
                <a16:creationId xmlns:a16="http://schemas.microsoft.com/office/drawing/2014/main" id="{5243C609-7BFF-70FD-1F72-140E464A0E4D}"/>
              </a:ext>
            </a:extLst>
          </p:cNvPr>
          <p:cNvSpPr>
            <a:spLocks noGrp="1" noRot="1" noMove="1" noResize="1" noEditPoints="1" noAdjustHandles="1" noChangeArrowheads="1" noChangeShapeType="1"/>
          </p:cNvSpPr>
          <p:nvPr/>
        </p:nvSpPr>
        <p:spPr>
          <a:xfrm>
            <a:off x="25674" y="534143"/>
            <a:ext cx="279953" cy="2507231"/>
          </a:xfrm>
          <a:prstGeom prst="rect">
            <a:avLst/>
          </a:prstGeom>
          <a:solidFill>
            <a:srgbClr val="DBB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4" name="Suorakulmio 3">
            <a:extLst>
              <a:ext uri="{FF2B5EF4-FFF2-40B4-BE49-F238E27FC236}">
                <a16:creationId xmlns:a16="http://schemas.microsoft.com/office/drawing/2014/main" id="{97FF2389-D641-CA1E-7647-EE872996618F}"/>
              </a:ext>
            </a:extLst>
          </p:cNvPr>
          <p:cNvSpPr>
            <a:spLocks noGrp="1" noRot="1" noMove="1" noResize="1" noEditPoints="1" noAdjustHandles="1" noChangeArrowheads="1" noChangeShapeType="1"/>
          </p:cNvSpPr>
          <p:nvPr/>
        </p:nvSpPr>
        <p:spPr>
          <a:xfrm>
            <a:off x="32298" y="3575519"/>
            <a:ext cx="279953" cy="2627784"/>
          </a:xfrm>
          <a:prstGeom prst="rect">
            <a:avLst/>
          </a:prstGeom>
          <a:solidFill>
            <a:srgbClr val="F2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372089793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27A52727-81C9-AC4A-EBC2-A387D4530911}"/>
              </a:ext>
            </a:extLst>
          </p:cNvPr>
          <p:cNvSpPr>
            <a:spLocks noGrp="1" noRot="1" noMove="1" noResize="1" noEditPoints="1" noAdjustHandles="1" noChangeArrowheads="1" noChangeShapeType="1"/>
          </p:cNvSpPr>
          <p:nvPr>
            <p:ph idx="1"/>
          </p:nvPr>
        </p:nvSpPr>
        <p:spPr>
          <a:xfrm>
            <a:off x="517249" y="534143"/>
            <a:ext cx="11463129" cy="2922105"/>
          </a:xfrm>
        </p:spPr>
        <p:txBody>
          <a:bodyPr>
            <a:normAutofit/>
          </a:bodyPr>
          <a:lstStyle/>
          <a:p>
            <a:pPr marL="0" indent="0">
              <a:buNone/>
            </a:pPr>
            <a:r>
              <a:rPr lang="fi-FI" sz="2400" b="1" dirty="0"/>
              <a:t>Viognier</a:t>
            </a:r>
          </a:p>
          <a:p>
            <a:r>
              <a:rPr lang="fi-FI" sz="2000" dirty="0"/>
              <a:t>Tunnetaan myös nimellä Vugava.</a:t>
            </a:r>
          </a:p>
          <a:p>
            <a:r>
              <a:rPr lang="fi-FI" sz="2000" dirty="0"/>
              <a:t>Lajike on vasta viimeisen reilu kymmenen vuoden aikana noussut lähes tuntemattomasta yhdeksi kysytyimmistä rypälelajikkeista.</a:t>
            </a:r>
          </a:p>
          <a:p>
            <a:r>
              <a:rPr lang="fi-FI" sz="2000" dirty="0"/>
              <a:t>Viognierista valmistetut viinit ovat kuivia, syvän keltaisia, vähähappoisia sekä hyvin voimakasaromisia ja niillä on yleensä korkea alkoholipitoisuus.</a:t>
            </a:r>
          </a:p>
          <a:p>
            <a:r>
              <a:rPr lang="fi-FI" sz="2000" dirty="0"/>
              <a:t>Tyypilliset aromit: kukat, pähkinä, myski, persikka, aprikoosi, päärynä, trooppiset hedelmät ja mausteet, mm. sahrami, muskottipähkinä ja inkivääri.</a:t>
            </a:r>
          </a:p>
          <a:p>
            <a:pPr marL="0" indent="0">
              <a:buNone/>
            </a:pPr>
            <a:endParaRPr lang="fi-FI" sz="2000" dirty="0"/>
          </a:p>
        </p:txBody>
      </p:sp>
      <p:sp>
        <p:nvSpPr>
          <p:cNvPr id="5" name="Tekstiruutu 4">
            <a:extLst>
              <a:ext uri="{FF2B5EF4-FFF2-40B4-BE49-F238E27FC236}">
                <a16:creationId xmlns:a16="http://schemas.microsoft.com/office/drawing/2014/main" id="{9B1AB412-D58C-53D7-E76B-B30CED4109D8}"/>
              </a:ext>
            </a:extLst>
          </p:cNvPr>
          <p:cNvSpPr txBox="1"/>
          <p:nvPr/>
        </p:nvSpPr>
        <p:spPr>
          <a:xfrm>
            <a:off x="6096000" y="6550223"/>
            <a:ext cx="6097656" cy="307777"/>
          </a:xfrm>
          <a:prstGeom prst="rect">
            <a:avLst/>
          </a:prstGeom>
          <a:noFill/>
        </p:spPr>
        <p:txBody>
          <a:bodyPr wrap="square">
            <a:spAutoFit/>
          </a:bodyPr>
          <a:lstStyle/>
          <a:p>
            <a:pPr algn="r"/>
            <a:r>
              <a:rPr lang="fi-FI" sz="1400" dirty="0">
                <a:solidFill>
                  <a:schemeClr val="bg1">
                    <a:lumMod val="50000"/>
                  </a:schemeClr>
                </a:solidFill>
              </a:rPr>
              <a:t>(Alko, 2022i; Viinimaa, i.a.-e)</a:t>
            </a:r>
          </a:p>
        </p:txBody>
      </p:sp>
      <p:sp>
        <p:nvSpPr>
          <p:cNvPr id="9" name="Suorakulmio 8">
            <a:extLst>
              <a:ext uri="{FF2B5EF4-FFF2-40B4-BE49-F238E27FC236}">
                <a16:creationId xmlns:a16="http://schemas.microsoft.com/office/drawing/2014/main" id="{E431DAE7-9FC1-92FA-B012-3022FF16C615}"/>
              </a:ext>
            </a:extLst>
          </p:cNvPr>
          <p:cNvSpPr>
            <a:spLocks noGrp="1" noRot="1" noMove="1" noResize="1" noEditPoints="1" noAdjustHandles="1" noChangeArrowheads="1" noChangeShapeType="1"/>
          </p:cNvSpPr>
          <p:nvPr/>
        </p:nvSpPr>
        <p:spPr>
          <a:xfrm>
            <a:off x="0" y="-1"/>
            <a:ext cx="12192000" cy="6858001"/>
          </a:xfrm>
          <a:prstGeom prst="rect">
            <a:avLst/>
          </a:prstGeom>
          <a:noFill/>
          <a:ln w="28575">
            <a:solidFill>
              <a:srgbClr val="AC5B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Suorakulmio 1">
            <a:extLst>
              <a:ext uri="{FF2B5EF4-FFF2-40B4-BE49-F238E27FC236}">
                <a16:creationId xmlns:a16="http://schemas.microsoft.com/office/drawing/2014/main" id="{5243C609-7BFF-70FD-1F72-140E464A0E4D}"/>
              </a:ext>
            </a:extLst>
          </p:cNvPr>
          <p:cNvSpPr>
            <a:spLocks noGrp="1" noRot="1" noMove="1" noResize="1" noEditPoints="1" noAdjustHandles="1" noChangeArrowheads="1" noChangeShapeType="1"/>
          </p:cNvSpPr>
          <p:nvPr/>
        </p:nvSpPr>
        <p:spPr>
          <a:xfrm>
            <a:off x="25674" y="534143"/>
            <a:ext cx="279953" cy="2507231"/>
          </a:xfrm>
          <a:prstGeom prst="rect">
            <a:avLst/>
          </a:prstGeom>
          <a:solidFill>
            <a:srgbClr val="AC5B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1" name="Sisällön paikkamerkki 2">
            <a:extLst>
              <a:ext uri="{FF2B5EF4-FFF2-40B4-BE49-F238E27FC236}">
                <a16:creationId xmlns:a16="http://schemas.microsoft.com/office/drawing/2014/main" id="{2726DB24-95B0-2E10-B1B1-8BD392A49D96}"/>
              </a:ext>
            </a:extLst>
          </p:cNvPr>
          <p:cNvSpPr txBox="1">
            <a:spLocks noGrp="1" noRot="1" noMove="1" noResize="1" noEditPoints="1" noAdjustHandles="1" noChangeArrowheads="1" noChangeShapeType="1"/>
          </p:cNvSpPr>
          <p:nvPr/>
        </p:nvSpPr>
        <p:spPr>
          <a:xfrm>
            <a:off x="364435" y="4554047"/>
            <a:ext cx="11463129" cy="104969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i-FI" sz="2400" i="1" dirty="0"/>
              <a:t>Harvinaisia vaaleita rypälelajikkeita ovat mm.</a:t>
            </a:r>
          </a:p>
          <a:p>
            <a:pPr marL="0" indent="0" algn="ctr">
              <a:buFont typeface="Arial" panose="020B0604020202020204" pitchFamily="34" charset="0"/>
              <a:buNone/>
            </a:pPr>
            <a:r>
              <a:rPr lang="fi-FI" sz="2400" i="1" dirty="0"/>
              <a:t>Carricante, Pinot Meunier, </a:t>
            </a:r>
            <a:r>
              <a:rPr lang="fi-FI" sz="2400" i="1" dirty="0" err="1"/>
              <a:t>Torrontés</a:t>
            </a:r>
            <a:r>
              <a:rPr lang="fi-FI" sz="2400" i="1" dirty="0"/>
              <a:t>, </a:t>
            </a:r>
            <a:r>
              <a:rPr lang="fi-FI" sz="2400" i="1" dirty="0" err="1"/>
              <a:t>Treixadura</a:t>
            </a:r>
            <a:r>
              <a:rPr lang="fi-FI" sz="2400" i="1" dirty="0"/>
              <a:t> ja </a:t>
            </a:r>
            <a:r>
              <a:rPr lang="fi-FI" sz="2400" i="1" dirty="0" err="1"/>
              <a:t>Verdejo</a:t>
            </a:r>
            <a:r>
              <a:rPr lang="fi-FI" sz="2400" i="1" dirty="0"/>
              <a:t>.</a:t>
            </a:r>
          </a:p>
        </p:txBody>
      </p:sp>
    </p:spTree>
    <p:extLst>
      <p:ext uri="{BB962C8B-B14F-4D97-AF65-F5344CB8AC3E}">
        <p14:creationId xmlns:p14="http://schemas.microsoft.com/office/powerpoint/2010/main" val="386704696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tsikko 1">
            <a:extLst>
              <a:ext uri="{FF2B5EF4-FFF2-40B4-BE49-F238E27FC236}">
                <a16:creationId xmlns:a16="http://schemas.microsoft.com/office/drawing/2014/main" id="{A11FC13C-B53F-4500-A620-837B4861B477}"/>
              </a:ext>
            </a:extLst>
          </p:cNvPr>
          <p:cNvSpPr txBox="1">
            <a:spLocks/>
          </p:cNvSpPr>
          <p:nvPr/>
        </p:nvSpPr>
        <p:spPr>
          <a:xfrm>
            <a:off x="268357" y="84689"/>
            <a:ext cx="10515600" cy="82080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i-FI" sz="2800"/>
              <a:t>Lähteet</a:t>
            </a:r>
            <a:endParaRPr lang="fi-FI" sz="2800" dirty="0"/>
          </a:p>
        </p:txBody>
      </p:sp>
      <p:sp>
        <p:nvSpPr>
          <p:cNvPr id="10" name="Sisällön paikkamerkki 2">
            <a:extLst>
              <a:ext uri="{FF2B5EF4-FFF2-40B4-BE49-F238E27FC236}">
                <a16:creationId xmlns:a16="http://schemas.microsoft.com/office/drawing/2014/main" id="{29557872-ED39-0E6E-E94F-545E1F3CDBEE}"/>
              </a:ext>
            </a:extLst>
          </p:cNvPr>
          <p:cNvSpPr>
            <a:spLocks noGrp="1"/>
          </p:cNvSpPr>
          <p:nvPr>
            <p:ph idx="1"/>
          </p:nvPr>
        </p:nvSpPr>
        <p:spPr>
          <a:xfrm>
            <a:off x="268357" y="905496"/>
            <a:ext cx="5695121" cy="5674209"/>
          </a:xfrm>
        </p:spPr>
        <p:txBody>
          <a:bodyPr>
            <a:normAutofit fontScale="92500" lnSpcReduction="20000"/>
          </a:bodyPr>
          <a:lstStyle/>
          <a:p>
            <a:pPr marL="0" indent="0">
              <a:buNone/>
            </a:pPr>
            <a:r>
              <a:rPr lang="fi-FI" sz="1400" dirty="0"/>
              <a:t>Kuvat: Pexels.com</a:t>
            </a:r>
          </a:p>
          <a:p>
            <a:pPr marL="0" indent="0">
              <a:buNone/>
            </a:pPr>
            <a:r>
              <a:rPr lang="fi-FI" sz="1400" dirty="0"/>
              <a:t>Alko. (2022c). Juomatietous: Tutustu punaviineihin. https://www.alko.fi/juoma-ruoka/juomatietous/viinit/punaviinit </a:t>
            </a:r>
          </a:p>
          <a:p>
            <a:pPr marL="0" indent="0">
              <a:buNone/>
            </a:pPr>
            <a:r>
              <a:rPr lang="fi-FI" sz="1400" dirty="0"/>
              <a:t>Alko. (2022d). Juomatietous: Viinien makutyypit. https://www.alko.fi/juoma-ruoka/juomatietous/viinit/makutyypit </a:t>
            </a:r>
          </a:p>
          <a:p>
            <a:pPr marL="0" indent="0">
              <a:buNone/>
            </a:pPr>
            <a:r>
              <a:rPr lang="fi-FI" sz="1400" dirty="0"/>
              <a:t>Alko. (2022e). Juomatietous: Valkoviinit. https://www.alko.fi/juoma-ruoka/juomatietous/viinit/valkoviinit </a:t>
            </a:r>
          </a:p>
          <a:p>
            <a:pPr marL="0" indent="0">
              <a:buNone/>
            </a:pPr>
            <a:r>
              <a:rPr lang="fi-FI" sz="1400" dirty="0"/>
              <a:t>Alko. (2022f). Juomatietous: Alkuviinit tutuksi. https://www.alko.fi/juoma-ruoka/juomatietous/viinit/muut-viinit/alkuviinit </a:t>
            </a:r>
          </a:p>
          <a:p>
            <a:pPr marL="0" indent="0">
              <a:buNone/>
            </a:pPr>
            <a:r>
              <a:rPr lang="fi-FI" sz="1400" dirty="0"/>
              <a:t>Alko. (2022g). Ruoka ja juoma: Mikä ihmeen </a:t>
            </a:r>
            <a:r>
              <a:rPr lang="fi-FI" sz="1400" dirty="0" err="1"/>
              <a:t>pét</a:t>
            </a:r>
            <a:r>
              <a:rPr lang="fi-FI" sz="1400" dirty="0"/>
              <a:t> </a:t>
            </a:r>
            <a:r>
              <a:rPr lang="fi-FI" sz="1400" dirty="0" err="1"/>
              <a:t>nat</a:t>
            </a:r>
            <a:r>
              <a:rPr lang="fi-FI" sz="1400" dirty="0"/>
              <a:t> -viini? https://www.alko.fi/juoma-ruoka/juomatietous/viinit/muut-viinit/pet-nat-viinit </a:t>
            </a:r>
          </a:p>
          <a:p>
            <a:pPr marL="0" indent="0">
              <a:buNone/>
            </a:pPr>
            <a:r>
              <a:rPr lang="fi-FI" sz="1400" dirty="0"/>
              <a:t>Alko. (2022h). Ruoka ja juoma: Mitä on vegaaninen viini? https://www.alko.fi/juoma-ruoka/juomatietous/viinit/muut-viinit/vegaaniset-viinit </a:t>
            </a:r>
          </a:p>
          <a:p>
            <a:pPr marL="0" indent="0">
              <a:buNone/>
            </a:pPr>
            <a:r>
              <a:rPr lang="fi-FI" sz="1400" dirty="0"/>
              <a:t>Alko. (2022i). Ruoka ja juoma: Vaaleat rypäleet. https://www.alko.fi/juoma-ruoka/juomatietous/viinit/valkoviinit/vaaleat-rypaleet </a:t>
            </a:r>
          </a:p>
          <a:p>
            <a:pPr marL="0" indent="0">
              <a:buNone/>
            </a:pPr>
            <a:r>
              <a:rPr lang="fi-FI" sz="1400" dirty="0"/>
              <a:t>Alko. (2022j). Ruoka ja juoma: Tummat rypäleet. https://www.alko.fi/juoma-ruoka/juomatietous/viinit/punaviinit/tummat-rypaleet </a:t>
            </a:r>
          </a:p>
          <a:p>
            <a:pPr marL="0" indent="0">
              <a:buNone/>
            </a:pPr>
            <a:r>
              <a:rPr lang="fi-FI" sz="1400" dirty="0"/>
              <a:t>Kaitalo, T. (2022). Ruoka ja juoma: Suomalaiset marjaviinit ovat maailman huippuja. https://www.alko.fi/juoma-ruoka/makujen-maailma/juomamatkalla/suomalaiset-marjaviinit </a:t>
            </a:r>
          </a:p>
          <a:p>
            <a:pPr marL="0" indent="0">
              <a:buNone/>
            </a:pPr>
            <a:r>
              <a:rPr lang="fi-FI" sz="1400" dirty="0"/>
              <a:t>Kalliokoski, L. (2022). Alko: Dekantoi viini — nautit siitä enemmän. https://www.alko.fi/juoma-ruoka/vinkit/juoma-harrastuksena/dekantoi-viini </a:t>
            </a:r>
          </a:p>
          <a:p>
            <a:pPr marL="0" indent="0">
              <a:buNone/>
            </a:pPr>
            <a:r>
              <a:rPr lang="fi-FI" sz="1400" dirty="0"/>
              <a:t>Kerttunen, M. (9.3.2022). Viinimaa: Avatun ja avaamattoman viinipullon säilytys ja tarjoilulämpötilat. https://viinimaa.fi/artikkelit/viinitieto/miten-viinipullo-sailytetaan-avattuna-ja-avaamattomana#e5af1f0f</a:t>
            </a:r>
          </a:p>
          <a:p>
            <a:pPr marL="0" indent="0">
              <a:buNone/>
            </a:pPr>
            <a:r>
              <a:rPr lang="fi-FI" sz="1400" dirty="0"/>
              <a:t>Naatula, K. (2022). Ruoka ja juoma: Mitä ovat saket ja millaisten ruokien kanssa sake sopii? https://www.alko.fi/juoma-ruoka/juomatietous/viinit/muut-viinit/saket</a:t>
            </a:r>
          </a:p>
        </p:txBody>
      </p:sp>
      <p:sp>
        <p:nvSpPr>
          <p:cNvPr id="11" name="Sisällön paikkamerkki 2">
            <a:extLst>
              <a:ext uri="{FF2B5EF4-FFF2-40B4-BE49-F238E27FC236}">
                <a16:creationId xmlns:a16="http://schemas.microsoft.com/office/drawing/2014/main" id="{69FDF1E9-FEE3-50CB-068D-BD0B2B5F0A7D}"/>
              </a:ext>
            </a:extLst>
          </p:cNvPr>
          <p:cNvSpPr txBox="1"/>
          <p:nvPr/>
        </p:nvSpPr>
        <p:spPr>
          <a:xfrm>
            <a:off x="6096000" y="636106"/>
            <a:ext cx="5827643" cy="5943599"/>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i-FI" sz="1400" dirty="0"/>
              <a:t>Satokangas, T. (2022). Alko: Mikä on oranssiviini? https://www.alko.fi/juoma-ruoka/juomatietous/viinit/muut-viinit/oranssiviini </a:t>
            </a:r>
          </a:p>
          <a:p>
            <a:pPr marL="0" indent="0">
              <a:buFont typeface="Arial" panose="020B0604020202020204" pitchFamily="34" charset="0"/>
              <a:buNone/>
            </a:pPr>
            <a:r>
              <a:rPr lang="fi-FI" sz="1400" dirty="0"/>
              <a:t>Sinivirta, J., &amp; Sinivirta, P. (2007). Samppanja: Naurun airut, onnen polttoaine. Otava.</a:t>
            </a:r>
          </a:p>
          <a:p>
            <a:pPr marL="0" indent="0">
              <a:buFont typeface="Arial" panose="020B0604020202020204" pitchFamily="34" charset="0"/>
              <a:buNone/>
            </a:pPr>
            <a:r>
              <a:rPr lang="fi-FI" sz="1400" dirty="0"/>
              <a:t>Sirén, I. (i.a.-a). Viinimaa: Mikä tekee punaviinistä täyteläisen? https://viinimaa.fi/artikkelit/viinitieto/punaviinin-taytelaisyys#e5af1f0f </a:t>
            </a:r>
          </a:p>
          <a:p>
            <a:pPr marL="0" indent="0">
              <a:buFont typeface="Arial" panose="020B0604020202020204" pitchFamily="34" charset="0"/>
              <a:buNone/>
            </a:pPr>
            <a:r>
              <a:rPr lang="fi-FI" sz="1400" dirty="0"/>
              <a:t>Sirén, I. (i.a.-b). Viinimaa: Mitä ovat tanniinit viinissä? https://viinimaa.fi/artikkelit/viinitieto/mita-ovat-tanniinit-viinissa#e5af1f0f</a:t>
            </a:r>
          </a:p>
          <a:p>
            <a:pPr marL="0" indent="0">
              <a:buFont typeface="Arial" panose="020B0604020202020204" pitchFamily="34" charset="0"/>
              <a:buNone/>
            </a:pPr>
            <a:r>
              <a:rPr lang="fi-FI" sz="1400" dirty="0"/>
              <a:t>Sirén, I. (i.a.-c). Viinimaa: Mitä roseeviini oikein on - tutustu ja katso viinivinkit! https://viinimaa.fi/artikkelit/viiniruoka/mita-roseeviini-oikein-tutustu-ja-katso-viinivinkit#e5af1f0f </a:t>
            </a:r>
          </a:p>
          <a:p>
            <a:pPr marL="0" indent="0">
              <a:buFont typeface="Arial" panose="020B0604020202020204" pitchFamily="34" charset="0"/>
              <a:buNone/>
            </a:pPr>
            <a:r>
              <a:rPr lang="fi-FI" sz="1400" dirty="0"/>
              <a:t>Sirén, I. (i.a.-d). Viinimaa: Näin tarjoilet viinin - ota nämä vinkit huomioon. https://viinimaa.fi/artikkelit/kaytannon-vinkit/nain-tarjoilet-viinin-ota-nama-vinkit-huomioon#e5af1f0f</a:t>
            </a:r>
          </a:p>
          <a:p>
            <a:pPr marL="0" indent="0">
              <a:buFont typeface="Arial" panose="020B0604020202020204" pitchFamily="34" charset="0"/>
              <a:buNone/>
            </a:pPr>
            <a:r>
              <a:rPr lang="fi-FI" sz="1400" dirty="0"/>
              <a:t>Vanne, M. (9.2.2021c). Viinilehti: Viinin valmistus: Tarhalta tynnyriin osa 3/7. https://viinilehti.fi/2021/02/viinin-valmistu-puristaminen/ </a:t>
            </a:r>
          </a:p>
          <a:p>
            <a:pPr marL="0" indent="0">
              <a:buFont typeface="Arial" panose="020B0604020202020204" pitchFamily="34" charset="0"/>
              <a:buNone/>
            </a:pPr>
            <a:r>
              <a:rPr lang="fi-FI" sz="1400" dirty="0"/>
              <a:t>Viinikauppa. (26.6.2017). Erilaisia viinilaseja eri viineille. https://www.viinikauppa.com/catalog/blogi/erilaisia-viinilaseja-eri-viineille </a:t>
            </a:r>
          </a:p>
          <a:p>
            <a:pPr marL="0" indent="0">
              <a:buFont typeface="Arial" panose="020B0604020202020204" pitchFamily="34" charset="0"/>
              <a:buNone/>
            </a:pPr>
            <a:r>
              <a:rPr lang="fi-FI" sz="1400" dirty="0"/>
              <a:t>Viinimaa. (i.a.-b). Viinitieto: Mitä kuohuviini on ja miten sitä valmistetaan? https://viinimaa.fi/artikkelit/viinitieto/mita-kuohuviini-ja-miten-sita-valmistetaan#e5af1f0f </a:t>
            </a:r>
          </a:p>
          <a:p>
            <a:pPr marL="0" indent="0">
              <a:buFont typeface="Arial" panose="020B0604020202020204" pitchFamily="34" charset="0"/>
              <a:buNone/>
            </a:pPr>
            <a:r>
              <a:rPr lang="fi-FI" sz="1400" dirty="0"/>
              <a:t>Viinimaa. (i.a.-c). Väkevät viinit. https://viinimaa.fi/vakevat-viinit </a:t>
            </a:r>
          </a:p>
          <a:p>
            <a:pPr marL="0" indent="0">
              <a:buFont typeface="Arial" panose="020B0604020202020204" pitchFamily="34" charset="0"/>
              <a:buNone/>
            </a:pPr>
            <a:r>
              <a:rPr lang="fi-FI" sz="1400" dirty="0"/>
              <a:t>Viinimaa. (i.a.-d). Viinitieto: Avatun ja avaamattoman viinipullon säilytys ja tarjoilulämpötilat. https://viinimaa.fi/artikkelit/viinitieto/miten-viinipullo-sailytetaan-avattuna-ja-avaamattomana#e5af1f0f </a:t>
            </a:r>
          </a:p>
          <a:p>
            <a:pPr marL="0" indent="0">
              <a:buFont typeface="Arial" panose="020B0604020202020204" pitchFamily="34" charset="0"/>
              <a:buNone/>
            </a:pPr>
            <a:r>
              <a:rPr lang="fi-FI" sz="1400" dirty="0"/>
              <a:t>Viinimaa. (i.a.-e). Viinitieto: Viinimaailman yleisimmät rypälelajikkeet. https://viinimaa.fi/artikkelit/viinitieto/viinimaailman-yleisimmat-rypalelajikkeet#e5af1f0f</a:t>
            </a:r>
          </a:p>
          <a:p>
            <a:pPr marL="0" indent="0">
              <a:buFont typeface="Arial" panose="020B0604020202020204" pitchFamily="34" charset="0"/>
              <a:buNone/>
            </a:pPr>
            <a:r>
              <a:rPr lang="fi-FI" sz="1400" dirty="0"/>
              <a:t>Winestate. (i.a.-a). Viinit: Valkoviinit. https://www.winestate.fi/viinit/valkoviinit/ </a:t>
            </a:r>
          </a:p>
          <a:p>
            <a:pPr marL="0" indent="0">
              <a:buFont typeface="Arial" panose="020B0604020202020204" pitchFamily="34" charset="0"/>
              <a:buNone/>
            </a:pPr>
            <a:r>
              <a:rPr lang="fi-FI" sz="1400" dirty="0"/>
              <a:t>Winestate. (i.a.-b). Viinit: Roseeviinit. https://www.winestate.fi/viinit/roseeviinit/ </a:t>
            </a:r>
          </a:p>
          <a:p>
            <a:pPr marL="0" indent="0">
              <a:buFont typeface="Arial" panose="020B0604020202020204" pitchFamily="34" charset="0"/>
              <a:buNone/>
            </a:pPr>
            <a:endParaRPr lang="fi-FI" sz="1400" dirty="0"/>
          </a:p>
          <a:p>
            <a:pPr marL="0" indent="0">
              <a:buFont typeface="Arial" panose="020B0604020202020204" pitchFamily="34" charset="0"/>
              <a:buNone/>
            </a:pPr>
            <a:endParaRPr lang="fi-FI" sz="1400" dirty="0"/>
          </a:p>
        </p:txBody>
      </p:sp>
    </p:spTree>
    <p:extLst>
      <p:ext uri="{BB962C8B-B14F-4D97-AF65-F5344CB8AC3E}">
        <p14:creationId xmlns:p14="http://schemas.microsoft.com/office/powerpoint/2010/main" val="834644344"/>
      </p:ext>
    </p:extLst>
  </p:cSld>
  <p:clrMapOvr>
    <a:masterClrMapping/>
  </p:clrMapOvr>
</p:sld>
</file>

<file path=ppt/theme/theme1.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ppari">
      <a:majorFont>
        <a:latin typeface="Perpetua Titling M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14753</TotalTime>
  <Words>8091</Words>
  <Application>Microsoft Office PowerPoint</Application>
  <PresentationFormat>Laajakuva</PresentationFormat>
  <Paragraphs>551</Paragraphs>
  <Slides>61</Slides>
  <Notes>0</Notes>
  <HiddenSlides>0</HiddenSlides>
  <MMClips>0</MMClips>
  <ScaleCrop>false</ScaleCrop>
  <HeadingPairs>
    <vt:vector size="6" baseType="variant">
      <vt:variant>
        <vt:lpstr>Käytetyt fontit</vt:lpstr>
      </vt:variant>
      <vt:variant>
        <vt:i4>4</vt:i4>
      </vt:variant>
      <vt:variant>
        <vt:lpstr>Teema</vt:lpstr>
      </vt:variant>
      <vt:variant>
        <vt:i4>1</vt:i4>
      </vt:variant>
      <vt:variant>
        <vt:lpstr>Dian otsikot</vt:lpstr>
      </vt:variant>
      <vt:variant>
        <vt:i4>61</vt:i4>
      </vt:variant>
    </vt:vector>
  </HeadingPairs>
  <TitlesOfParts>
    <vt:vector size="66" baseType="lpstr">
      <vt:lpstr>Arial</vt:lpstr>
      <vt:lpstr>Calibri</vt:lpstr>
      <vt:lpstr>Perpetua</vt:lpstr>
      <vt:lpstr>Perpetua Titling MT</vt:lpstr>
      <vt:lpstr>Office-teema</vt:lpstr>
      <vt:lpstr>Opi viinistä</vt:lpstr>
      <vt:lpstr>Sisältö</vt:lpstr>
      <vt:lpstr>Viinityypit</vt:lpstr>
      <vt:lpstr>PowerPoint-esitys</vt:lpstr>
      <vt:lpstr>Punaviini</vt:lpstr>
      <vt:lpstr>PowerPoint-esitys</vt:lpstr>
      <vt:lpstr>PowerPoint-esitys</vt:lpstr>
      <vt:lpstr>PowerPoint-esitys</vt:lpstr>
      <vt:lpstr>PowerPoint-esitys</vt:lpstr>
      <vt:lpstr>PowerPoint-esitys</vt:lpstr>
      <vt:lpstr>Valkoviini</vt:lpstr>
      <vt:lpstr>PowerPoint-esitys</vt:lpstr>
      <vt:lpstr>PowerPoint-esitys</vt:lpstr>
      <vt:lpstr>Roseeviini</vt:lpstr>
      <vt:lpstr>PowerPoint-esitys</vt:lpstr>
      <vt:lpstr>PowerPoint-esitys</vt:lpstr>
      <vt:lpstr>PowerPoint-esitys</vt:lpstr>
      <vt:lpstr>PowerPoint-esitys</vt:lpstr>
      <vt:lpstr>Kuohuviini ja samppanja</vt:lpstr>
      <vt:lpstr>PowerPoint-esitys</vt:lpstr>
      <vt:lpstr>PowerPoint-esitys</vt:lpstr>
      <vt:lpstr>PowerPoint-esitys</vt:lpstr>
      <vt:lpstr>PowerPoint-esitys</vt:lpstr>
      <vt:lpstr>PowerPoint-esitys</vt:lpstr>
      <vt:lpstr>Muut viinit</vt:lpstr>
      <vt:lpstr>PowerPoint-esitys</vt:lpstr>
      <vt:lpstr>PowerPoint-esitys</vt:lpstr>
      <vt:lpstr>PowerPoint-esitys</vt:lpstr>
      <vt:lpstr>PowerPoint-esitys</vt:lpstr>
      <vt:lpstr>PowerPoint-esitys</vt:lpstr>
      <vt:lpstr>PowerPoint-esitys</vt:lpstr>
      <vt:lpstr>PowerPoint-esitys</vt:lpstr>
      <vt:lpstr>Viinin säilytys ja tarjoilu</vt:lpstr>
      <vt:lpstr>PowerPoint-esitys</vt:lpstr>
      <vt:lpstr>Viinin säilytys- ja tarjoilulämpötilat</vt:lpstr>
      <vt:lpstr>PowerPoint-esitys</vt:lpstr>
      <vt:lpstr>Viinin dekantointi</vt:lpstr>
      <vt:lpstr>PowerPoint-esitys</vt:lpstr>
      <vt:lpstr>Lasilla on merkitystä</vt:lpstr>
      <vt:lpstr>PowerPoint-esitys</vt:lpstr>
      <vt:lpstr>Viinin säilyvyys</vt:lpstr>
      <vt:lpstr>PowerPoint-esitys</vt:lpstr>
      <vt:lpstr>Yleisimmät rypälelajikkeet</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PowerPoint-esitys</dc:title>
  <dc:creator>Jaskari, Susanna</dc:creator>
  <cp:lastModifiedBy>Jaskari, Susanna</cp:lastModifiedBy>
  <cp:revision>1</cp:revision>
  <dcterms:created xsi:type="dcterms:W3CDTF">2022-09-22T19:42:15Z</dcterms:created>
  <dcterms:modified xsi:type="dcterms:W3CDTF">2022-11-29T11:36:01Z</dcterms:modified>
</cp:coreProperties>
</file>