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0"/>
  </p:notesMasterIdLst>
  <p:sldIdLst>
    <p:sldId id="300" r:id="rId2"/>
    <p:sldId id="258" r:id="rId3"/>
    <p:sldId id="259" r:id="rId4"/>
    <p:sldId id="333" r:id="rId5"/>
    <p:sldId id="294" r:id="rId6"/>
    <p:sldId id="361" r:id="rId7"/>
    <p:sldId id="296" r:id="rId8"/>
    <p:sldId id="307" r:id="rId9"/>
    <p:sldId id="308" r:id="rId10"/>
    <p:sldId id="360" r:id="rId11"/>
    <p:sldId id="268" r:id="rId12"/>
    <p:sldId id="317" r:id="rId13"/>
    <p:sldId id="272" r:id="rId14"/>
    <p:sldId id="318" r:id="rId15"/>
    <p:sldId id="273" r:id="rId16"/>
    <p:sldId id="306" r:id="rId17"/>
    <p:sldId id="328" r:id="rId18"/>
    <p:sldId id="274" r:id="rId19"/>
    <p:sldId id="275" r:id="rId20"/>
    <p:sldId id="271" r:id="rId21"/>
    <p:sldId id="319" r:id="rId22"/>
    <p:sldId id="276" r:id="rId23"/>
    <p:sldId id="320" r:id="rId24"/>
    <p:sldId id="277" r:id="rId25"/>
    <p:sldId id="321" r:id="rId26"/>
    <p:sldId id="349" r:id="rId27"/>
    <p:sldId id="350" r:id="rId28"/>
    <p:sldId id="351" r:id="rId29"/>
    <p:sldId id="352" r:id="rId30"/>
    <p:sldId id="353" r:id="rId31"/>
    <p:sldId id="280" r:id="rId32"/>
    <p:sldId id="281" r:id="rId33"/>
    <p:sldId id="282" r:id="rId34"/>
    <p:sldId id="283" r:id="rId35"/>
    <p:sldId id="284" r:id="rId36"/>
    <p:sldId id="324" r:id="rId37"/>
    <p:sldId id="325" r:id="rId38"/>
    <p:sldId id="326" r:id="rId39"/>
    <p:sldId id="327" r:id="rId40"/>
    <p:sldId id="332" r:id="rId41"/>
    <p:sldId id="315" r:id="rId42"/>
    <p:sldId id="316" r:id="rId43"/>
    <p:sldId id="293" r:id="rId44"/>
    <p:sldId id="311" r:id="rId45"/>
    <p:sldId id="288" r:id="rId46"/>
    <p:sldId id="286" r:id="rId47"/>
    <p:sldId id="287" r:id="rId48"/>
    <p:sldId id="312" r:id="rId49"/>
    <p:sldId id="313" r:id="rId50"/>
    <p:sldId id="314" r:id="rId51"/>
    <p:sldId id="322" r:id="rId52"/>
    <p:sldId id="323" r:id="rId53"/>
    <p:sldId id="301" r:id="rId54"/>
    <p:sldId id="302" r:id="rId55"/>
    <p:sldId id="303" r:id="rId56"/>
    <p:sldId id="329" r:id="rId57"/>
    <p:sldId id="304" r:id="rId58"/>
    <p:sldId id="354" r:id="rId59"/>
    <p:sldId id="355" r:id="rId60"/>
    <p:sldId id="356" r:id="rId61"/>
    <p:sldId id="357" r:id="rId62"/>
    <p:sldId id="358" r:id="rId63"/>
    <p:sldId id="359" r:id="rId64"/>
    <p:sldId id="337" r:id="rId65"/>
    <p:sldId id="338" r:id="rId66"/>
    <p:sldId id="339" r:id="rId67"/>
    <p:sldId id="336" r:id="rId68"/>
    <p:sldId id="362" r:id="rId69"/>
  </p:sldIdLst>
  <p:sldSz cx="6858000" cy="9144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4" autoAdjust="0"/>
    <p:restoredTop sz="94671" autoAdjust="0"/>
  </p:normalViewPr>
  <p:slideViewPr>
    <p:cSldViewPr>
      <p:cViewPr>
        <p:scale>
          <a:sx n="55" d="100"/>
          <a:sy n="55" d="100"/>
        </p:scale>
        <p:origin x="-2208" y="54"/>
      </p:cViewPr>
      <p:guideLst>
        <p:guide orient="horz" pos="2880"/>
        <p:guide pos="2160"/>
      </p:guideLst>
    </p:cSldViewPr>
  </p:slideViewPr>
  <p:outlineViewPr>
    <p:cViewPr>
      <p:scale>
        <a:sx n="33" d="100"/>
        <a:sy n="33" d="100"/>
      </p:scale>
      <p:origin x="0" y="1625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30.xml.rels><?xml version="1.0" encoding="UTF-8" standalone="yes"?>
<Relationships xmlns="http://schemas.openxmlformats.org/package/2006/relationships"><Relationship Id="rId1" Type="http://schemas.openxmlformats.org/officeDocument/2006/relationships/hyperlink" Target="http://papunet.net/materiaalia/laulut-kuvakortteina" TargetMode="External"/></Relationships>
</file>

<file path=ppt/diagrams/_rels/data34.x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jpeg"/></Relationships>
</file>

<file path=ppt/diagrams/_rels/data35.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iagrams/_rels/data36.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8.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0.xml.rels><?xml version="1.0" encoding="UTF-8" standalone="yes"?>
<Relationships xmlns="http://schemas.openxmlformats.org/package/2006/relationships"><Relationship Id="rId1" Type="http://schemas.openxmlformats.org/officeDocument/2006/relationships/hyperlink" Target="http://papunet.net/materiaalia/laulut-kuvakortteina" TargetMode="External"/></Relationships>
</file>

<file path=ppt/diagrams/_rels/drawing34.x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jpeg"/></Relationships>
</file>

<file path=ppt/diagrams/_rels/drawing35.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iagrams/_rels/drawing36.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FED6F7-157A-4FB3-B9E4-1AF4FB6C7C8C}" type="doc">
      <dgm:prSet loTypeId="urn:microsoft.com/office/officeart/2005/8/layout/rings+Icon#1" loCatId="relationship" qsTypeId="urn:microsoft.com/office/officeart/2005/8/quickstyle/simple1" qsCatId="simple" csTypeId="urn:microsoft.com/office/officeart/2005/8/colors/accent1_2" csCatId="accent1" phldr="1"/>
      <dgm:spPr/>
    </dgm:pt>
    <dgm:pt modelId="{6F6DBFF3-0718-47FC-AE69-8B4E5C8A4547}">
      <dgm:prSet phldrT="[Teksti]">
        <dgm:style>
          <a:lnRef idx="1">
            <a:schemeClr val="accent2"/>
          </a:lnRef>
          <a:fillRef idx="2">
            <a:schemeClr val="accent2"/>
          </a:fillRef>
          <a:effectRef idx="1">
            <a:schemeClr val="accent2"/>
          </a:effectRef>
          <a:fontRef idx="minor">
            <a:schemeClr val="dk1"/>
          </a:fontRef>
        </dgm:style>
      </dgm:prSet>
      <dgm:spPr/>
      <dgm:t>
        <a:bodyPr/>
        <a:lstStyle/>
        <a:p>
          <a:r>
            <a:rPr lang="fi-FI" b="1" dirty="0" smtClean="0"/>
            <a:t>Kulttuuri: </a:t>
          </a:r>
          <a:r>
            <a:rPr lang="fi-FI" dirty="0" smtClean="0"/>
            <a:t>Tapa ajatella, toimia, ja tuntea ja se siirtyy sukupolvelta toiselle, mutta uusiutuu sukupolvien myötä. Kattaa tavat, moraalikäsitykset, kasvatuksen, politiikan, talouselämän, oikeuslaitoksen, tieteet, taiteet ja uskonnot. Tietyn kulttuurin jäseneksi ei synnytä, vaan ihminen kasvatetaan siihen.</a:t>
          </a:r>
          <a:endParaRPr lang="en-US" dirty="0"/>
        </a:p>
      </dgm:t>
    </dgm:pt>
    <dgm:pt modelId="{010E74B1-CD27-4676-8559-92E6854DA57E}" type="parTrans" cxnId="{EA99A271-F0F6-4641-877C-EB32DA124484}">
      <dgm:prSet/>
      <dgm:spPr/>
      <dgm:t>
        <a:bodyPr/>
        <a:lstStyle/>
        <a:p>
          <a:endParaRPr lang="en-US"/>
        </a:p>
      </dgm:t>
    </dgm:pt>
    <dgm:pt modelId="{5DF40CED-D175-4E44-B438-E4D33FCBC874}" type="sibTrans" cxnId="{EA99A271-F0F6-4641-877C-EB32DA124484}">
      <dgm:prSet/>
      <dgm:spPr/>
      <dgm:t>
        <a:bodyPr/>
        <a:lstStyle/>
        <a:p>
          <a:endParaRPr lang="en-US"/>
        </a:p>
      </dgm:t>
    </dgm:pt>
    <dgm:pt modelId="{62BA3706-DD2F-43DF-B6D8-6B51F15E716E}">
      <dgm:prSet>
        <dgm:style>
          <a:lnRef idx="1">
            <a:schemeClr val="accent2"/>
          </a:lnRef>
          <a:fillRef idx="2">
            <a:schemeClr val="accent2"/>
          </a:fillRef>
          <a:effectRef idx="1">
            <a:schemeClr val="accent2"/>
          </a:effectRef>
          <a:fontRef idx="minor">
            <a:schemeClr val="dk1"/>
          </a:fontRef>
        </dgm:style>
      </dgm:prSet>
      <dgm:spPr/>
      <dgm:t>
        <a:bodyPr/>
        <a:lstStyle/>
        <a:p>
          <a:r>
            <a:rPr lang="fi-FI" b="1" dirty="0" smtClean="0"/>
            <a:t>Maahanmuuttaja</a:t>
          </a:r>
          <a:r>
            <a:rPr lang="fi-FI" dirty="0" smtClean="0"/>
            <a:t>: Yleiskäsite paluumuuttajille, turvapaikanhakijoille, siirtolaisille ja pakolaisille. Maasta toiseen muuttava henkilö, joka asuu pysyvästi tai väliaikaisesti toisessa maassa, joka ei ole hänen synnyinmaansa, johon hänellä on sosiaalisia siteitä.</a:t>
          </a:r>
        </a:p>
      </dgm:t>
    </dgm:pt>
    <dgm:pt modelId="{BEDDF01F-32E6-4491-A438-9A8DA8872220}" type="parTrans" cxnId="{937921FE-A875-48C1-A701-46B287BF4D28}">
      <dgm:prSet/>
      <dgm:spPr/>
      <dgm:t>
        <a:bodyPr/>
        <a:lstStyle/>
        <a:p>
          <a:endParaRPr lang="en-US"/>
        </a:p>
      </dgm:t>
    </dgm:pt>
    <dgm:pt modelId="{FF693C60-4094-4C3B-BF32-EA7E410CBF01}" type="sibTrans" cxnId="{937921FE-A875-48C1-A701-46B287BF4D28}">
      <dgm:prSet/>
      <dgm:spPr/>
      <dgm:t>
        <a:bodyPr/>
        <a:lstStyle/>
        <a:p>
          <a:endParaRPr lang="en-US"/>
        </a:p>
      </dgm:t>
    </dgm:pt>
    <dgm:pt modelId="{3C9877A5-D16E-42BB-B7F6-CD01339B392D}" type="pres">
      <dgm:prSet presAssocID="{86FED6F7-157A-4FB3-B9E4-1AF4FB6C7C8C}" presName="Name0" presStyleCnt="0">
        <dgm:presLayoutVars>
          <dgm:chMax val="7"/>
          <dgm:dir/>
          <dgm:resizeHandles val="exact"/>
        </dgm:presLayoutVars>
      </dgm:prSet>
      <dgm:spPr/>
    </dgm:pt>
    <dgm:pt modelId="{4B0546F7-4A5E-44F5-B7A0-FD42BC8EA465}" type="pres">
      <dgm:prSet presAssocID="{86FED6F7-157A-4FB3-B9E4-1AF4FB6C7C8C}" presName="ellipse1" presStyleLbl="vennNode1" presStyleIdx="0" presStyleCnt="2" custLinFactNeighborX="59224" custLinFactNeighborY="77163">
        <dgm:presLayoutVars>
          <dgm:bulletEnabled val="1"/>
        </dgm:presLayoutVars>
      </dgm:prSet>
      <dgm:spPr/>
      <dgm:t>
        <a:bodyPr/>
        <a:lstStyle/>
        <a:p>
          <a:endParaRPr lang="en-US"/>
        </a:p>
      </dgm:t>
    </dgm:pt>
    <dgm:pt modelId="{2C4398C2-A3CD-417A-A4F4-C22A9DF1ADA5}" type="pres">
      <dgm:prSet presAssocID="{86FED6F7-157A-4FB3-B9E4-1AF4FB6C7C8C}" presName="ellipse2" presStyleLbl="vennNode1" presStyleIdx="1" presStyleCnt="2" custLinFactNeighborX="-53302" custLinFactNeighborY="-74347">
        <dgm:presLayoutVars>
          <dgm:bulletEnabled val="1"/>
        </dgm:presLayoutVars>
      </dgm:prSet>
      <dgm:spPr/>
      <dgm:t>
        <a:bodyPr/>
        <a:lstStyle/>
        <a:p>
          <a:endParaRPr lang="en-US"/>
        </a:p>
      </dgm:t>
    </dgm:pt>
  </dgm:ptLst>
  <dgm:cxnLst>
    <dgm:cxn modelId="{D60D7B51-B12F-44D0-89AC-2121C7EAF04D}" type="presOf" srcId="{62BA3706-DD2F-43DF-B6D8-6B51F15E716E}" destId="{2C4398C2-A3CD-417A-A4F4-C22A9DF1ADA5}" srcOrd="0" destOrd="0" presId="urn:microsoft.com/office/officeart/2005/8/layout/rings+Icon#1"/>
    <dgm:cxn modelId="{AED34736-7A6B-4556-8EC8-D1244ADD7F84}" type="presOf" srcId="{86FED6F7-157A-4FB3-B9E4-1AF4FB6C7C8C}" destId="{3C9877A5-D16E-42BB-B7F6-CD01339B392D}" srcOrd="0" destOrd="0" presId="urn:microsoft.com/office/officeart/2005/8/layout/rings+Icon#1"/>
    <dgm:cxn modelId="{61560CB9-5345-41BF-B51C-FA73662D6618}" type="presOf" srcId="{6F6DBFF3-0718-47FC-AE69-8B4E5C8A4547}" destId="{4B0546F7-4A5E-44F5-B7A0-FD42BC8EA465}" srcOrd="0" destOrd="0" presId="urn:microsoft.com/office/officeart/2005/8/layout/rings+Icon#1"/>
    <dgm:cxn modelId="{937921FE-A875-48C1-A701-46B287BF4D28}" srcId="{86FED6F7-157A-4FB3-B9E4-1AF4FB6C7C8C}" destId="{62BA3706-DD2F-43DF-B6D8-6B51F15E716E}" srcOrd="1" destOrd="0" parTransId="{BEDDF01F-32E6-4491-A438-9A8DA8872220}" sibTransId="{FF693C60-4094-4C3B-BF32-EA7E410CBF01}"/>
    <dgm:cxn modelId="{EA99A271-F0F6-4641-877C-EB32DA124484}" srcId="{86FED6F7-157A-4FB3-B9E4-1AF4FB6C7C8C}" destId="{6F6DBFF3-0718-47FC-AE69-8B4E5C8A4547}" srcOrd="0" destOrd="0" parTransId="{010E74B1-CD27-4676-8559-92E6854DA57E}" sibTransId="{5DF40CED-D175-4E44-B438-E4D33FCBC874}"/>
    <dgm:cxn modelId="{EAAC1A94-2350-4CF3-84BA-9489A40250A6}" type="presParOf" srcId="{3C9877A5-D16E-42BB-B7F6-CD01339B392D}" destId="{4B0546F7-4A5E-44F5-B7A0-FD42BC8EA465}" srcOrd="0" destOrd="0" presId="urn:microsoft.com/office/officeart/2005/8/layout/rings+Icon#1"/>
    <dgm:cxn modelId="{418B68A8-3224-466D-B530-3B4E9D47FEEC}" type="presParOf" srcId="{3C9877A5-D16E-42BB-B7F6-CD01339B392D}" destId="{2C4398C2-A3CD-417A-A4F4-C22A9DF1ADA5}" srcOrd="1" destOrd="0" presId="urn:microsoft.com/office/officeart/2005/8/layout/rings+Ic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99EDBA-3C43-4523-A5E1-5B981074A5CD}" type="doc">
      <dgm:prSet loTypeId="urn:microsoft.com/office/officeart/2005/8/layout/cycle2" loCatId="cycle" qsTypeId="urn:microsoft.com/office/officeart/2005/8/quickstyle/simple3" qsCatId="simple" csTypeId="urn:microsoft.com/office/officeart/2005/8/colors/accent1_2" csCatId="accent1" phldr="1"/>
      <dgm:spPr/>
      <dgm:t>
        <a:bodyPr/>
        <a:lstStyle/>
        <a:p>
          <a:endParaRPr lang="en-US"/>
        </a:p>
      </dgm:t>
    </dgm:pt>
    <dgm:pt modelId="{0439CECD-CCD9-4DB3-9E61-86281799B9F5}">
      <dgm:prSet phldrT="[Teksti]" custT="1"/>
      <dgm:spPr/>
      <dgm:t>
        <a:bodyPr/>
        <a:lstStyle/>
        <a:p>
          <a:r>
            <a:rPr lang="en-US" sz="1800" b="1" dirty="0" err="1" smtClean="0"/>
            <a:t>Yksilökeskeinen</a:t>
          </a:r>
          <a:r>
            <a:rPr lang="en-US" sz="1800" b="1" dirty="0" smtClean="0"/>
            <a:t> </a:t>
          </a:r>
          <a:r>
            <a:rPr lang="en-US" sz="1800" b="1" dirty="0" err="1" smtClean="0"/>
            <a:t>kulttuuri</a:t>
          </a:r>
          <a:r>
            <a:rPr lang="en-US" sz="1800" b="1" dirty="0" smtClean="0"/>
            <a:t>: </a:t>
          </a:r>
        </a:p>
        <a:p>
          <a:r>
            <a:rPr lang="en-US" sz="1800" b="1" dirty="0" smtClean="0"/>
            <a:t>- </a:t>
          </a:r>
          <a:r>
            <a:rPr lang="en-US" sz="1800" b="0" dirty="0" smtClean="0"/>
            <a:t>K</a:t>
          </a:r>
          <a:r>
            <a:rPr lang="fi-FI" sz="1700" dirty="0" err="1" smtClean="0"/>
            <a:t>ulttuuri</a:t>
          </a:r>
          <a:r>
            <a:rPr lang="fi-FI" sz="1700" dirty="0" smtClean="0"/>
            <a:t> nähdään yksilönä, jolla on omat tarpeet ja mielipiteet</a:t>
          </a:r>
        </a:p>
        <a:p>
          <a:r>
            <a:rPr lang="fi-FI" sz="1700" dirty="0" smtClean="0"/>
            <a:t>- Yksilö päättää omista asioistaan itsenäisesti ja omista päätöksistä</a:t>
          </a:r>
        </a:p>
        <a:p>
          <a:r>
            <a:rPr lang="fi-FI" sz="1700" dirty="0" smtClean="0"/>
            <a:t>- Pienet perheet</a:t>
          </a:r>
          <a:endParaRPr lang="en-US" sz="1700" dirty="0"/>
        </a:p>
      </dgm:t>
    </dgm:pt>
    <dgm:pt modelId="{976BCA23-BADF-402B-ACA5-97C97C27B5F9}" type="parTrans" cxnId="{A28B1910-F432-4014-A408-48194C2D428A}">
      <dgm:prSet/>
      <dgm:spPr/>
      <dgm:t>
        <a:bodyPr/>
        <a:lstStyle/>
        <a:p>
          <a:endParaRPr lang="en-US"/>
        </a:p>
      </dgm:t>
    </dgm:pt>
    <dgm:pt modelId="{DB5E99CB-8F90-4CEF-AE91-25B73B111B8C}" type="sibTrans" cxnId="{A28B1910-F432-4014-A408-48194C2D428A}">
      <dgm:prSet/>
      <dgm:spPr/>
      <dgm:t>
        <a:bodyPr/>
        <a:lstStyle/>
        <a:p>
          <a:endParaRPr lang="en-US"/>
        </a:p>
      </dgm:t>
    </dgm:pt>
    <dgm:pt modelId="{B54100EF-347F-48C5-9E08-E0E15B3D25BC}">
      <dgm:prSet phldrT="[Teksti]"/>
      <dgm:spPr/>
      <dgm:t>
        <a:bodyPr/>
        <a:lstStyle/>
        <a:p>
          <a:r>
            <a:rPr lang="en-US" b="1" dirty="0" err="1" smtClean="0"/>
            <a:t>Yhteisökeskeinen</a:t>
          </a:r>
          <a:r>
            <a:rPr lang="en-US" b="1" dirty="0" smtClean="0"/>
            <a:t> </a:t>
          </a:r>
          <a:r>
            <a:rPr lang="en-US" b="1" dirty="0" err="1" smtClean="0"/>
            <a:t>kulttuuri</a:t>
          </a:r>
          <a:r>
            <a:rPr lang="en-US" dirty="0" smtClean="0"/>
            <a:t> :</a:t>
          </a:r>
        </a:p>
        <a:p>
          <a:r>
            <a:rPr lang="fi-FI" dirty="0" smtClean="0"/>
            <a:t>- Mielletään  perheen useamman sukupolven ja aikuisen suurperheeksi</a:t>
          </a:r>
        </a:p>
        <a:p>
          <a:r>
            <a:rPr lang="fi-FI" dirty="0" smtClean="0"/>
            <a:t>- Ryhmän muut jäsenet huomioidaan kaikessa omassa toiminnassa</a:t>
          </a:r>
        </a:p>
      </dgm:t>
    </dgm:pt>
    <dgm:pt modelId="{1695A953-DD9D-4480-B1F8-2C0720F26559}" type="parTrans" cxnId="{F54575B9-0CAE-40E1-8FB8-E9BD7D8CD398}">
      <dgm:prSet/>
      <dgm:spPr/>
      <dgm:t>
        <a:bodyPr/>
        <a:lstStyle/>
        <a:p>
          <a:endParaRPr lang="en-US"/>
        </a:p>
      </dgm:t>
    </dgm:pt>
    <dgm:pt modelId="{9B5F61C1-1282-47DE-B96D-8466F5EAB0C4}" type="sibTrans" cxnId="{F54575B9-0CAE-40E1-8FB8-E9BD7D8CD398}">
      <dgm:prSet/>
      <dgm:spPr/>
      <dgm:t>
        <a:bodyPr/>
        <a:lstStyle/>
        <a:p>
          <a:endParaRPr lang="en-US"/>
        </a:p>
      </dgm:t>
    </dgm:pt>
    <dgm:pt modelId="{458B8ABD-D597-4939-AC40-1F4298110E7E}" type="pres">
      <dgm:prSet presAssocID="{6F99EDBA-3C43-4523-A5E1-5B981074A5CD}" presName="cycle" presStyleCnt="0">
        <dgm:presLayoutVars>
          <dgm:dir/>
          <dgm:resizeHandles val="exact"/>
        </dgm:presLayoutVars>
      </dgm:prSet>
      <dgm:spPr/>
      <dgm:t>
        <a:bodyPr/>
        <a:lstStyle/>
        <a:p>
          <a:endParaRPr lang="en-US"/>
        </a:p>
      </dgm:t>
    </dgm:pt>
    <dgm:pt modelId="{B8487841-C9AB-4512-9EA5-E2B152EBCB48}" type="pres">
      <dgm:prSet presAssocID="{0439CECD-CCD9-4DB3-9E61-86281799B9F5}" presName="node" presStyleLbl="node1" presStyleIdx="0" presStyleCnt="2" custScaleX="154819" custScaleY="157039" custRadScaleRad="128568" custRadScaleInc="72837">
        <dgm:presLayoutVars>
          <dgm:bulletEnabled val="1"/>
        </dgm:presLayoutVars>
      </dgm:prSet>
      <dgm:spPr/>
      <dgm:t>
        <a:bodyPr/>
        <a:lstStyle/>
        <a:p>
          <a:endParaRPr lang="en-US"/>
        </a:p>
      </dgm:t>
    </dgm:pt>
    <dgm:pt modelId="{87250ED1-E759-41EF-A1C0-B9024B70D171}" type="pres">
      <dgm:prSet presAssocID="{DB5E99CB-8F90-4CEF-AE91-25B73B111B8C}" presName="sibTrans" presStyleLbl="sibTrans2D1" presStyleIdx="0" presStyleCnt="2" custScaleX="20445"/>
      <dgm:spPr/>
      <dgm:t>
        <a:bodyPr/>
        <a:lstStyle/>
        <a:p>
          <a:endParaRPr lang="en-US"/>
        </a:p>
      </dgm:t>
    </dgm:pt>
    <dgm:pt modelId="{5A9AFE6B-43B0-4F2D-8057-8310B2ED70E9}" type="pres">
      <dgm:prSet presAssocID="{DB5E99CB-8F90-4CEF-AE91-25B73B111B8C}" presName="connectorText" presStyleLbl="sibTrans2D1" presStyleIdx="0" presStyleCnt="2"/>
      <dgm:spPr/>
      <dgm:t>
        <a:bodyPr/>
        <a:lstStyle/>
        <a:p>
          <a:endParaRPr lang="en-US"/>
        </a:p>
      </dgm:t>
    </dgm:pt>
    <dgm:pt modelId="{03A1A999-F47A-46EE-8D6A-15C990A2353E}" type="pres">
      <dgm:prSet presAssocID="{B54100EF-347F-48C5-9E08-E0E15B3D25BC}" presName="node" presStyleLbl="node1" presStyleIdx="1" presStyleCnt="2" custScaleX="175941" custScaleY="164260" custRadScaleRad="135244" custRadScaleInc="66611">
        <dgm:presLayoutVars>
          <dgm:bulletEnabled val="1"/>
        </dgm:presLayoutVars>
      </dgm:prSet>
      <dgm:spPr/>
      <dgm:t>
        <a:bodyPr/>
        <a:lstStyle/>
        <a:p>
          <a:endParaRPr lang="en-US"/>
        </a:p>
      </dgm:t>
    </dgm:pt>
    <dgm:pt modelId="{4014B941-68D4-4ADE-8B09-A64FAA697592}" type="pres">
      <dgm:prSet presAssocID="{9B5F61C1-1282-47DE-B96D-8466F5EAB0C4}" presName="sibTrans" presStyleLbl="sibTrans2D1" presStyleIdx="1" presStyleCnt="2" custScaleX="27990"/>
      <dgm:spPr/>
      <dgm:t>
        <a:bodyPr/>
        <a:lstStyle/>
        <a:p>
          <a:endParaRPr lang="en-US"/>
        </a:p>
      </dgm:t>
    </dgm:pt>
    <dgm:pt modelId="{14F3355E-4FF3-4904-AAC6-D2A03989EF69}" type="pres">
      <dgm:prSet presAssocID="{9B5F61C1-1282-47DE-B96D-8466F5EAB0C4}" presName="connectorText" presStyleLbl="sibTrans2D1" presStyleIdx="1" presStyleCnt="2"/>
      <dgm:spPr/>
      <dgm:t>
        <a:bodyPr/>
        <a:lstStyle/>
        <a:p>
          <a:endParaRPr lang="en-US"/>
        </a:p>
      </dgm:t>
    </dgm:pt>
  </dgm:ptLst>
  <dgm:cxnLst>
    <dgm:cxn modelId="{712795BA-A30A-424F-9C98-B35D21179A9B}" type="presOf" srcId="{9B5F61C1-1282-47DE-B96D-8466F5EAB0C4}" destId="{14F3355E-4FF3-4904-AAC6-D2A03989EF69}" srcOrd="1" destOrd="0" presId="urn:microsoft.com/office/officeart/2005/8/layout/cycle2"/>
    <dgm:cxn modelId="{A28B1910-F432-4014-A408-48194C2D428A}" srcId="{6F99EDBA-3C43-4523-A5E1-5B981074A5CD}" destId="{0439CECD-CCD9-4DB3-9E61-86281799B9F5}" srcOrd="0" destOrd="0" parTransId="{976BCA23-BADF-402B-ACA5-97C97C27B5F9}" sibTransId="{DB5E99CB-8F90-4CEF-AE91-25B73B111B8C}"/>
    <dgm:cxn modelId="{4A336EDD-D0F6-479C-B6D4-3F0F290F7D0E}" type="presOf" srcId="{6F99EDBA-3C43-4523-A5E1-5B981074A5CD}" destId="{458B8ABD-D597-4939-AC40-1F4298110E7E}" srcOrd="0" destOrd="0" presId="urn:microsoft.com/office/officeart/2005/8/layout/cycle2"/>
    <dgm:cxn modelId="{81AFBA43-6197-4B95-80D1-B412872AB7CA}" type="presOf" srcId="{DB5E99CB-8F90-4CEF-AE91-25B73B111B8C}" destId="{87250ED1-E759-41EF-A1C0-B9024B70D171}" srcOrd="0" destOrd="0" presId="urn:microsoft.com/office/officeart/2005/8/layout/cycle2"/>
    <dgm:cxn modelId="{B94CCB57-4FC2-4BAA-BCE1-B262BCBF8016}" type="presOf" srcId="{B54100EF-347F-48C5-9E08-E0E15B3D25BC}" destId="{03A1A999-F47A-46EE-8D6A-15C990A2353E}" srcOrd="0" destOrd="0" presId="urn:microsoft.com/office/officeart/2005/8/layout/cycle2"/>
    <dgm:cxn modelId="{0B2D42E4-A45F-433F-B26A-D19C0ECE040D}" type="presOf" srcId="{DB5E99CB-8F90-4CEF-AE91-25B73B111B8C}" destId="{5A9AFE6B-43B0-4F2D-8057-8310B2ED70E9}" srcOrd="1" destOrd="0" presId="urn:microsoft.com/office/officeart/2005/8/layout/cycle2"/>
    <dgm:cxn modelId="{08D91D38-5FCE-4CE7-9DD5-79BFEDE6DF4C}" type="presOf" srcId="{9B5F61C1-1282-47DE-B96D-8466F5EAB0C4}" destId="{4014B941-68D4-4ADE-8B09-A64FAA697592}" srcOrd="0" destOrd="0" presId="urn:microsoft.com/office/officeart/2005/8/layout/cycle2"/>
    <dgm:cxn modelId="{F54575B9-0CAE-40E1-8FB8-E9BD7D8CD398}" srcId="{6F99EDBA-3C43-4523-A5E1-5B981074A5CD}" destId="{B54100EF-347F-48C5-9E08-E0E15B3D25BC}" srcOrd="1" destOrd="0" parTransId="{1695A953-DD9D-4480-B1F8-2C0720F26559}" sibTransId="{9B5F61C1-1282-47DE-B96D-8466F5EAB0C4}"/>
    <dgm:cxn modelId="{46370357-0F49-4408-AB2C-FB88422AAE7F}" type="presOf" srcId="{0439CECD-CCD9-4DB3-9E61-86281799B9F5}" destId="{B8487841-C9AB-4512-9EA5-E2B152EBCB48}" srcOrd="0" destOrd="0" presId="urn:microsoft.com/office/officeart/2005/8/layout/cycle2"/>
    <dgm:cxn modelId="{199D30D8-C88B-4820-8F70-2A8FDC28E02C}" type="presParOf" srcId="{458B8ABD-D597-4939-AC40-1F4298110E7E}" destId="{B8487841-C9AB-4512-9EA5-E2B152EBCB48}" srcOrd="0" destOrd="0" presId="urn:microsoft.com/office/officeart/2005/8/layout/cycle2"/>
    <dgm:cxn modelId="{8A9F4730-CF4B-4E0E-9C70-F4C31A9ABAB8}" type="presParOf" srcId="{458B8ABD-D597-4939-AC40-1F4298110E7E}" destId="{87250ED1-E759-41EF-A1C0-B9024B70D171}" srcOrd="1" destOrd="0" presId="urn:microsoft.com/office/officeart/2005/8/layout/cycle2"/>
    <dgm:cxn modelId="{E5C1C40A-C2CA-4D49-8882-D1C176F876A7}" type="presParOf" srcId="{87250ED1-E759-41EF-A1C0-B9024B70D171}" destId="{5A9AFE6B-43B0-4F2D-8057-8310B2ED70E9}" srcOrd="0" destOrd="0" presId="urn:microsoft.com/office/officeart/2005/8/layout/cycle2"/>
    <dgm:cxn modelId="{3E76BD56-AE44-4A39-9513-AA542F741C8F}" type="presParOf" srcId="{458B8ABD-D597-4939-AC40-1F4298110E7E}" destId="{03A1A999-F47A-46EE-8D6A-15C990A2353E}" srcOrd="2" destOrd="0" presId="urn:microsoft.com/office/officeart/2005/8/layout/cycle2"/>
    <dgm:cxn modelId="{09E5600B-501E-4F78-BA42-466B56622E4C}" type="presParOf" srcId="{458B8ABD-D597-4939-AC40-1F4298110E7E}" destId="{4014B941-68D4-4ADE-8B09-A64FAA697592}" srcOrd="3" destOrd="0" presId="urn:microsoft.com/office/officeart/2005/8/layout/cycle2"/>
    <dgm:cxn modelId="{03F792D9-7965-4826-A021-8CC2E21D45F1}" type="presParOf" srcId="{4014B941-68D4-4ADE-8B09-A64FAA697592}" destId="{14F3355E-4FF3-4904-AAC6-D2A03989EF69}"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B316BF-59D2-4F6C-A0F6-5D2C9C00588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7736465-1C8C-4CF5-9D27-1BE68C684384}">
      <dgm:prSet phldrT="[Teksti]" custT="1"/>
      <dgm:spPr/>
      <dgm:t>
        <a:bodyPr/>
        <a:lstStyle/>
        <a:p>
          <a:r>
            <a:rPr lang="fi-FI" sz="1800" b="1" dirty="0" err="1" smtClean="0"/>
            <a:t>Kotou-tuminen</a:t>
          </a:r>
          <a:r>
            <a:rPr lang="fi-FI" sz="1800" b="1" dirty="0" smtClean="0"/>
            <a:t> ja </a:t>
          </a:r>
          <a:r>
            <a:rPr lang="fi-FI" sz="1800" b="1" dirty="0" err="1" smtClean="0"/>
            <a:t>kotoutta-minen</a:t>
          </a:r>
          <a:endParaRPr lang="en-US" sz="1800" dirty="0"/>
        </a:p>
      </dgm:t>
    </dgm:pt>
    <dgm:pt modelId="{3B9F478B-FD2F-4FAC-8537-60E8703AA72E}" type="parTrans" cxnId="{77FFE76C-6F60-4B8A-9134-B32C26038523}">
      <dgm:prSet/>
      <dgm:spPr/>
      <dgm:t>
        <a:bodyPr/>
        <a:lstStyle/>
        <a:p>
          <a:endParaRPr lang="en-US"/>
        </a:p>
      </dgm:t>
    </dgm:pt>
    <dgm:pt modelId="{2E75FC69-75BD-4656-B691-EA08495F802D}" type="sibTrans" cxnId="{77FFE76C-6F60-4B8A-9134-B32C26038523}">
      <dgm:prSet/>
      <dgm:spPr/>
      <dgm:t>
        <a:bodyPr/>
        <a:lstStyle/>
        <a:p>
          <a:endParaRPr lang="en-US"/>
        </a:p>
      </dgm:t>
    </dgm:pt>
    <dgm:pt modelId="{51CABCD5-0B1A-4743-A05B-33320788098B}">
      <dgm:prSet phldrT="[Teksti]" custT="1"/>
      <dgm:spPr/>
      <dgm:t>
        <a:bodyPr/>
        <a:lstStyle/>
        <a:p>
          <a:r>
            <a:rPr lang="fi-FI" sz="1800" i="1" dirty="0" smtClean="0"/>
            <a:t>Kotoutumisella</a:t>
          </a:r>
          <a:r>
            <a:rPr lang="fi-FI" sz="1800" dirty="0" smtClean="0"/>
            <a:t> tarkoitetaan maahanmuuttajan yksilöllisestä kehitystä tavoitteena osallistua työelämään ja yhteiskunnan toimintaan samalla omaa kieltään ja kulttuuriaan säilyttäen. Maahanmuuttaja sopeutuu suomalaiseen yhteiskuntaan, ja omaksuu uusia tietoja, taitoja ja toimintatapoja, jotka auttavat häntä sopeutumaan uuteen kotimaahansa. </a:t>
          </a:r>
          <a:r>
            <a:rPr lang="fi-FI" sz="1800" i="1" dirty="0" smtClean="0"/>
            <a:t>Kotouttamisella</a:t>
          </a:r>
          <a:r>
            <a:rPr lang="fi-FI" sz="1800" dirty="0" smtClean="0"/>
            <a:t> tarkoitetaan viranomaisten järjestämiä kotoutumista edistäviä ja tukevia toimenpiteitä, voimavaroja ja palveluja sekä maahanmuuttajien tarpeiden huomioon ottamista muita yhteiskunnan palveluja ja toimenpiteitä suunniteltaessa ja järjestettäessä.</a:t>
          </a:r>
          <a:endParaRPr lang="en-US" sz="1800" dirty="0"/>
        </a:p>
      </dgm:t>
    </dgm:pt>
    <dgm:pt modelId="{D94AA49C-74F5-4BFB-82BB-FC8CD51C86D8}" type="parTrans" cxnId="{7B26DD90-3ACC-4A67-9C1B-19A38E88963A}">
      <dgm:prSet/>
      <dgm:spPr/>
      <dgm:t>
        <a:bodyPr/>
        <a:lstStyle/>
        <a:p>
          <a:endParaRPr lang="en-US"/>
        </a:p>
      </dgm:t>
    </dgm:pt>
    <dgm:pt modelId="{9BCEF515-8B62-40B6-99AC-D920B3340B1C}" type="sibTrans" cxnId="{7B26DD90-3ACC-4A67-9C1B-19A38E88963A}">
      <dgm:prSet/>
      <dgm:spPr/>
      <dgm:t>
        <a:bodyPr/>
        <a:lstStyle/>
        <a:p>
          <a:endParaRPr lang="en-US"/>
        </a:p>
      </dgm:t>
    </dgm:pt>
    <dgm:pt modelId="{93AD859B-6050-4038-8E57-4BF3983AD54C}">
      <dgm:prSet phldrT="[Teksti]"/>
      <dgm:spPr/>
      <dgm:t>
        <a:bodyPr/>
        <a:lstStyle/>
        <a:p>
          <a:endParaRPr lang="fi-FI" dirty="0" smtClean="0"/>
        </a:p>
        <a:p>
          <a:r>
            <a:rPr lang="fi-FI" dirty="0" smtClean="0"/>
            <a:t>Lapsi tarvitsee tukea uuteen elämäntilanteeseen sopeutumiseen, sekä suomen kielen ja oman äidinkielen kehitykseen. Lasten vanhempien ja päivähoidon henkilökunnan suhtautumisella maahanmuuttajiin on oleellinen merkitys sille, millaiseksi lapsen suhtautuminen eri kulttuureja kohtaan muodostuu.</a:t>
          </a:r>
          <a:endParaRPr lang="en-US" dirty="0"/>
        </a:p>
      </dgm:t>
    </dgm:pt>
    <dgm:pt modelId="{0B89EF09-5434-41CA-B794-B6172D748881}" type="parTrans" cxnId="{7F12FB3E-9408-42FA-B677-63B7F0CF60DB}">
      <dgm:prSet/>
      <dgm:spPr/>
      <dgm:t>
        <a:bodyPr/>
        <a:lstStyle/>
        <a:p>
          <a:endParaRPr lang="en-US"/>
        </a:p>
      </dgm:t>
    </dgm:pt>
    <dgm:pt modelId="{E4E36F99-386E-4A83-ADC7-ACAAAFCBD8FC}" type="sibTrans" cxnId="{7F12FB3E-9408-42FA-B677-63B7F0CF60DB}">
      <dgm:prSet/>
      <dgm:spPr/>
      <dgm:t>
        <a:bodyPr/>
        <a:lstStyle/>
        <a:p>
          <a:endParaRPr lang="en-US"/>
        </a:p>
      </dgm:t>
    </dgm:pt>
    <dgm:pt modelId="{571DB28A-F1A2-4379-BF25-588861C0AB1E}" type="pres">
      <dgm:prSet presAssocID="{E9B316BF-59D2-4F6C-A0F6-5D2C9C00588B}" presName="vert0" presStyleCnt="0">
        <dgm:presLayoutVars>
          <dgm:dir/>
          <dgm:animOne val="branch"/>
          <dgm:animLvl val="lvl"/>
        </dgm:presLayoutVars>
      </dgm:prSet>
      <dgm:spPr/>
      <dgm:t>
        <a:bodyPr/>
        <a:lstStyle/>
        <a:p>
          <a:endParaRPr lang="fi-FI"/>
        </a:p>
      </dgm:t>
    </dgm:pt>
    <dgm:pt modelId="{01C119D3-790F-4C51-92C6-78A23BB33740}" type="pres">
      <dgm:prSet presAssocID="{A7736465-1C8C-4CF5-9D27-1BE68C684384}" presName="thickLine" presStyleLbl="alignNode1" presStyleIdx="0" presStyleCnt="1"/>
      <dgm:spPr/>
    </dgm:pt>
    <dgm:pt modelId="{046D606A-BB6D-4453-90B9-B6D8DA76FAB6}" type="pres">
      <dgm:prSet presAssocID="{A7736465-1C8C-4CF5-9D27-1BE68C684384}" presName="horz1" presStyleCnt="0"/>
      <dgm:spPr/>
    </dgm:pt>
    <dgm:pt modelId="{CCC8A0E5-BF2E-45FF-9D9A-803BF5182527}" type="pres">
      <dgm:prSet presAssocID="{A7736465-1C8C-4CF5-9D27-1BE68C684384}" presName="tx1" presStyleLbl="revTx" presStyleIdx="0" presStyleCnt="3"/>
      <dgm:spPr/>
      <dgm:t>
        <a:bodyPr/>
        <a:lstStyle/>
        <a:p>
          <a:endParaRPr lang="en-US"/>
        </a:p>
      </dgm:t>
    </dgm:pt>
    <dgm:pt modelId="{7CE50DA2-4910-469F-8D71-238772E8F646}" type="pres">
      <dgm:prSet presAssocID="{A7736465-1C8C-4CF5-9D27-1BE68C684384}" presName="vert1" presStyleCnt="0"/>
      <dgm:spPr/>
    </dgm:pt>
    <dgm:pt modelId="{CCAA4AC4-0AC8-42EF-8732-C68D8FB69DD6}" type="pres">
      <dgm:prSet presAssocID="{51CABCD5-0B1A-4743-A05B-33320788098B}" presName="vertSpace2a" presStyleCnt="0"/>
      <dgm:spPr/>
    </dgm:pt>
    <dgm:pt modelId="{D58B697C-A847-4DF1-9C25-BDF87BF5D5F9}" type="pres">
      <dgm:prSet presAssocID="{51CABCD5-0B1A-4743-A05B-33320788098B}" presName="horz2" presStyleCnt="0"/>
      <dgm:spPr/>
    </dgm:pt>
    <dgm:pt modelId="{BB7E66A0-D0A5-4F12-8851-E2FD0BEE3A7E}" type="pres">
      <dgm:prSet presAssocID="{51CABCD5-0B1A-4743-A05B-33320788098B}" presName="horzSpace2" presStyleCnt="0"/>
      <dgm:spPr/>
    </dgm:pt>
    <dgm:pt modelId="{C5B21FEA-D500-458D-9CB4-B89813D476F4}" type="pres">
      <dgm:prSet presAssocID="{51CABCD5-0B1A-4743-A05B-33320788098B}" presName="tx2" presStyleLbl="revTx" presStyleIdx="1" presStyleCnt="3"/>
      <dgm:spPr/>
      <dgm:t>
        <a:bodyPr/>
        <a:lstStyle/>
        <a:p>
          <a:endParaRPr lang="en-US"/>
        </a:p>
      </dgm:t>
    </dgm:pt>
    <dgm:pt modelId="{13849549-5292-4E4C-BFBC-C1D9B182D70E}" type="pres">
      <dgm:prSet presAssocID="{51CABCD5-0B1A-4743-A05B-33320788098B}" presName="vert2" presStyleCnt="0"/>
      <dgm:spPr/>
    </dgm:pt>
    <dgm:pt modelId="{AFA6FA65-F418-4A94-8E1C-11D6F3379192}" type="pres">
      <dgm:prSet presAssocID="{51CABCD5-0B1A-4743-A05B-33320788098B}" presName="thinLine2b" presStyleLbl="callout" presStyleIdx="0" presStyleCnt="2"/>
      <dgm:spPr/>
    </dgm:pt>
    <dgm:pt modelId="{9BC26E5E-C985-4229-8D56-6929BC8938E9}" type="pres">
      <dgm:prSet presAssocID="{51CABCD5-0B1A-4743-A05B-33320788098B}" presName="vertSpace2b" presStyleCnt="0"/>
      <dgm:spPr/>
    </dgm:pt>
    <dgm:pt modelId="{92BE37BB-359F-4933-A397-2E05CCB54CA3}" type="pres">
      <dgm:prSet presAssocID="{93AD859B-6050-4038-8E57-4BF3983AD54C}" presName="horz2" presStyleCnt="0"/>
      <dgm:spPr/>
    </dgm:pt>
    <dgm:pt modelId="{9DE66D6A-E4BF-45A9-AD90-1C009C3008DF}" type="pres">
      <dgm:prSet presAssocID="{93AD859B-6050-4038-8E57-4BF3983AD54C}" presName="horzSpace2" presStyleCnt="0"/>
      <dgm:spPr/>
    </dgm:pt>
    <dgm:pt modelId="{DE1A9E90-973E-499F-BE69-B58B5E61642B}" type="pres">
      <dgm:prSet presAssocID="{93AD859B-6050-4038-8E57-4BF3983AD54C}" presName="tx2" presStyleLbl="revTx" presStyleIdx="2" presStyleCnt="3" custScaleY="87223"/>
      <dgm:spPr/>
      <dgm:t>
        <a:bodyPr/>
        <a:lstStyle/>
        <a:p>
          <a:endParaRPr lang="en-US"/>
        </a:p>
      </dgm:t>
    </dgm:pt>
    <dgm:pt modelId="{F3C89E46-04B0-4835-B187-E89771D0EE3D}" type="pres">
      <dgm:prSet presAssocID="{93AD859B-6050-4038-8E57-4BF3983AD54C}" presName="vert2" presStyleCnt="0"/>
      <dgm:spPr/>
    </dgm:pt>
    <dgm:pt modelId="{F0DA0AD7-4A48-448C-8B59-597E83F4DC03}" type="pres">
      <dgm:prSet presAssocID="{93AD859B-6050-4038-8E57-4BF3983AD54C}" presName="thinLine2b" presStyleLbl="callout" presStyleIdx="1" presStyleCnt="2"/>
      <dgm:spPr/>
    </dgm:pt>
    <dgm:pt modelId="{AB6BF9AE-E100-4121-9E40-77EF8440376A}" type="pres">
      <dgm:prSet presAssocID="{93AD859B-6050-4038-8E57-4BF3983AD54C}" presName="vertSpace2b" presStyleCnt="0"/>
      <dgm:spPr/>
    </dgm:pt>
  </dgm:ptLst>
  <dgm:cxnLst>
    <dgm:cxn modelId="{B70151CB-F72F-4C48-A3DF-41D72AF7E768}" type="presOf" srcId="{51CABCD5-0B1A-4743-A05B-33320788098B}" destId="{C5B21FEA-D500-458D-9CB4-B89813D476F4}" srcOrd="0" destOrd="0" presId="urn:microsoft.com/office/officeart/2008/layout/LinedList"/>
    <dgm:cxn modelId="{5DD5CF87-0F90-4D0D-8593-1784D4269D52}" type="presOf" srcId="{A7736465-1C8C-4CF5-9D27-1BE68C684384}" destId="{CCC8A0E5-BF2E-45FF-9D9A-803BF5182527}" srcOrd="0" destOrd="0" presId="urn:microsoft.com/office/officeart/2008/layout/LinedList"/>
    <dgm:cxn modelId="{FCC4FB3F-ACE6-4F8A-A1DA-F6FD07F73D3C}" type="presOf" srcId="{E9B316BF-59D2-4F6C-A0F6-5D2C9C00588B}" destId="{571DB28A-F1A2-4379-BF25-588861C0AB1E}" srcOrd="0" destOrd="0" presId="urn:microsoft.com/office/officeart/2008/layout/LinedList"/>
    <dgm:cxn modelId="{77FFE76C-6F60-4B8A-9134-B32C26038523}" srcId="{E9B316BF-59D2-4F6C-A0F6-5D2C9C00588B}" destId="{A7736465-1C8C-4CF5-9D27-1BE68C684384}" srcOrd="0" destOrd="0" parTransId="{3B9F478B-FD2F-4FAC-8537-60E8703AA72E}" sibTransId="{2E75FC69-75BD-4656-B691-EA08495F802D}"/>
    <dgm:cxn modelId="{7B26DD90-3ACC-4A67-9C1B-19A38E88963A}" srcId="{A7736465-1C8C-4CF5-9D27-1BE68C684384}" destId="{51CABCD5-0B1A-4743-A05B-33320788098B}" srcOrd="0" destOrd="0" parTransId="{D94AA49C-74F5-4BFB-82BB-FC8CD51C86D8}" sibTransId="{9BCEF515-8B62-40B6-99AC-D920B3340B1C}"/>
    <dgm:cxn modelId="{82FD0169-952D-480B-B5B3-EE4414F4BFDF}" type="presOf" srcId="{93AD859B-6050-4038-8E57-4BF3983AD54C}" destId="{DE1A9E90-973E-499F-BE69-B58B5E61642B}" srcOrd="0" destOrd="0" presId="urn:microsoft.com/office/officeart/2008/layout/LinedList"/>
    <dgm:cxn modelId="{7F12FB3E-9408-42FA-B677-63B7F0CF60DB}" srcId="{A7736465-1C8C-4CF5-9D27-1BE68C684384}" destId="{93AD859B-6050-4038-8E57-4BF3983AD54C}" srcOrd="1" destOrd="0" parTransId="{0B89EF09-5434-41CA-B794-B6172D748881}" sibTransId="{E4E36F99-386E-4A83-ADC7-ACAAAFCBD8FC}"/>
    <dgm:cxn modelId="{20E6D9EA-16EA-416F-9C15-E549C899CF4D}" type="presParOf" srcId="{571DB28A-F1A2-4379-BF25-588861C0AB1E}" destId="{01C119D3-790F-4C51-92C6-78A23BB33740}" srcOrd="0" destOrd="0" presId="urn:microsoft.com/office/officeart/2008/layout/LinedList"/>
    <dgm:cxn modelId="{3B2BA9B7-A404-4769-AD37-FE22B26756FC}" type="presParOf" srcId="{571DB28A-F1A2-4379-BF25-588861C0AB1E}" destId="{046D606A-BB6D-4453-90B9-B6D8DA76FAB6}" srcOrd="1" destOrd="0" presId="urn:microsoft.com/office/officeart/2008/layout/LinedList"/>
    <dgm:cxn modelId="{ED43DFE1-6D97-44B7-8703-F57F8AAC185C}" type="presParOf" srcId="{046D606A-BB6D-4453-90B9-B6D8DA76FAB6}" destId="{CCC8A0E5-BF2E-45FF-9D9A-803BF5182527}" srcOrd="0" destOrd="0" presId="urn:microsoft.com/office/officeart/2008/layout/LinedList"/>
    <dgm:cxn modelId="{170BF040-161A-43CB-81D3-56525E550630}" type="presParOf" srcId="{046D606A-BB6D-4453-90B9-B6D8DA76FAB6}" destId="{7CE50DA2-4910-469F-8D71-238772E8F646}" srcOrd="1" destOrd="0" presId="urn:microsoft.com/office/officeart/2008/layout/LinedList"/>
    <dgm:cxn modelId="{18DAC7A5-275B-4BE0-90E2-FC7065CBE86B}" type="presParOf" srcId="{7CE50DA2-4910-469F-8D71-238772E8F646}" destId="{CCAA4AC4-0AC8-42EF-8732-C68D8FB69DD6}" srcOrd="0" destOrd="0" presId="urn:microsoft.com/office/officeart/2008/layout/LinedList"/>
    <dgm:cxn modelId="{B595BD87-2A23-4A51-976C-C52AB6158A34}" type="presParOf" srcId="{7CE50DA2-4910-469F-8D71-238772E8F646}" destId="{D58B697C-A847-4DF1-9C25-BDF87BF5D5F9}" srcOrd="1" destOrd="0" presId="urn:microsoft.com/office/officeart/2008/layout/LinedList"/>
    <dgm:cxn modelId="{8250AC88-6317-41F2-A114-B10F4937D235}" type="presParOf" srcId="{D58B697C-A847-4DF1-9C25-BDF87BF5D5F9}" destId="{BB7E66A0-D0A5-4F12-8851-E2FD0BEE3A7E}" srcOrd="0" destOrd="0" presId="urn:microsoft.com/office/officeart/2008/layout/LinedList"/>
    <dgm:cxn modelId="{86367B94-2928-4194-87FF-B5F2A2D69625}" type="presParOf" srcId="{D58B697C-A847-4DF1-9C25-BDF87BF5D5F9}" destId="{C5B21FEA-D500-458D-9CB4-B89813D476F4}" srcOrd="1" destOrd="0" presId="urn:microsoft.com/office/officeart/2008/layout/LinedList"/>
    <dgm:cxn modelId="{5C7DAB87-518D-4BA8-A05D-14EC730B6091}" type="presParOf" srcId="{D58B697C-A847-4DF1-9C25-BDF87BF5D5F9}" destId="{13849549-5292-4E4C-BFBC-C1D9B182D70E}" srcOrd="2" destOrd="0" presId="urn:microsoft.com/office/officeart/2008/layout/LinedList"/>
    <dgm:cxn modelId="{B4A688AD-C2DA-4423-A5FE-9DCB0AE3FCA5}" type="presParOf" srcId="{7CE50DA2-4910-469F-8D71-238772E8F646}" destId="{AFA6FA65-F418-4A94-8E1C-11D6F3379192}" srcOrd="2" destOrd="0" presId="urn:microsoft.com/office/officeart/2008/layout/LinedList"/>
    <dgm:cxn modelId="{FD900DC3-9B07-4B5E-8109-BD294BBB8012}" type="presParOf" srcId="{7CE50DA2-4910-469F-8D71-238772E8F646}" destId="{9BC26E5E-C985-4229-8D56-6929BC8938E9}" srcOrd="3" destOrd="0" presId="urn:microsoft.com/office/officeart/2008/layout/LinedList"/>
    <dgm:cxn modelId="{2A9546A5-EA63-47DC-8916-15979985233D}" type="presParOf" srcId="{7CE50DA2-4910-469F-8D71-238772E8F646}" destId="{92BE37BB-359F-4933-A397-2E05CCB54CA3}" srcOrd="4" destOrd="0" presId="urn:microsoft.com/office/officeart/2008/layout/LinedList"/>
    <dgm:cxn modelId="{98DCD1D1-AD45-4556-B0B7-AAFBD9BFAC0B}" type="presParOf" srcId="{92BE37BB-359F-4933-A397-2E05CCB54CA3}" destId="{9DE66D6A-E4BF-45A9-AD90-1C009C3008DF}" srcOrd="0" destOrd="0" presId="urn:microsoft.com/office/officeart/2008/layout/LinedList"/>
    <dgm:cxn modelId="{A2A25087-4050-4747-A20A-3DD0C172FD5B}" type="presParOf" srcId="{92BE37BB-359F-4933-A397-2E05CCB54CA3}" destId="{DE1A9E90-973E-499F-BE69-B58B5E61642B}" srcOrd="1" destOrd="0" presId="urn:microsoft.com/office/officeart/2008/layout/LinedList"/>
    <dgm:cxn modelId="{DFCE187C-7783-46BE-84A7-84487770208E}" type="presParOf" srcId="{92BE37BB-359F-4933-A397-2E05CCB54CA3}" destId="{F3C89E46-04B0-4835-B187-E89771D0EE3D}" srcOrd="2" destOrd="0" presId="urn:microsoft.com/office/officeart/2008/layout/LinedList"/>
    <dgm:cxn modelId="{9465D0FF-DC7E-4486-ADC8-FE8F62B863ED}" type="presParOf" srcId="{7CE50DA2-4910-469F-8D71-238772E8F646}" destId="{F0DA0AD7-4A48-448C-8B59-597E83F4DC03}" srcOrd="5" destOrd="0" presId="urn:microsoft.com/office/officeart/2008/layout/LinedList"/>
    <dgm:cxn modelId="{E17F64B2-D1A7-4799-AA04-12020D91E57F}" type="presParOf" srcId="{7CE50DA2-4910-469F-8D71-238772E8F646}" destId="{AB6BF9AE-E100-4121-9E40-77EF8440376A}"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826B17-0B26-48EC-9B85-30F7CD6D2B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02C80FF-D320-41DD-8202-49F4365EF2DF}">
      <dgm:prSet phldrT="[Teksti]"/>
      <dgm:spPr/>
      <dgm:t>
        <a:bodyPr/>
        <a:lstStyle/>
        <a:p>
          <a:r>
            <a:rPr lang="fi-FI" b="1" dirty="0" smtClean="0"/>
            <a:t>Kulttuuri-identiteetti</a:t>
          </a:r>
          <a:endParaRPr lang="en-US" dirty="0"/>
        </a:p>
      </dgm:t>
    </dgm:pt>
    <dgm:pt modelId="{482E5A21-A677-465D-8864-AD9141DF1EE7}" type="parTrans" cxnId="{B0760595-067A-4514-80AD-AAC629F43408}">
      <dgm:prSet/>
      <dgm:spPr/>
      <dgm:t>
        <a:bodyPr/>
        <a:lstStyle/>
        <a:p>
          <a:endParaRPr lang="en-US"/>
        </a:p>
      </dgm:t>
    </dgm:pt>
    <dgm:pt modelId="{1F6F6AC4-0537-4F4F-AB07-0E5D7E7CC5E8}" type="sibTrans" cxnId="{B0760595-067A-4514-80AD-AAC629F43408}">
      <dgm:prSet/>
      <dgm:spPr/>
      <dgm:t>
        <a:bodyPr/>
        <a:lstStyle/>
        <a:p>
          <a:endParaRPr lang="en-US"/>
        </a:p>
      </dgm:t>
    </dgm:pt>
    <dgm:pt modelId="{5205554C-39A0-43D0-AF68-C68E617AB51B}">
      <dgm:prSet phldrT="[Teksti]"/>
      <dgm:spPr/>
      <dgm:t>
        <a:bodyPr/>
        <a:lstStyle/>
        <a:p>
          <a:r>
            <a:rPr lang="fi-FI" b="1" dirty="0" smtClean="0"/>
            <a:t>Ihminen mieltää kulttuurin, joka tuntuu omalta ja mihin kulttuurisesti kuuluu. Kun tunnistaa omat juurensa,  se auttaa hyväksymään muita kulttuureja.</a:t>
          </a:r>
          <a:endParaRPr lang="en-US" dirty="0"/>
        </a:p>
      </dgm:t>
    </dgm:pt>
    <dgm:pt modelId="{B69B8501-E577-432C-B9B0-0ED10395DFDB}" type="parTrans" cxnId="{94C97653-228A-49D1-B7B7-18FB1C2D159A}">
      <dgm:prSet/>
      <dgm:spPr/>
      <dgm:t>
        <a:bodyPr/>
        <a:lstStyle/>
        <a:p>
          <a:endParaRPr lang="en-US"/>
        </a:p>
      </dgm:t>
    </dgm:pt>
    <dgm:pt modelId="{79F4DD76-8370-44A0-88DF-C3E83E19DB75}" type="sibTrans" cxnId="{94C97653-228A-49D1-B7B7-18FB1C2D159A}">
      <dgm:prSet/>
      <dgm:spPr/>
      <dgm:t>
        <a:bodyPr/>
        <a:lstStyle/>
        <a:p>
          <a:endParaRPr lang="en-US"/>
        </a:p>
      </dgm:t>
    </dgm:pt>
    <dgm:pt modelId="{1AEFD4AC-CC61-4750-97DF-CFB5FCD03332}">
      <dgm:prSet phldrT="[Teksti]"/>
      <dgm:spPr/>
      <dgm:t>
        <a:bodyPr/>
        <a:lstStyle/>
        <a:p>
          <a:r>
            <a:rPr lang="fi-FI" b="1" dirty="0" smtClean="0"/>
            <a:t>Kulttuuri-identiteetin tukeminen</a:t>
          </a:r>
          <a:endParaRPr lang="en-US" dirty="0"/>
        </a:p>
      </dgm:t>
    </dgm:pt>
    <dgm:pt modelId="{8DC1C569-64DA-410C-B867-FBF87A43054A}" type="parTrans" cxnId="{3A0DF059-5428-4CB7-AC45-FACBA21EE6F9}">
      <dgm:prSet/>
      <dgm:spPr/>
      <dgm:t>
        <a:bodyPr/>
        <a:lstStyle/>
        <a:p>
          <a:endParaRPr lang="en-US"/>
        </a:p>
      </dgm:t>
    </dgm:pt>
    <dgm:pt modelId="{F2182C0C-6F19-49F7-B519-9A7979772FFD}" type="sibTrans" cxnId="{3A0DF059-5428-4CB7-AC45-FACBA21EE6F9}">
      <dgm:prSet/>
      <dgm:spPr/>
      <dgm:t>
        <a:bodyPr/>
        <a:lstStyle/>
        <a:p>
          <a:endParaRPr lang="en-US"/>
        </a:p>
      </dgm:t>
    </dgm:pt>
    <dgm:pt modelId="{58362721-FD76-47CC-B1B8-E8C8139042F2}">
      <dgm:prSet phldrT="[Teksti]"/>
      <dgm:spPr/>
      <dgm:t>
        <a:bodyPr/>
        <a:lstStyle/>
        <a:p>
          <a:r>
            <a:rPr lang="fi-FI" b="1" dirty="0" smtClean="0">
              <a:cs typeface="Arial" panose="020B0604020202020204" pitchFamily="34" charset="0"/>
            </a:rPr>
            <a:t>Lapsi tarvitsee tukea kulttuuri-identiteettinsä kehittymiselle, jotta hän voi kasvaa täysivaltaiseksi yhteiskunnan jäseneksi arvostavassa ympäristössä.</a:t>
          </a:r>
          <a:endParaRPr lang="en-US" dirty="0"/>
        </a:p>
      </dgm:t>
    </dgm:pt>
    <dgm:pt modelId="{A6DEE3F0-4B10-41E7-9A2D-7242329FEEF6}" type="parTrans" cxnId="{ED834682-DB15-4A46-AC1E-C69ABA9ACF5B}">
      <dgm:prSet/>
      <dgm:spPr/>
      <dgm:t>
        <a:bodyPr/>
        <a:lstStyle/>
        <a:p>
          <a:endParaRPr lang="en-US"/>
        </a:p>
      </dgm:t>
    </dgm:pt>
    <dgm:pt modelId="{13A8CE34-2964-4DCB-AD27-7E95B98425A5}" type="sibTrans" cxnId="{ED834682-DB15-4A46-AC1E-C69ABA9ACF5B}">
      <dgm:prSet/>
      <dgm:spPr/>
      <dgm:t>
        <a:bodyPr/>
        <a:lstStyle/>
        <a:p>
          <a:endParaRPr lang="en-US"/>
        </a:p>
      </dgm:t>
    </dgm:pt>
    <dgm:pt modelId="{E6BE1CB7-A517-4622-B83D-97FF2479E6B2}">
      <dgm:prSet phldrT="[Teksti]"/>
      <dgm:spPr/>
      <dgm:t>
        <a:bodyPr/>
        <a:lstStyle/>
        <a:p>
          <a:r>
            <a:rPr lang="fi-FI" b="1" dirty="0" smtClean="0"/>
            <a:t>Monikulttuurisuus</a:t>
          </a:r>
          <a:endParaRPr lang="en-US" dirty="0"/>
        </a:p>
      </dgm:t>
    </dgm:pt>
    <dgm:pt modelId="{F2777607-DB74-4E86-BCE2-44008EDED91E}" type="parTrans" cxnId="{BAA6AB73-2655-41FE-BADE-3F3B7651A030}">
      <dgm:prSet/>
      <dgm:spPr/>
      <dgm:t>
        <a:bodyPr/>
        <a:lstStyle/>
        <a:p>
          <a:endParaRPr lang="en-US"/>
        </a:p>
      </dgm:t>
    </dgm:pt>
    <dgm:pt modelId="{E70CF358-94FE-4664-9F40-A20A5AA66B1B}" type="sibTrans" cxnId="{BAA6AB73-2655-41FE-BADE-3F3B7651A030}">
      <dgm:prSet/>
      <dgm:spPr/>
      <dgm:t>
        <a:bodyPr/>
        <a:lstStyle/>
        <a:p>
          <a:endParaRPr lang="en-US"/>
        </a:p>
      </dgm:t>
    </dgm:pt>
    <dgm:pt modelId="{0507B87C-000D-41CC-92D4-ED27DE707D7F}">
      <dgm:prSet phldrT="[Teksti]"/>
      <dgm:spPr/>
      <dgm:t>
        <a:bodyPr/>
        <a:lstStyle/>
        <a:p>
          <a:r>
            <a:rPr lang="fi-FI" b="1" dirty="0" smtClean="0"/>
            <a:t>Erilaisuuden hyväksyminen ja arvostaminen. Tasa-arvoa yksilöiden ja kulttuurien välillä, ja yhteisesti sovittuja pelisääntöjä ja rajoja kulttuurien välillä. Maahanmuuton myötä Suomea voidaan pitää monikulttuurisena maana.</a:t>
          </a:r>
          <a:endParaRPr lang="en-US" dirty="0"/>
        </a:p>
      </dgm:t>
    </dgm:pt>
    <dgm:pt modelId="{14AEB892-9F4E-4E29-8E17-E2F77A1BA365}" type="parTrans" cxnId="{8FF528E4-AE4D-4273-BC9E-7E8BE160FC1E}">
      <dgm:prSet/>
      <dgm:spPr/>
      <dgm:t>
        <a:bodyPr/>
        <a:lstStyle/>
        <a:p>
          <a:endParaRPr lang="en-US"/>
        </a:p>
      </dgm:t>
    </dgm:pt>
    <dgm:pt modelId="{3E8447FF-4FDB-48E6-9963-B6AA9D670CF7}" type="sibTrans" cxnId="{8FF528E4-AE4D-4273-BC9E-7E8BE160FC1E}">
      <dgm:prSet/>
      <dgm:spPr/>
      <dgm:t>
        <a:bodyPr/>
        <a:lstStyle/>
        <a:p>
          <a:endParaRPr lang="en-US"/>
        </a:p>
      </dgm:t>
    </dgm:pt>
    <dgm:pt modelId="{AFFCEFBD-A0C6-40B3-A5BC-D57069101714}" type="pres">
      <dgm:prSet presAssocID="{03826B17-0B26-48EC-9B85-30F7CD6D2B7C}" presName="Name0" presStyleCnt="0">
        <dgm:presLayoutVars>
          <dgm:dir/>
          <dgm:animLvl val="lvl"/>
          <dgm:resizeHandles val="exact"/>
        </dgm:presLayoutVars>
      </dgm:prSet>
      <dgm:spPr/>
      <dgm:t>
        <a:bodyPr/>
        <a:lstStyle/>
        <a:p>
          <a:endParaRPr lang="en-US"/>
        </a:p>
      </dgm:t>
    </dgm:pt>
    <dgm:pt modelId="{37737850-1309-4799-8715-7E94B6D6E6A0}" type="pres">
      <dgm:prSet presAssocID="{602C80FF-D320-41DD-8202-49F4365EF2DF}" presName="linNode" presStyleCnt="0"/>
      <dgm:spPr/>
    </dgm:pt>
    <dgm:pt modelId="{DCE9F3CB-EB58-4850-B02D-E498FC152786}" type="pres">
      <dgm:prSet presAssocID="{602C80FF-D320-41DD-8202-49F4365EF2DF}" presName="parentText" presStyleLbl="node1" presStyleIdx="0" presStyleCnt="3">
        <dgm:presLayoutVars>
          <dgm:chMax val="1"/>
          <dgm:bulletEnabled val="1"/>
        </dgm:presLayoutVars>
      </dgm:prSet>
      <dgm:spPr/>
      <dgm:t>
        <a:bodyPr/>
        <a:lstStyle/>
        <a:p>
          <a:endParaRPr lang="en-US"/>
        </a:p>
      </dgm:t>
    </dgm:pt>
    <dgm:pt modelId="{9918B5A5-2E1A-481A-AAA9-727F5D60A75D}" type="pres">
      <dgm:prSet presAssocID="{602C80FF-D320-41DD-8202-49F4365EF2DF}" presName="descendantText" presStyleLbl="alignAccFollowNode1" presStyleIdx="0" presStyleCnt="3">
        <dgm:presLayoutVars>
          <dgm:bulletEnabled val="1"/>
        </dgm:presLayoutVars>
      </dgm:prSet>
      <dgm:spPr/>
      <dgm:t>
        <a:bodyPr/>
        <a:lstStyle/>
        <a:p>
          <a:endParaRPr lang="en-US"/>
        </a:p>
      </dgm:t>
    </dgm:pt>
    <dgm:pt modelId="{43D5AEC1-CC80-479E-87BB-AEC1A3FF7F8C}" type="pres">
      <dgm:prSet presAssocID="{1F6F6AC4-0537-4F4F-AB07-0E5D7E7CC5E8}" presName="sp" presStyleCnt="0"/>
      <dgm:spPr/>
    </dgm:pt>
    <dgm:pt modelId="{793DA83B-DC77-449B-B3A6-69F5A2339CB4}" type="pres">
      <dgm:prSet presAssocID="{1AEFD4AC-CC61-4750-97DF-CFB5FCD03332}" presName="linNode" presStyleCnt="0"/>
      <dgm:spPr/>
    </dgm:pt>
    <dgm:pt modelId="{FF8FDA67-F675-4494-8393-808854C44F15}" type="pres">
      <dgm:prSet presAssocID="{1AEFD4AC-CC61-4750-97DF-CFB5FCD03332}" presName="parentText" presStyleLbl="node1" presStyleIdx="1" presStyleCnt="3">
        <dgm:presLayoutVars>
          <dgm:chMax val="1"/>
          <dgm:bulletEnabled val="1"/>
        </dgm:presLayoutVars>
      </dgm:prSet>
      <dgm:spPr/>
      <dgm:t>
        <a:bodyPr/>
        <a:lstStyle/>
        <a:p>
          <a:endParaRPr lang="en-US"/>
        </a:p>
      </dgm:t>
    </dgm:pt>
    <dgm:pt modelId="{AEB0CD68-9396-4675-81D0-32DE97BD158D}" type="pres">
      <dgm:prSet presAssocID="{1AEFD4AC-CC61-4750-97DF-CFB5FCD03332}" presName="descendantText" presStyleLbl="alignAccFollowNode1" presStyleIdx="1" presStyleCnt="3">
        <dgm:presLayoutVars>
          <dgm:bulletEnabled val="1"/>
        </dgm:presLayoutVars>
      </dgm:prSet>
      <dgm:spPr/>
      <dgm:t>
        <a:bodyPr/>
        <a:lstStyle/>
        <a:p>
          <a:endParaRPr lang="en-US"/>
        </a:p>
      </dgm:t>
    </dgm:pt>
    <dgm:pt modelId="{D3E92315-1A1A-4FC6-966B-5282FCEA7253}" type="pres">
      <dgm:prSet presAssocID="{F2182C0C-6F19-49F7-B519-9A7979772FFD}" presName="sp" presStyleCnt="0"/>
      <dgm:spPr/>
    </dgm:pt>
    <dgm:pt modelId="{58D03EFB-83DA-4409-B13D-81CC7C89D962}" type="pres">
      <dgm:prSet presAssocID="{E6BE1CB7-A517-4622-B83D-97FF2479E6B2}" presName="linNode" presStyleCnt="0"/>
      <dgm:spPr/>
    </dgm:pt>
    <dgm:pt modelId="{708FF49E-AA61-405C-A87F-5F7868FF61EC}" type="pres">
      <dgm:prSet presAssocID="{E6BE1CB7-A517-4622-B83D-97FF2479E6B2}" presName="parentText" presStyleLbl="node1" presStyleIdx="2" presStyleCnt="3">
        <dgm:presLayoutVars>
          <dgm:chMax val="1"/>
          <dgm:bulletEnabled val="1"/>
        </dgm:presLayoutVars>
      </dgm:prSet>
      <dgm:spPr/>
      <dgm:t>
        <a:bodyPr/>
        <a:lstStyle/>
        <a:p>
          <a:endParaRPr lang="en-US"/>
        </a:p>
      </dgm:t>
    </dgm:pt>
    <dgm:pt modelId="{AFC923A2-8AB8-42C9-AE5A-84E099CBFF44}" type="pres">
      <dgm:prSet presAssocID="{E6BE1CB7-A517-4622-B83D-97FF2479E6B2}" presName="descendantText" presStyleLbl="alignAccFollowNode1" presStyleIdx="2" presStyleCnt="3">
        <dgm:presLayoutVars>
          <dgm:bulletEnabled val="1"/>
        </dgm:presLayoutVars>
      </dgm:prSet>
      <dgm:spPr/>
      <dgm:t>
        <a:bodyPr/>
        <a:lstStyle/>
        <a:p>
          <a:endParaRPr lang="en-US"/>
        </a:p>
      </dgm:t>
    </dgm:pt>
  </dgm:ptLst>
  <dgm:cxnLst>
    <dgm:cxn modelId="{AB49F9FD-847A-4399-91BE-604BB466A970}" type="presOf" srcId="{03826B17-0B26-48EC-9B85-30F7CD6D2B7C}" destId="{AFFCEFBD-A0C6-40B3-A5BC-D57069101714}" srcOrd="0" destOrd="0" presId="urn:microsoft.com/office/officeart/2005/8/layout/vList5"/>
    <dgm:cxn modelId="{8FF528E4-AE4D-4273-BC9E-7E8BE160FC1E}" srcId="{E6BE1CB7-A517-4622-B83D-97FF2479E6B2}" destId="{0507B87C-000D-41CC-92D4-ED27DE707D7F}" srcOrd="0" destOrd="0" parTransId="{14AEB892-9F4E-4E29-8E17-E2F77A1BA365}" sibTransId="{3E8447FF-4FDB-48E6-9963-B6AA9D670CF7}"/>
    <dgm:cxn modelId="{3A0DF059-5428-4CB7-AC45-FACBA21EE6F9}" srcId="{03826B17-0B26-48EC-9B85-30F7CD6D2B7C}" destId="{1AEFD4AC-CC61-4750-97DF-CFB5FCD03332}" srcOrd="1" destOrd="0" parTransId="{8DC1C569-64DA-410C-B867-FBF87A43054A}" sibTransId="{F2182C0C-6F19-49F7-B519-9A7979772FFD}"/>
    <dgm:cxn modelId="{94C97653-228A-49D1-B7B7-18FB1C2D159A}" srcId="{602C80FF-D320-41DD-8202-49F4365EF2DF}" destId="{5205554C-39A0-43D0-AF68-C68E617AB51B}" srcOrd="0" destOrd="0" parTransId="{B69B8501-E577-432C-B9B0-0ED10395DFDB}" sibTransId="{79F4DD76-8370-44A0-88DF-C3E83E19DB75}"/>
    <dgm:cxn modelId="{26167285-BD10-4248-8268-32289BE62A6D}" type="presOf" srcId="{602C80FF-D320-41DD-8202-49F4365EF2DF}" destId="{DCE9F3CB-EB58-4850-B02D-E498FC152786}" srcOrd="0" destOrd="0" presId="urn:microsoft.com/office/officeart/2005/8/layout/vList5"/>
    <dgm:cxn modelId="{315D9EC9-9759-462C-94F0-0F37874C838D}" type="presOf" srcId="{0507B87C-000D-41CC-92D4-ED27DE707D7F}" destId="{AFC923A2-8AB8-42C9-AE5A-84E099CBFF44}" srcOrd="0" destOrd="0" presId="urn:microsoft.com/office/officeart/2005/8/layout/vList5"/>
    <dgm:cxn modelId="{179CAB73-83DF-4AFB-8A6C-96582A094AB1}" type="presOf" srcId="{1AEFD4AC-CC61-4750-97DF-CFB5FCD03332}" destId="{FF8FDA67-F675-4494-8393-808854C44F15}" srcOrd="0" destOrd="0" presId="urn:microsoft.com/office/officeart/2005/8/layout/vList5"/>
    <dgm:cxn modelId="{BAA6AB73-2655-41FE-BADE-3F3B7651A030}" srcId="{03826B17-0B26-48EC-9B85-30F7CD6D2B7C}" destId="{E6BE1CB7-A517-4622-B83D-97FF2479E6B2}" srcOrd="2" destOrd="0" parTransId="{F2777607-DB74-4E86-BCE2-44008EDED91E}" sibTransId="{E70CF358-94FE-4664-9F40-A20A5AA66B1B}"/>
    <dgm:cxn modelId="{B0760595-067A-4514-80AD-AAC629F43408}" srcId="{03826B17-0B26-48EC-9B85-30F7CD6D2B7C}" destId="{602C80FF-D320-41DD-8202-49F4365EF2DF}" srcOrd="0" destOrd="0" parTransId="{482E5A21-A677-465D-8864-AD9141DF1EE7}" sibTransId="{1F6F6AC4-0537-4F4F-AB07-0E5D7E7CC5E8}"/>
    <dgm:cxn modelId="{0DC68578-BB03-45B5-ADDD-3035D09E6438}" type="presOf" srcId="{58362721-FD76-47CC-B1B8-E8C8139042F2}" destId="{AEB0CD68-9396-4675-81D0-32DE97BD158D}" srcOrd="0" destOrd="0" presId="urn:microsoft.com/office/officeart/2005/8/layout/vList5"/>
    <dgm:cxn modelId="{0CBB75F5-2124-4B23-A6BE-A91A46E8604F}" type="presOf" srcId="{E6BE1CB7-A517-4622-B83D-97FF2479E6B2}" destId="{708FF49E-AA61-405C-A87F-5F7868FF61EC}" srcOrd="0" destOrd="0" presId="urn:microsoft.com/office/officeart/2005/8/layout/vList5"/>
    <dgm:cxn modelId="{0D67154E-72B8-45D7-ABA5-FA8D37503BED}" type="presOf" srcId="{5205554C-39A0-43D0-AF68-C68E617AB51B}" destId="{9918B5A5-2E1A-481A-AAA9-727F5D60A75D}" srcOrd="0" destOrd="0" presId="urn:microsoft.com/office/officeart/2005/8/layout/vList5"/>
    <dgm:cxn modelId="{ED834682-DB15-4A46-AC1E-C69ABA9ACF5B}" srcId="{1AEFD4AC-CC61-4750-97DF-CFB5FCD03332}" destId="{58362721-FD76-47CC-B1B8-E8C8139042F2}" srcOrd="0" destOrd="0" parTransId="{A6DEE3F0-4B10-41E7-9A2D-7242329FEEF6}" sibTransId="{13A8CE34-2964-4DCB-AD27-7E95B98425A5}"/>
    <dgm:cxn modelId="{2225436B-886C-470C-98AD-5205A7865D8B}" type="presParOf" srcId="{AFFCEFBD-A0C6-40B3-A5BC-D57069101714}" destId="{37737850-1309-4799-8715-7E94B6D6E6A0}" srcOrd="0" destOrd="0" presId="urn:microsoft.com/office/officeart/2005/8/layout/vList5"/>
    <dgm:cxn modelId="{8ED0C853-B68B-4D1E-A77A-7A59F0EE8E08}" type="presParOf" srcId="{37737850-1309-4799-8715-7E94B6D6E6A0}" destId="{DCE9F3CB-EB58-4850-B02D-E498FC152786}" srcOrd="0" destOrd="0" presId="urn:microsoft.com/office/officeart/2005/8/layout/vList5"/>
    <dgm:cxn modelId="{B393A887-72C5-4250-8560-4D7509DDFA6B}" type="presParOf" srcId="{37737850-1309-4799-8715-7E94B6D6E6A0}" destId="{9918B5A5-2E1A-481A-AAA9-727F5D60A75D}" srcOrd="1" destOrd="0" presId="urn:microsoft.com/office/officeart/2005/8/layout/vList5"/>
    <dgm:cxn modelId="{C3AF8601-0E98-4439-BC84-1637DEF26ADF}" type="presParOf" srcId="{AFFCEFBD-A0C6-40B3-A5BC-D57069101714}" destId="{43D5AEC1-CC80-479E-87BB-AEC1A3FF7F8C}" srcOrd="1" destOrd="0" presId="urn:microsoft.com/office/officeart/2005/8/layout/vList5"/>
    <dgm:cxn modelId="{0A3E54EF-0260-4963-9817-9A15ACDD5905}" type="presParOf" srcId="{AFFCEFBD-A0C6-40B3-A5BC-D57069101714}" destId="{793DA83B-DC77-449B-B3A6-69F5A2339CB4}" srcOrd="2" destOrd="0" presId="urn:microsoft.com/office/officeart/2005/8/layout/vList5"/>
    <dgm:cxn modelId="{8F77DC77-D192-4FFA-A2F7-74E8BF59C071}" type="presParOf" srcId="{793DA83B-DC77-449B-B3A6-69F5A2339CB4}" destId="{FF8FDA67-F675-4494-8393-808854C44F15}" srcOrd="0" destOrd="0" presId="urn:microsoft.com/office/officeart/2005/8/layout/vList5"/>
    <dgm:cxn modelId="{D8388EFD-9F3C-41BD-A2E7-695664379AB1}" type="presParOf" srcId="{793DA83B-DC77-449B-B3A6-69F5A2339CB4}" destId="{AEB0CD68-9396-4675-81D0-32DE97BD158D}" srcOrd="1" destOrd="0" presId="urn:microsoft.com/office/officeart/2005/8/layout/vList5"/>
    <dgm:cxn modelId="{392AE32B-7762-44BB-81D8-5D77DFFA87B6}" type="presParOf" srcId="{AFFCEFBD-A0C6-40B3-A5BC-D57069101714}" destId="{D3E92315-1A1A-4FC6-966B-5282FCEA7253}" srcOrd="3" destOrd="0" presId="urn:microsoft.com/office/officeart/2005/8/layout/vList5"/>
    <dgm:cxn modelId="{574A5E5C-673F-45E8-89B2-0A9E6DC53C11}" type="presParOf" srcId="{AFFCEFBD-A0C6-40B3-A5BC-D57069101714}" destId="{58D03EFB-83DA-4409-B13D-81CC7C89D962}" srcOrd="4" destOrd="0" presId="urn:microsoft.com/office/officeart/2005/8/layout/vList5"/>
    <dgm:cxn modelId="{387A0520-1B52-42EB-906E-24ACAC23CE6B}" type="presParOf" srcId="{58D03EFB-83DA-4409-B13D-81CC7C89D962}" destId="{708FF49E-AA61-405C-A87F-5F7868FF61EC}" srcOrd="0" destOrd="0" presId="urn:microsoft.com/office/officeart/2005/8/layout/vList5"/>
    <dgm:cxn modelId="{2985D83C-4FE2-4880-8AC4-D6B226655165}" type="presParOf" srcId="{58D03EFB-83DA-4409-B13D-81CC7C89D962}" destId="{AFC923A2-8AB8-42C9-AE5A-84E099CBFF4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D4B6ED-21C3-4276-BD4D-0BEEE0446D3A}" type="doc">
      <dgm:prSet loTypeId="urn:microsoft.com/office/officeart/2005/8/layout/process1" loCatId="process" qsTypeId="urn:microsoft.com/office/officeart/2005/8/quickstyle/simple1" qsCatId="simple" csTypeId="urn:microsoft.com/office/officeart/2005/8/colors/accent1_2" csCatId="accent1" phldr="1"/>
      <dgm:spPr/>
    </dgm:pt>
    <dgm:pt modelId="{71C30EA7-52B2-49C9-B80B-AF2C3C9CC0E9}">
      <dgm:prSet phldrT="[Teksti]" custT="1"/>
      <dgm:spPr/>
      <dgm:t>
        <a:bodyPr/>
        <a:lstStyle/>
        <a:p>
          <a:r>
            <a:rPr lang="fi-FI" sz="2400" dirty="0" smtClean="0">
              <a:solidFill>
                <a:schemeClr val="tx2"/>
              </a:solidFill>
            </a:rPr>
            <a:t>Ymmärtää eri kulttuurien kasvatuksellisia ominaispiirteitä, arvoja ja käyttäytymis-malleja</a:t>
          </a:r>
          <a:endParaRPr lang="en-US" sz="2400" dirty="0"/>
        </a:p>
      </dgm:t>
    </dgm:pt>
    <dgm:pt modelId="{0E6060F1-926A-4104-9B1B-CAC9959B4992}" type="parTrans" cxnId="{3714F5E1-1103-443C-A849-FC763944DBF4}">
      <dgm:prSet/>
      <dgm:spPr/>
      <dgm:t>
        <a:bodyPr/>
        <a:lstStyle/>
        <a:p>
          <a:endParaRPr lang="en-US"/>
        </a:p>
      </dgm:t>
    </dgm:pt>
    <dgm:pt modelId="{34DC7690-D079-42F9-BED9-BED881743E0E}" type="sibTrans" cxnId="{3714F5E1-1103-443C-A849-FC763944DBF4}">
      <dgm:prSet/>
      <dgm:spPr/>
      <dgm:t>
        <a:bodyPr/>
        <a:lstStyle/>
        <a:p>
          <a:endParaRPr lang="en-US"/>
        </a:p>
      </dgm:t>
    </dgm:pt>
    <dgm:pt modelId="{77ED9D4A-D02E-4027-8E3C-EB12887FDAD1}">
      <dgm:prSet phldrT="[Teksti]" custT="1"/>
      <dgm:spPr/>
      <dgm:t>
        <a:bodyPr/>
        <a:lstStyle/>
        <a:p>
          <a:r>
            <a:rPr lang="fi-FI" sz="2400" dirty="0" smtClean="0">
              <a:solidFill>
                <a:schemeClr val="tx1"/>
              </a:solidFill>
            </a:rPr>
            <a:t>Ymmärtää toista kulttuuria</a:t>
          </a:r>
          <a:endParaRPr lang="en-US" sz="2400" dirty="0">
            <a:solidFill>
              <a:schemeClr val="tx1"/>
            </a:solidFill>
          </a:endParaRPr>
        </a:p>
      </dgm:t>
    </dgm:pt>
    <dgm:pt modelId="{5A504E92-9EF3-46E7-8DF1-BC13F6C15F32}" type="parTrans" cxnId="{E1D37404-53A9-4F62-8B94-2E82DAE48F06}">
      <dgm:prSet/>
      <dgm:spPr/>
      <dgm:t>
        <a:bodyPr/>
        <a:lstStyle/>
        <a:p>
          <a:endParaRPr lang="en-US"/>
        </a:p>
      </dgm:t>
    </dgm:pt>
    <dgm:pt modelId="{95E9A3EE-DA59-4EDD-8D61-D11B912D4350}" type="sibTrans" cxnId="{E1D37404-53A9-4F62-8B94-2E82DAE48F06}">
      <dgm:prSet/>
      <dgm:spPr/>
      <dgm:t>
        <a:bodyPr/>
        <a:lstStyle/>
        <a:p>
          <a:endParaRPr lang="en-US"/>
        </a:p>
      </dgm:t>
    </dgm:pt>
    <dgm:pt modelId="{0ACBED70-D695-400C-B814-CA50278EB6BA}" type="pres">
      <dgm:prSet presAssocID="{17D4B6ED-21C3-4276-BD4D-0BEEE0446D3A}" presName="Name0" presStyleCnt="0">
        <dgm:presLayoutVars>
          <dgm:dir/>
          <dgm:resizeHandles val="exact"/>
        </dgm:presLayoutVars>
      </dgm:prSet>
      <dgm:spPr/>
    </dgm:pt>
    <dgm:pt modelId="{B73EBF1F-F0C2-44C4-AA93-1200C659B1E4}" type="pres">
      <dgm:prSet presAssocID="{71C30EA7-52B2-49C9-B80B-AF2C3C9CC0E9}" presName="node" presStyleLbl="node1" presStyleIdx="0" presStyleCnt="2" custLinFactY="-22987" custLinFactNeighborX="40902" custLinFactNeighborY="-100000">
        <dgm:presLayoutVars>
          <dgm:bulletEnabled val="1"/>
        </dgm:presLayoutVars>
      </dgm:prSet>
      <dgm:spPr/>
      <dgm:t>
        <a:bodyPr/>
        <a:lstStyle/>
        <a:p>
          <a:endParaRPr lang="en-US"/>
        </a:p>
      </dgm:t>
    </dgm:pt>
    <dgm:pt modelId="{22D8CC1E-389D-413B-A78E-E6BF1D023850}" type="pres">
      <dgm:prSet presAssocID="{34DC7690-D079-42F9-BED9-BED881743E0E}" presName="sibTrans" presStyleLbl="sibTrans2D1" presStyleIdx="0" presStyleCnt="1"/>
      <dgm:spPr/>
      <dgm:t>
        <a:bodyPr/>
        <a:lstStyle/>
        <a:p>
          <a:endParaRPr lang="en-US"/>
        </a:p>
      </dgm:t>
    </dgm:pt>
    <dgm:pt modelId="{9EE3EFD4-5761-484C-9D07-4A65330922AE}" type="pres">
      <dgm:prSet presAssocID="{34DC7690-D079-42F9-BED9-BED881743E0E}" presName="connectorText" presStyleLbl="sibTrans2D1" presStyleIdx="0" presStyleCnt="1"/>
      <dgm:spPr/>
      <dgm:t>
        <a:bodyPr/>
        <a:lstStyle/>
        <a:p>
          <a:endParaRPr lang="en-US"/>
        </a:p>
      </dgm:t>
    </dgm:pt>
    <dgm:pt modelId="{DC0B3A5E-4A4D-41EB-95C3-A6AD155F7567}" type="pres">
      <dgm:prSet presAssocID="{77ED9D4A-D02E-4027-8E3C-EB12887FDAD1}" presName="node" presStyleLbl="node1" presStyleIdx="1" presStyleCnt="2" custLinFactNeighborX="-21989" custLinFactNeighborY="52522">
        <dgm:presLayoutVars>
          <dgm:bulletEnabled val="1"/>
        </dgm:presLayoutVars>
      </dgm:prSet>
      <dgm:spPr/>
      <dgm:t>
        <a:bodyPr/>
        <a:lstStyle/>
        <a:p>
          <a:endParaRPr lang="en-US"/>
        </a:p>
      </dgm:t>
    </dgm:pt>
  </dgm:ptLst>
  <dgm:cxnLst>
    <dgm:cxn modelId="{B544223B-EF2E-49DD-B872-727DB0921C45}" type="presOf" srcId="{17D4B6ED-21C3-4276-BD4D-0BEEE0446D3A}" destId="{0ACBED70-D695-400C-B814-CA50278EB6BA}" srcOrd="0" destOrd="0" presId="urn:microsoft.com/office/officeart/2005/8/layout/process1"/>
    <dgm:cxn modelId="{E1D37404-53A9-4F62-8B94-2E82DAE48F06}" srcId="{17D4B6ED-21C3-4276-BD4D-0BEEE0446D3A}" destId="{77ED9D4A-D02E-4027-8E3C-EB12887FDAD1}" srcOrd="1" destOrd="0" parTransId="{5A504E92-9EF3-46E7-8DF1-BC13F6C15F32}" sibTransId="{95E9A3EE-DA59-4EDD-8D61-D11B912D4350}"/>
    <dgm:cxn modelId="{A5C0DF0C-EE83-4D77-A2AE-D806D2E8673F}" type="presOf" srcId="{34DC7690-D079-42F9-BED9-BED881743E0E}" destId="{9EE3EFD4-5761-484C-9D07-4A65330922AE}" srcOrd="1" destOrd="0" presId="urn:microsoft.com/office/officeart/2005/8/layout/process1"/>
    <dgm:cxn modelId="{72D18248-EC99-4002-9E63-A38E1843C3EC}" type="presOf" srcId="{34DC7690-D079-42F9-BED9-BED881743E0E}" destId="{22D8CC1E-389D-413B-A78E-E6BF1D023850}" srcOrd="0" destOrd="0" presId="urn:microsoft.com/office/officeart/2005/8/layout/process1"/>
    <dgm:cxn modelId="{1B75612A-E06D-44D6-BB86-57C59C100965}" type="presOf" srcId="{71C30EA7-52B2-49C9-B80B-AF2C3C9CC0E9}" destId="{B73EBF1F-F0C2-44C4-AA93-1200C659B1E4}" srcOrd="0" destOrd="0" presId="urn:microsoft.com/office/officeart/2005/8/layout/process1"/>
    <dgm:cxn modelId="{3714F5E1-1103-443C-A849-FC763944DBF4}" srcId="{17D4B6ED-21C3-4276-BD4D-0BEEE0446D3A}" destId="{71C30EA7-52B2-49C9-B80B-AF2C3C9CC0E9}" srcOrd="0" destOrd="0" parTransId="{0E6060F1-926A-4104-9B1B-CAC9959B4992}" sibTransId="{34DC7690-D079-42F9-BED9-BED881743E0E}"/>
    <dgm:cxn modelId="{3D2DFA42-2D77-48FB-B233-73997756A58F}" type="presOf" srcId="{77ED9D4A-D02E-4027-8E3C-EB12887FDAD1}" destId="{DC0B3A5E-4A4D-41EB-95C3-A6AD155F7567}" srcOrd="0" destOrd="0" presId="urn:microsoft.com/office/officeart/2005/8/layout/process1"/>
    <dgm:cxn modelId="{E4F6FC35-441A-4062-BF8B-BA2B30858960}" type="presParOf" srcId="{0ACBED70-D695-400C-B814-CA50278EB6BA}" destId="{B73EBF1F-F0C2-44C4-AA93-1200C659B1E4}" srcOrd="0" destOrd="0" presId="urn:microsoft.com/office/officeart/2005/8/layout/process1"/>
    <dgm:cxn modelId="{E018A432-72CE-4C7A-A36C-EF7A2A92CF31}" type="presParOf" srcId="{0ACBED70-D695-400C-B814-CA50278EB6BA}" destId="{22D8CC1E-389D-413B-A78E-E6BF1D023850}" srcOrd="1" destOrd="0" presId="urn:microsoft.com/office/officeart/2005/8/layout/process1"/>
    <dgm:cxn modelId="{C3E847F3-3C1C-4F64-87E6-8101C6AFF5F0}" type="presParOf" srcId="{22D8CC1E-389D-413B-A78E-E6BF1D023850}" destId="{9EE3EFD4-5761-484C-9D07-4A65330922AE}" srcOrd="0" destOrd="0" presId="urn:microsoft.com/office/officeart/2005/8/layout/process1"/>
    <dgm:cxn modelId="{E3268AEB-86CE-4583-98C0-8886608B58A2}" type="presParOf" srcId="{0ACBED70-D695-400C-B814-CA50278EB6BA}" destId="{DC0B3A5E-4A4D-41EB-95C3-A6AD155F7567}"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6FA325-3BFA-4C3D-B939-2D625D68F4E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E793CCA-EEF9-4DE6-AC9C-26E708F08D67}">
      <dgm:prSet phldrT="[Teksti]" custT="1"/>
      <dgm:spPr/>
      <dgm:t>
        <a:bodyPr/>
        <a:lstStyle/>
        <a:p>
          <a:r>
            <a:rPr lang="fi-FI" sz="2000" dirty="0" smtClean="0">
              <a:solidFill>
                <a:schemeClr val="tx2">
                  <a:lumMod val="60000"/>
                  <a:lumOff val="40000"/>
                </a:schemeClr>
              </a:solidFill>
            </a:rPr>
            <a:t>Ei koe kulttuuritaustojen ilmiöitä, uskontoja tai kieltä esteenä yhteistoiminnalle</a:t>
          </a:r>
          <a:endParaRPr lang="en-US" sz="2000" dirty="0"/>
        </a:p>
      </dgm:t>
    </dgm:pt>
    <dgm:pt modelId="{7F14DAA3-6957-4EC1-A218-D0EB0FF46D4F}" type="parTrans" cxnId="{3F10E9DB-42AE-49EE-AD01-939C92C5E834}">
      <dgm:prSet/>
      <dgm:spPr/>
      <dgm:t>
        <a:bodyPr/>
        <a:lstStyle/>
        <a:p>
          <a:endParaRPr lang="en-US"/>
        </a:p>
      </dgm:t>
    </dgm:pt>
    <dgm:pt modelId="{B1684CDB-1B97-4317-AEAF-CCF7E2DCBA49}" type="sibTrans" cxnId="{3F10E9DB-42AE-49EE-AD01-939C92C5E834}">
      <dgm:prSet/>
      <dgm:spPr/>
      <dgm:t>
        <a:bodyPr/>
        <a:lstStyle/>
        <a:p>
          <a:endParaRPr lang="en-US"/>
        </a:p>
      </dgm:t>
    </dgm:pt>
    <dgm:pt modelId="{3617A642-FE45-4B47-B00D-7C4758A60436}">
      <dgm:prSet phldrT="[Teksti]" custT="1"/>
      <dgm:spPr/>
      <dgm:t>
        <a:bodyPr/>
        <a:lstStyle/>
        <a:p>
          <a:r>
            <a:rPr lang="en-US" sz="2400" dirty="0" err="1" smtClean="0">
              <a:solidFill>
                <a:schemeClr val="tx1"/>
              </a:solidFill>
            </a:rPr>
            <a:t>Kyky</a:t>
          </a:r>
          <a:r>
            <a:rPr lang="en-US" sz="2400" dirty="0" smtClean="0">
              <a:solidFill>
                <a:schemeClr val="tx1"/>
              </a:solidFill>
            </a:rPr>
            <a:t> </a:t>
          </a:r>
          <a:r>
            <a:rPr lang="en-US" sz="2400" dirty="0" err="1" smtClean="0">
              <a:solidFill>
                <a:schemeClr val="tx1"/>
              </a:solidFill>
            </a:rPr>
            <a:t>sopeutua</a:t>
          </a:r>
          <a:r>
            <a:rPr lang="en-US" sz="2400" dirty="0" smtClean="0">
              <a:solidFill>
                <a:schemeClr val="tx1"/>
              </a:solidFill>
            </a:rPr>
            <a:t> </a:t>
          </a:r>
          <a:r>
            <a:rPr lang="en-US" sz="2400" dirty="0" err="1" smtClean="0">
              <a:solidFill>
                <a:schemeClr val="tx1"/>
              </a:solidFill>
            </a:rPr>
            <a:t>erilaisuuteen</a:t>
          </a:r>
          <a:endParaRPr lang="en-US" sz="2400" dirty="0"/>
        </a:p>
      </dgm:t>
    </dgm:pt>
    <dgm:pt modelId="{B0EA6B1E-6DDC-4627-A3E7-54DB8A59FA0C}" type="parTrans" cxnId="{9EC0CCC3-D2D5-474D-B674-612FE34D7C23}">
      <dgm:prSet/>
      <dgm:spPr/>
      <dgm:t>
        <a:bodyPr/>
        <a:lstStyle/>
        <a:p>
          <a:endParaRPr lang="en-US"/>
        </a:p>
      </dgm:t>
    </dgm:pt>
    <dgm:pt modelId="{F166C518-89CE-46D8-9550-02EB6AC304B0}" type="sibTrans" cxnId="{9EC0CCC3-D2D5-474D-B674-612FE34D7C23}">
      <dgm:prSet/>
      <dgm:spPr/>
      <dgm:t>
        <a:bodyPr/>
        <a:lstStyle/>
        <a:p>
          <a:endParaRPr lang="en-US"/>
        </a:p>
      </dgm:t>
    </dgm:pt>
    <dgm:pt modelId="{384B37D3-0237-4C33-8448-2A1FA8298B58}">
      <dgm:prSet phldrT="[Teksti]"/>
      <dgm:spPr/>
      <dgm:t>
        <a:bodyPr/>
        <a:lstStyle/>
        <a:p>
          <a:r>
            <a:rPr lang="fi-FI" dirty="0" smtClean="0">
              <a:solidFill>
                <a:schemeClr val="tx1"/>
              </a:solidFill>
            </a:rPr>
            <a:t>Arvostaa toisen ihmisen tapaa elää ja olla avoin</a:t>
          </a:r>
          <a:endParaRPr lang="en-US" dirty="0"/>
        </a:p>
      </dgm:t>
    </dgm:pt>
    <dgm:pt modelId="{1E52BEF6-C7D7-4660-9569-DCD8744C0212}" type="parTrans" cxnId="{A1AE98CB-0667-4F51-BF7C-92E12318DE06}">
      <dgm:prSet/>
      <dgm:spPr/>
      <dgm:t>
        <a:bodyPr/>
        <a:lstStyle/>
        <a:p>
          <a:endParaRPr lang="en-US"/>
        </a:p>
      </dgm:t>
    </dgm:pt>
    <dgm:pt modelId="{4C218D8A-AD82-4898-84ED-013C4810D98A}" type="sibTrans" cxnId="{A1AE98CB-0667-4F51-BF7C-92E12318DE06}">
      <dgm:prSet/>
      <dgm:spPr/>
      <dgm:t>
        <a:bodyPr/>
        <a:lstStyle/>
        <a:p>
          <a:endParaRPr lang="en-US"/>
        </a:p>
      </dgm:t>
    </dgm:pt>
    <dgm:pt modelId="{79C09D45-946A-4395-90AC-2A7A7A7AAFA8}" type="pres">
      <dgm:prSet presAssocID="{876FA325-3BFA-4C3D-B939-2D625D68F4E4}" presName="cycle" presStyleCnt="0">
        <dgm:presLayoutVars>
          <dgm:dir/>
          <dgm:resizeHandles val="exact"/>
        </dgm:presLayoutVars>
      </dgm:prSet>
      <dgm:spPr/>
      <dgm:t>
        <a:bodyPr/>
        <a:lstStyle/>
        <a:p>
          <a:endParaRPr lang="en-US"/>
        </a:p>
      </dgm:t>
    </dgm:pt>
    <dgm:pt modelId="{EEBFAD37-6EF7-4000-BBA6-EF07B9784D46}" type="pres">
      <dgm:prSet presAssocID="{0E793CCA-EEF9-4DE6-AC9C-26E708F08D67}" presName="node" presStyleLbl="node1" presStyleIdx="0" presStyleCnt="3" custScaleX="298981" custScaleY="108532" custLinFactX="115016" custLinFactNeighborX="200000" custLinFactNeighborY="-74742" custRadScaleRad="147399" custRadScaleInc="1564">
        <dgm:presLayoutVars>
          <dgm:bulletEnabled val="1"/>
        </dgm:presLayoutVars>
      </dgm:prSet>
      <dgm:spPr/>
      <dgm:t>
        <a:bodyPr/>
        <a:lstStyle/>
        <a:p>
          <a:endParaRPr lang="en-US"/>
        </a:p>
      </dgm:t>
    </dgm:pt>
    <dgm:pt modelId="{DA72EA45-994B-4DFE-80D6-3695BC011C0B}" type="pres">
      <dgm:prSet presAssocID="{B1684CDB-1B97-4317-AEAF-CCF7E2DCBA49}" presName="sibTrans" presStyleLbl="sibTrans2D1" presStyleIdx="0" presStyleCnt="3" custScaleX="60462" custLinFactNeighborX="55341" custLinFactNeighborY="-50743"/>
      <dgm:spPr/>
      <dgm:t>
        <a:bodyPr/>
        <a:lstStyle/>
        <a:p>
          <a:endParaRPr lang="en-US"/>
        </a:p>
      </dgm:t>
    </dgm:pt>
    <dgm:pt modelId="{97301848-00B1-4DDA-8A88-6065B34517E5}" type="pres">
      <dgm:prSet presAssocID="{B1684CDB-1B97-4317-AEAF-CCF7E2DCBA49}" presName="connectorText" presStyleLbl="sibTrans2D1" presStyleIdx="0" presStyleCnt="3"/>
      <dgm:spPr/>
      <dgm:t>
        <a:bodyPr/>
        <a:lstStyle/>
        <a:p>
          <a:endParaRPr lang="en-US"/>
        </a:p>
      </dgm:t>
    </dgm:pt>
    <dgm:pt modelId="{830B9BA0-09CB-4254-90D9-55F7E72F3A19}" type="pres">
      <dgm:prSet presAssocID="{3617A642-FE45-4B47-B00D-7C4758A60436}" presName="node" presStyleLbl="node1" presStyleIdx="1" presStyleCnt="3" custScaleX="123560" custScaleY="106094" custRadScaleRad="122201" custRadScaleInc="28616">
        <dgm:presLayoutVars>
          <dgm:bulletEnabled val="1"/>
        </dgm:presLayoutVars>
      </dgm:prSet>
      <dgm:spPr/>
      <dgm:t>
        <a:bodyPr/>
        <a:lstStyle/>
        <a:p>
          <a:endParaRPr lang="en-US"/>
        </a:p>
      </dgm:t>
    </dgm:pt>
    <dgm:pt modelId="{D605C5ED-58B9-4C54-930D-AA6E893FD6BE}" type="pres">
      <dgm:prSet presAssocID="{F166C518-89CE-46D8-9550-02EB6AC304B0}" presName="sibTrans" presStyleLbl="sibTrans2D1" presStyleIdx="1" presStyleCnt="3"/>
      <dgm:spPr/>
      <dgm:t>
        <a:bodyPr/>
        <a:lstStyle/>
        <a:p>
          <a:endParaRPr lang="en-US"/>
        </a:p>
      </dgm:t>
    </dgm:pt>
    <dgm:pt modelId="{2264E8AE-43F7-4E07-A893-7957F93DE005}" type="pres">
      <dgm:prSet presAssocID="{F166C518-89CE-46D8-9550-02EB6AC304B0}" presName="connectorText" presStyleLbl="sibTrans2D1" presStyleIdx="1" presStyleCnt="3"/>
      <dgm:spPr/>
      <dgm:t>
        <a:bodyPr/>
        <a:lstStyle/>
        <a:p>
          <a:endParaRPr lang="en-US"/>
        </a:p>
      </dgm:t>
    </dgm:pt>
    <dgm:pt modelId="{DBF8169D-4A1B-4DEB-BC1D-0331E6BFA065}" type="pres">
      <dgm:prSet presAssocID="{384B37D3-0237-4C33-8448-2A1FA8298B58}" presName="node" presStyleLbl="node1" presStyleIdx="2" presStyleCnt="3" custRadScaleRad="117435" custRadScaleInc="-29636">
        <dgm:presLayoutVars>
          <dgm:bulletEnabled val="1"/>
        </dgm:presLayoutVars>
      </dgm:prSet>
      <dgm:spPr/>
      <dgm:t>
        <a:bodyPr/>
        <a:lstStyle/>
        <a:p>
          <a:endParaRPr lang="en-US"/>
        </a:p>
      </dgm:t>
    </dgm:pt>
    <dgm:pt modelId="{F93B64CF-79AB-4CE8-982E-1C012A69E923}" type="pres">
      <dgm:prSet presAssocID="{4C218D8A-AD82-4898-84ED-013C4810D98A}" presName="sibTrans" presStyleLbl="sibTrans2D1" presStyleIdx="2" presStyleCnt="3" custScaleX="110561" custLinFactNeighborX="-50150" custLinFactNeighborY="-42143"/>
      <dgm:spPr/>
      <dgm:t>
        <a:bodyPr/>
        <a:lstStyle/>
        <a:p>
          <a:endParaRPr lang="en-US"/>
        </a:p>
      </dgm:t>
    </dgm:pt>
    <dgm:pt modelId="{2200619F-E9BC-41D3-88B8-F5C11B2A6764}" type="pres">
      <dgm:prSet presAssocID="{4C218D8A-AD82-4898-84ED-013C4810D98A}" presName="connectorText" presStyleLbl="sibTrans2D1" presStyleIdx="2" presStyleCnt="3"/>
      <dgm:spPr/>
      <dgm:t>
        <a:bodyPr/>
        <a:lstStyle/>
        <a:p>
          <a:endParaRPr lang="en-US"/>
        </a:p>
      </dgm:t>
    </dgm:pt>
  </dgm:ptLst>
  <dgm:cxnLst>
    <dgm:cxn modelId="{3F10E9DB-42AE-49EE-AD01-939C92C5E834}" srcId="{876FA325-3BFA-4C3D-B939-2D625D68F4E4}" destId="{0E793CCA-EEF9-4DE6-AC9C-26E708F08D67}" srcOrd="0" destOrd="0" parTransId="{7F14DAA3-6957-4EC1-A218-D0EB0FF46D4F}" sibTransId="{B1684CDB-1B97-4317-AEAF-CCF7E2DCBA49}"/>
    <dgm:cxn modelId="{51F9093D-C562-451C-B173-82D06371CB7E}" type="presOf" srcId="{F166C518-89CE-46D8-9550-02EB6AC304B0}" destId="{D605C5ED-58B9-4C54-930D-AA6E893FD6BE}" srcOrd="0" destOrd="0" presId="urn:microsoft.com/office/officeart/2005/8/layout/cycle2"/>
    <dgm:cxn modelId="{55D3EA08-6644-4984-9451-72C457CF5932}" type="presOf" srcId="{F166C518-89CE-46D8-9550-02EB6AC304B0}" destId="{2264E8AE-43F7-4E07-A893-7957F93DE005}" srcOrd="1" destOrd="0" presId="urn:microsoft.com/office/officeart/2005/8/layout/cycle2"/>
    <dgm:cxn modelId="{DBF27AAD-4072-40B6-A383-180B7D2C3EF7}" type="presOf" srcId="{3617A642-FE45-4B47-B00D-7C4758A60436}" destId="{830B9BA0-09CB-4254-90D9-55F7E72F3A19}" srcOrd="0" destOrd="0" presId="urn:microsoft.com/office/officeart/2005/8/layout/cycle2"/>
    <dgm:cxn modelId="{AA769B56-BE59-451C-8C4B-20861CB8E163}" type="presOf" srcId="{384B37D3-0237-4C33-8448-2A1FA8298B58}" destId="{DBF8169D-4A1B-4DEB-BC1D-0331E6BFA065}" srcOrd="0" destOrd="0" presId="urn:microsoft.com/office/officeart/2005/8/layout/cycle2"/>
    <dgm:cxn modelId="{4D8E0EDF-E116-41F3-9594-1608C7D8D344}" type="presOf" srcId="{0E793CCA-EEF9-4DE6-AC9C-26E708F08D67}" destId="{EEBFAD37-6EF7-4000-BBA6-EF07B9784D46}" srcOrd="0" destOrd="0" presId="urn:microsoft.com/office/officeart/2005/8/layout/cycle2"/>
    <dgm:cxn modelId="{AF4A9888-2962-413F-88B3-F39D2FC6CCB3}" type="presOf" srcId="{B1684CDB-1B97-4317-AEAF-CCF7E2DCBA49}" destId="{97301848-00B1-4DDA-8A88-6065B34517E5}" srcOrd="1" destOrd="0" presId="urn:microsoft.com/office/officeart/2005/8/layout/cycle2"/>
    <dgm:cxn modelId="{9EC0CCC3-D2D5-474D-B674-612FE34D7C23}" srcId="{876FA325-3BFA-4C3D-B939-2D625D68F4E4}" destId="{3617A642-FE45-4B47-B00D-7C4758A60436}" srcOrd="1" destOrd="0" parTransId="{B0EA6B1E-6DDC-4627-A3E7-54DB8A59FA0C}" sibTransId="{F166C518-89CE-46D8-9550-02EB6AC304B0}"/>
    <dgm:cxn modelId="{CAF2DD28-C176-4CBE-B047-FC0130D3A910}" type="presOf" srcId="{876FA325-3BFA-4C3D-B939-2D625D68F4E4}" destId="{79C09D45-946A-4395-90AC-2A7A7A7AAFA8}" srcOrd="0" destOrd="0" presId="urn:microsoft.com/office/officeart/2005/8/layout/cycle2"/>
    <dgm:cxn modelId="{3B340FEF-CBFF-41ED-94F7-96D1A34AC44F}" type="presOf" srcId="{B1684CDB-1B97-4317-AEAF-CCF7E2DCBA49}" destId="{DA72EA45-994B-4DFE-80D6-3695BC011C0B}" srcOrd="0" destOrd="0" presId="urn:microsoft.com/office/officeart/2005/8/layout/cycle2"/>
    <dgm:cxn modelId="{67249BA3-7905-4B6D-B44D-D88F490BDAB5}" type="presOf" srcId="{4C218D8A-AD82-4898-84ED-013C4810D98A}" destId="{2200619F-E9BC-41D3-88B8-F5C11B2A6764}" srcOrd="1" destOrd="0" presId="urn:microsoft.com/office/officeart/2005/8/layout/cycle2"/>
    <dgm:cxn modelId="{A1AE98CB-0667-4F51-BF7C-92E12318DE06}" srcId="{876FA325-3BFA-4C3D-B939-2D625D68F4E4}" destId="{384B37D3-0237-4C33-8448-2A1FA8298B58}" srcOrd="2" destOrd="0" parTransId="{1E52BEF6-C7D7-4660-9569-DCD8744C0212}" sibTransId="{4C218D8A-AD82-4898-84ED-013C4810D98A}"/>
    <dgm:cxn modelId="{D278FA97-F6EE-4DA0-B5E1-6AAB7B8D9FB9}" type="presOf" srcId="{4C218D8A-AD82-4898-84ED-013C4810D98A}" destId="{F93B64CF-79AB-4CE8-982E-1C012A69E923}" srcOrd="0" destOrd="0" presId="urn:microsoft.com/office/officeart/2005/8/layout/cycle2"/>
    <dgm:cxn modelId="{2C41DDDE-085F-4EB6-87B7-8DB7C41B570D}" type="presParOf" srcId="{79C09D45-946A-4395-90AC-2A7A7A7AAFA8}" destId="{EEBFAD37-6EF7-4000-BBA6-EF07B9784D46}" srcOrd="0" destOrd="0" presId="urn:microsoft.com/office/officeart/2005/8/layout/cycle2"/>
    <dgm:cxn modelId="{14734A3F-C331-434F-9ECF-1A71A4565201}" type="presParOf" srcId="{79C09D45-946A-4395-90AC-2A7A7A7AAFA8}" destId="{DA72EA45-994B-4DFE-80D6-3695BC011C0B}" srcOrd="1" destOrd="0" presId="urn:microsoft.com/office/officeart/2005/8/layout/cycle2"/>
    <dgm:cxn modelId="{2C00EAED-C08A-4673-B38D-E71223A2779D}" type="presParOf" srcId="{DA72EA45-994B-4DFE-80D6-3695BC011C0B}" destId="{97301848-00B1-4DDA-8A88-6065B34517E5}" srcOrd="0" destOrd="0" presId="urn:microsoft.com/office/officeart/2005/8/layout/cycle2"/>
    <dgm:cxn modelId="{DA6FFD6D-C0FF-432D-B4E6-78BCA95C7F2A}" type="presParOf" srcId="{79C09D45-946A-4395-90AC-2A7A7A7AAFA8}" destId="{830B9BA0-09CB-4254-90D9-55F7E72F3A19}" srcOrd="2" destOrd="0" presId="urn:microsoft.com/office/officeart/2005/8/layout/cycle2"/>
    <dgm:cxn modelId="{265D858A-006C-426A-8AB4-981D15D2748E}" type="presParOf" srcId="{79C09D45-946A-4395-90AC-2A7A7A7AAFA8}" destId="{D605C5ED-58B9-4C54-930D-AA6E893FD6BE}" srcOrd="3" destOrd="0" presId="urn:microsoft.com/office/officeart/2005/8/layout/cycle2"/>
    <dgm:cxn modelId="{A1F9618B-EF5F-4330-BCD6-C450CE23BFD6}" type="presParOf" srcId="{D605C5ED-58B9-4C54-930D-AA6E893FD6BE}" destId="{2264E8AE-43F7-4E07-A893-7957F93DE005}" srcOrd="0" destOrd="0" presId="urn:microsoft.com/office/officeart/2005/8/layout/cycle2"/>
    <dgm:cxn modelId="{BED0F631-3A17-4143-86C5-C0480D8FEE41}" type="presParOf" srcId="{79C09D45-946A-4395-90AC-2A7A7A7AAFA8}" destId="{DBF8169D-4A1B-4DEB-BC1D-0331E6BFA065}" srcOrd="4" destOrd="0" presId="urn:microsoft.com/office/officeart/2005/8/layout/cycle2"/>
    <dgm:cxn modelId="{F640D183-F7C8-4461-930F-8F8E1F00A13C}" type="presParOf" srcId="{79C09D45-946A-4395-90AC-2A7A7A7AAFA8}" destId="{F93B64CF-79AB-4CE8-982E-1C012A69E923}" srcOrd="5" destOrd="0" presId="urn:microsoft.com/office/officeart/2005/8/layout/cycle2"/>
    <dgm:cxn modelId="{E027CBF5-72F0-4ED4-9D7C-15B8FF3172F9}" type="presParOf" srcId="{F93B64CF-79AB-4CE8-982E-1C012A69E923}" destId="{2200619F-E9BC-41D3-88B8-F5C11B2A676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2CACC5-8899-4019-9E9B-F9FDDA815D96}"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5AE6D87C-BF41-4739-A29B-B46A40890140}">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en-US" sz="2000" b="1" dirty="0" err="1" smtClean="0"/>
            <a:t>Kulttuurien</a:t>
          </a:r>
          <a:r>
            <a:rPr lang="en-US" sz="2000" b="1" dirty="0" smtClean="0"/>
            <a:t> </a:t>
          </a:r>
          <a:r>
            <a:rPr lang="en-US" sz="2000" b="1" dirty="0" err="1" smtClean="0"/>
            <a:t>välinen</a:t>
          </a:r>
          <a:r>
            <a:rPr lang="en-US" sz="2000" b="1" dirty="0" smtClean="0"/>
            <a:t> </a:t>
          </a:r>
          <a:r>
            <a:rPr lang="en-US" sz="2000" b="1" dirty="0" err="1" smtClean="0"/>
            <a:t>kohtaaminen</a:t>
          </a:r>
          <a:endParaRPr lang="en-US" sz="2000" b="1" dirty="0"/>
        </a:p>
      </dgm:t>
    </dgm:pt>
    <dgm:pt modelId="{AC224B55-72E9-4642-8EE5-A560A5F2AD44}" type="parTrans" cxnId="{F8DF4294-81DE-4945-A4B7-0AC8487CDD43}">
      <dgm:prSet/>
      <dgm:spPr/>
      <dgm:t>
        <a:bodyPr/>
        <a:lstStyle/>
        <a:p>
          <a:endParaRPr lang="en-US"/>
        </a:p>
      </dgm:t>
    </dgm:pt>
    <dgm:pt modelId="{3610B0CC-2320-44C3-8B69-8C631807C195}" type="sibTrans" cxnId="{F8DF4294-81DE-4945-A4B7-0AC8487CDD43}">
      <dgm:prSet/>
      <dgm:spPr/>
      <dgm:t>
        <a:bodyPr/>
        <a:lstStyle/>
        <a:p>
          <a:endParaRPr lang="en-US"/>
        </a:p>
      </dgm:t>
    </dgm:pt>
    <dgm:pt modelId="{C59B6CE0-0657-407E-9DAA-33B1BD5D0026}">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Avoin, ennakkoluuloton, joustava, sietää monitulkintaisuutta, rohkeutta ja herkkyyttä </a:t>
          </a:r>
          <a:endParaRPr lang="en-US" sz="2400" dirty="0"/>
        </a:p>
      </dgm:t>
    </dgm:pt>
    <dgm:pt modelId="{2CCAAC80-D549-438B-8FBB-C6BF73730443}" type="parTrans" cxnId="{ADC600AD-1BAF-4EFE-B32C-4705F279256B}">
      <dgm:prSet>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59D83EE7-E6CC-4627-9881-70A0877201BD}" type="sibTrans" cxnId="{ADC600AD-1BAF-4EFE-B32C-4705F279256B}">
      <dgm:prSet/>
      <dgm:spPr/>
      <dgm:t>
        <a:bodyPr/>
        <a:lstStyle/>
        <a:p>
          <a:endParaRPr lang="en-US"/>
        </a:p>
      </dgm:t>
    </dgm:pt>
    <dgm:pt modelId="{892452D2-01D7-4837-84C5-C6C0A96839E2}">
      <dgm:prSet/>
      <dgm:spPr/>
      <dgm:t>
        <a:bodyPr/>
        <a:lstStyle/>
        <a:p>
          <a:endParaRPr lang="en-US"/>
        </a:p>
      </dgm:t>
    </dgm:pt>
    <dgm:pt modelId="{714AB543-C12F-42B0-AC88-ABBFBC13FB5A}" type="parTrans" cxnId="{0C2514CE-52AA-491D-A1B1-3626B439AA5C}">
      <dgm:prSet/>
      <dgm:spPr/>
      <dgm:t>
        <a:bodyPr/>
        <a:lstStyle/>
        <a:p>
          <a:endParaRPr lang="en-US"/>
        </a:p>
      </dgm:t>
    </dgm:pt>
    <dgm:pt modelId="{7E8DD908-7DFA-41F8-AB8D-A7BB652D6AE1}" type="sibTrans" cxnId="{0C2514CE-52AA-491D-A1B1-3626B439AA5C}">
      <dgm:prSet/>
      <dgm:spPr/>
      <dgm:t>
        <a:bodyPr/>
        <a:lstStyle/>
        <a:p>
          <a:endParaRPr lang="en-US"/>
        </a:p>
      </dgm:t>
    </dgm:pt>
    <dgm:pt modelId="{FF8B9EE9-CFFB-425A-BC2C-85C78A5FEADC}">
      <dgm:prSet custT="1">
        <dgm:style>
          <a:lnRef idx="1">
            <a:schemeClr val="accent2"/>
          </a:lnRef>
          <a:fillRef idx="2">
            <a:schemeClr val="accent2"/>
          </a:fillRef>
          <a:effectRef idx="1">
            <a:schemeClr val="accent2"/>
          </a:effectRef>
          <a:fontRef idx="minor">
            <a:schemeClr val="dk1"/>
          </a:fontRef>
        </dgm:style>
      </dgm:prSet>
      <dgm:spPr/>
      <dgm:t>
        <a:bodyPr/>
        <a:lstStyle/>
        <a:p>
          <a:r>
            <a:rPr lang="fi-FI" sz="1600" dirty="0" smtClean="0"/>
            <a:t>Kasvattajien ja vanhempien suhtautumisella </a:t>
          </a:r>
          <a:r>
            <a:rPr lang="fi-FI" sz="1600" dirty="0" err="1" smtClean="0"/>
            <a:t>maahanmuuttajataus-taisiin</a:t>
          </a:r>
          <a:r>
            <a:rPr lang="fi-FI" sz="1600" dirty="0" smtClean="0"/>
            <a:t> on iso merkitys sille, millaiseksi lapsen suhtautuminen eri kulttuureja kohtaan muodostuu.</a:t>
          </a:r>
          <a:endParaRPr lang="fi-FI" sz="1600" dirty="0"/>
        </a:p>
      </dgm:t>
    </dgm:pt>
    <dgm:pt modelId="{C3DD833F-0179-4613-B61E-B1C07F3D8DF5}" type="parTrans" cxnId="{FCC3595C-A082-479F-9112-6807FB1D02D2}">
      <dgm:prSet>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187277BF-2D59-4FD2-9A08-E8DD5D756132}" type="sibTrans" cxnId="{FCC3595C-A082-479F-9112-6807FB1D02D2}">
      <dgm:prSet/>
      <dgm:spPr/>
      <dgm:t>
        <a:bodyPr/>
        <a:lstStyle/>
        <a:p>
          <a:endParaRPr lang="en-US"/>
        </a:p>
      </dgm:t>
    </dgm:pt>
    <dgm:pt modelId="{548F404A-8C69-487D-A9C1-F817A1CD3C5D}">
      <dgm:prSet custT="1">
        <dgm:style>
          <a:lnRef idx="1">
            <a:schemeClr val="accent2"/>
          </a:lnRef>
          <a:fillRef idx="2">
            <a:schemeClr val="accent2"/>
          </a:fillRef>
          <a:effectRef idx="1">
            <a:schemeClr val="accent2"/>
          </a:effectRef>
          <a:fontRef idx="minor">
            <a:schemeClr val="dk1"/>
          </a:fontRef>
        </dgm:style>
      </dgm:prSet>
      <dgm:spPr/>
      <dgm:t>
        <a:bodyPr/>
        <a:lstStyle/>
        <a:p>
          <a:r>
            <a:rPr lang="fi-FI" sz="1800" dirty="0" smtClean="0"/>
            <a:t>Yhteisten kokemusten avulla saadaan yhteistä ymmärrystä, kieltä ja ennen kaikkea molemminpuolista arvostusta.</a:t>
          </a:r>
          <a:endParaRPr lang="fi-FI" sz="1800" dirty="0"/>
        </a:p>
      </dgm:t>
    </dgm:pt>
    <dgm:pt modelId="{EEF24AD9-DBF4-4C11-B1E9-9FC247C0AF31}" type="parTrans" cxnId="{B7827631-0F83-4E99-A549-264A951A5277}">
      <dgm:prSet>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8247EDE8-4915-480C-9976-D260EEAC3E30}" type="sibTrans" cxnId="{B7827631-0F83-4E99-A549-264A951A5277}">
      <dgm:prSet/>
      <dgm:spPr/>
      <dgm:t>
        <a:bodyPr/>
        <a:lstStyle/>
        <a:p>
          <a:endParaRPr lang="en-US"/>
        </a:p>
      </dgm:t>
    </dgm:pt>
    <dgm:pt modelId="{C133220F-91FA-4CC1-B222-D6082C205D91}" type="pres">
      <dgm:prSet presAssocID="{C82CACC5-8899-4019-9E9B-F9FDDA815D96}" presName="cycle" presStyleCnt="0">
        <dgm:presLayoutVars>
          <dgm:chMax val="1"/>
          <dgm:dir/>
          <dgm:animLvl val="ctr"/>
          <dgm:resizeHandles val="exact"/>
        </dgm:presLayoutVars>
      </dgm:prSet>
      <dgm:spPr/>
      <dgm:t>
        <a:bodyPr/>
        <a:lstStyle/>
        <a:p>
          <a:endParaRPr lang="en-US"/>
        </a:p>
      </dgm:t>
    </dgm:pt>
    <dgm:pt modelId="{4F2B7528-B4D5-46BC-B3E6-B2E15756B996}" type="pres">
      <dgm:prSet presAssocID="{5AE6D87C-BF41-4739-A29B-B46A40890140}" presName="centerShape" presStyleLbl="node0" presStyleIdx="0" presStyleCnt="1" custScaleX="142996" custScaleY="101272" custLinFactNeighborX="-28770" custLinFactNeighborY="-17314"/>
      <dgm:spPr/>
      <dgm:t>
        <a:bodyPr/>
        <a:lstStyle/>
        <a:p>
          <a:endParaRPr lang="en-US"/>
        </a:p>
      </dgm:t>
    </dgm:pt>
    <dgm:pt modelId="{804DC0B1-7A46-4DD4-A4B6-A8BE3DA3AF33}" type="pres">
      <dgm:prSet presAssocID="{2CCAAC80-D549-438B-8FBB-C6BF73730443}" presName="Name9" presStyleLbl="parChTrans1D2" presStyleIdx="0" presStyleCnt="3"/>
      <dgm:spPr/>
      <dgm:t>
        <a:bodyPr/>
        <a:lstStyle/>
        <a:p>
          <a:endParaRPr lang="en-US"/>
        </a:p>
      </dgm:t>
    </dgm:pt>
    <dgm:pt modelId="{941F56F2-1568-443F-B29F-2EE9516D90DE}" type="pres">
      <dgm:prSet presAssocID="{2CCAAC80-D549-438B-8FBB-C6BF73730443}" presName="connTx" presStyleLbl="parChTrans1D2" presStyleIdx="0" presStyleCnt="3"/>
      <dgm:spPr/>
      <dgm:t>
        <a:bodyPr/>
        <a:lstStyle/>
        <a:p>
          <a:endParaRPr lang="en-US"/>
        </a:p>
      </dgm:t>
    </dgm:pt>
    <dgm:pt modelId="{0DC3156C-4BB8-48D5-A59E-FB37F803EEEB}" type="pres">
      <dgm:prSet presAssocID="{C59B6CE0-0657-407E-9DAA-33B1BD5D0026}" presName="node" presStyleLbl="node1" presStyleIdx="0" presStyleCnt="3" custScaleX="280852" custScaleY="148215" custRadScaleRad="150024" custRadScaleInc="13891">
        <dgm:presLayoutVars>
          <dgm:bulletEnabled val="1"/>
        </dgm:presLayoutVars>
      </dgm:prSet>
      <dgm:spPr/>
      <dgm:t>
        <a:bodyPr/>
        <a:lstStyle/>
        <a:p>
          <a:endParaRPr lang="en-US"/>
        </a:p>
      </dgm:t>
    </dgm:pt>
    <dgm:pt modelId="{49AF7FE8-45F2-4F78-84DE-2F8F34DCEB1E}" type="pres">
      <dgm:prSet presAssocID="{C3DD833F-0179-4613-B61E-B1C07F3D8DF5}" presName="Name9" presStyleLbl="parChTrans1D2" presStyleIdx="1" presStyleCnt="3"/>
      <dgm:spPr/>
      <dgm:t>
        <a:bodyPr/>
        <a:lstStyle/>
        <a:p>
          <a:endParaRPr lang="en-US"/>
        </a:p>
      </dgm:t>
    </dgm:pt>
    <dgm:pt modelId="{F82DD264-7AAF-4DF6-9C16-CFDE55C6A020}" type="pres">
      <dgm:prSet presAssocID="{C3DD833F-0179-4613-B61E-B1C07F3D8DF5}" presName="connTx" presStyleLbl="parChTrans1D2" presStyleIdx="1" presStyleCnt="3"/>
      <dgm:spPr/>
      <dgm:t>
        <a:bodyPr/>
        <a:lstStyle/>
        <a:p>
          <a:endParaRPr lang="en-US"/>
        </a:p>
      </dgm:t>
    </dgm:pt>
    <dgm:pt modelId="{50659F21-3644-4B78-986C-29440D2CD9AD}" type="pres">
      <dgm:prSet presAssocID="{FF8B9EE9-CFFB-425A-BC2C-85C78A5FEADC}" presName="node" presStyleLbl="node1" presStyleIdx="1" presStyleCnt="3" custScaleX="150545" custScaleY="143487" custRadScaleRad="112024" custRadScaleInc="44694">
        <dgm:presLayoutVars>
          <dgm:bulletEnabled val="1"/>
        </dgm:presLayoutVars>
      </dgm:prSet>
      <dgm:spPr/>
      <dgm:t>
        <a:bodyPr/>
        <a:lstStyle/>
        <a:p>
          <a:endParaRPr lang="en-US"/>
        </a:p>
      </dgm:t>
    </dgm:pt>
    <dgm:pt modelId="{85C8EDAD-33FE-4C1D-8A46-89A5A8AA4BFB}" type="pres">
      <dgm:prSet presAssocID="{EEF24AD9-DBF4-4C11-B1E9-9FC247C0AF31}" presName="Name9" presStyleLbl="parChTrans1D2" presStyleIdx="2" presStyleCnt="3"/>
      <dgm:spPr/>
      <dgm:t>
        <a:bodyPr/>
        <a:lstStyle/>
        <a:p>
          <a:endParaRPr lang="en-US"/>
        </a:p>
      </dgm:t>
    </dgm:pt>
    <dgm:pt modelId="{DE6711CD-C348-4FAE-AAD0-5240C762D408}" type="pres">
      <dgm:prSet presAssocID="{EEF24AD9-DBF4-4C11-B1E9-9FC247C0AF31}" presName="connTx" presStyleLbl="parChTrans1D2" presStyleIdx="2" presStyleCnt="3"/>
      <dgm:spPr/>
      <dgm:t>
        <a:bodyPr/>
        <a:lstStyle/>
        <a:p>
          <a:endParaRPr lang="en-US"/>
        </a:p>
      </dgm:t>
    </dgm:pt>
    <dgm:pt modelId="{66C9B307-6070-4B8A-B050-19C621198AD6}" type="pres">
      <dgm:prSet presAssocID="{548F404A-8C69-487D-A9C1-F817A1CD3C5D}" presName="node" presStyleLbl="node1" presStyleIdx="2" presStyleCnt="3" custScaleX="156312" custScaleY="143215" custRadScaleRad="114509" custRadScaleInc="-40873">
        <dgm:presLayoutVars>
          <dgm:bulletEnabled val="1"/>
        </dgm:presLayoutVars>
      </dgm:prSet>
      <dgm:spPr/>
      <dgm:t>
        <a:bodyPr/>
        <a:lstStyle/>
        <a:p>
          <a:endParaRPr lang="en-US"/>
        </a:p>
      </dgm:t>
    </dgm:pt>
  </dgm:ptLst>
  <dgm:cxnLst>
    <dgm:cxn modelId="{54CFBADA-45FF-43CA-A0C7-86D706ADD871}" type="presOf" srcId="{C3DD833F-0179-4613-B61E-B1C07F3D8DF5}" destId="{F82DD264-7AAF-4DF6-9C16-CFDE55C6A020}" srcOrd="1" destOrd="0" presId="urn:microsoft.com/office/officeart/2005/8/layout/radial1"/>
    <dgm:cxn modelId="{A7131E21-27F1-4293-B66B-7361F9CA2D46}" type="presOf" srcId="{2CCAAC80-D549-438B-8FBB-C6BF73730443}" destId="{804DC0B1-7A46-4DD4-A4B6-A8BE3DA3AF33}" srcOrd="0" destOrd="0" presId="urn:microsoft.com/office/officeart/2005/8/layout/radial1"/>
    <dgm:cxn modelId="{0C2514CE-52AA-491D-A1B1-3626B439AA5C}" srcId="{C82CACC5-8899-4019-9E9B-F9FDDA815D96}" destId="{892452D2-01D7-4837-84C5-C6C0A96839E2}" srcOrd="1" destOrd="0" parTransId="{714AB543-C12F-42B0-AC88-ABBFBC13FB5A}" sibTransId="{7E8DD908-7DFA-41F8-AB8D-A7BB652D6AE1}"/>
    <dgm:cxn modelId="{48605368-608B-48DF-A77F-EA43D75A629B}" type="presOf" srcId="{548F404A-8C69-487D-A9C1-F817A1CD3C5D}" destId="{66C9B307-6070-4B8A-B050-19C621198AD6}" srcOrd="0" destOrd="0" presId="urn:microsoft.com/office/officeart/2005/8/layout/radial1"/>
    <dgm:cxn modelId="{2F973086-498A-4E19-AC28-9DB9F19E41AD}" type="presOf" srcId="{C59B6CE0-0657-407E-9DAA-33B1BD5D0026}" destId="{0DC3156C-4BB8-48D5-A59E-FB37F803EEEB}" srcOrd="0" destOrd="0" presId="urn:microsoft.com/office/officeart/2005/8/layout/radial1"/>
    <dgm:cxn modelId="{FCC3595C-A082-479F-9112-6807FB1D02D2}" srcId="{5AE6D87C-BF41-4739-A29B-B46A40890140}" destId="{FF8B9EE9-CFFB-425A-BC2C-85C78A5FEADC}" srcOrd="1" destOrd="0" parTransId="{C3DD833F-0179-4613-B61E-B1C07F3D8DF5}" sibTransId="{187277BF-2D59-4FD2-9A08-E8DD5D756132}"/>
    <dgm:cxn modelId="{ADC600AD-1BAF-4EFE-B32C-4705F279256B}" srcId="{5AE6D87C-BF41-4739-A29B-B46A40890140}" destId="{C59B6CE0-0657-407E-9DAA-33B1BD5D0026}" srcOrd="0" destOrd="0" parTransId="{2CCAAC80-D549-438B-8FBB-C6BF73730443}" sibTransId="{59D83EE7-E6CC-4627-9881-70A0877201BD}"/>
    <dgm:cxn modelId="{9A004639-933B-4CCE-B01C-2FF076289DAD}" type="presOf" srcId="{5AE6D87C-BF41-4739-A29B-B46A40890140}" destId="{4F2B7528-B4D5-46BC-B3E6-B2E15756B996}" srcOrd="0" destOrd="0" presId="urn:microsoft.com/office/officeart/2005/8/layout/radial1"/>
    <dgm:cxn modelId="{16E220AB-5CEE-48D6-85DA-192C278C8078}" type="presOf" srcId="{C82CACC5-8899-4019-9E9B-F9FDDA815D96}" destId="{C133220F-91FA-4CC1-B222-D6082C205D91}" srcOrd="0" destOrd="0" presId="urn:microsoft.com/office/officeart/2005/8/layout/radial1"/>
    <dgm:cxn modelId="{F5EB80DC-DB6A-41EB-8F52-A2E5DE697E87}" type="presOf" srcId="{EEF24AD9-DBF4-4C11-B1E9-9FC247C0AF31}" destId="{DE6711CD-C348-4FAE-AAD0-5240C762D408}" srcOrd="1" destOrd="0" presId="urn:microsoft.com/office/officeart/2005/8/layout/radial1"/>
    <dgm:cxn modelId="{92F802A5-C8B2-496B-A763-6FF37F18415F}" type="presOf" srcId="{2CCAAC80-D549-438B-8FBB-C6BF73730443}" destId="{941F56F2-1568-443F-B29F-2EE9516D90DE}" srcOrd="1" destOrd="0" presId="urn:microsoft.com/office/officeart/2005/8/layout/radial1"/>
    <dgm:cxn modelId="{F6A5AAD8-5D43-48F3-8D1E-42F245F3DCB1}" type="presOf" srcId="{EEF24AD9-DBF4-4C11-B1E9-9FC247C0AF31}" destId="{85C8EDAD-33FE-4C1D-8A46-89A5A8AA4BFB}" srcOrd="0" destOrd="0" presId="urn:microsoft.com/office/officeart/2005/8/layout/radial1"/>
    <dgm:cxn modelId="{B7827631-0F83-4E99-A549-264A951A5277}" srcId="{5AE6D87C-BF41-4739-A29B-B46A40890140}" destId="{548F404A-8C69-487D-A9C1-F817A1CD3C5D}" srcOrd="2" destOrd="0" parTransId="{EEF24AD9-DBF4-4C11-B1E9-9FC247C0AF31}" sibTransId="{8247EDE8-4915-480C-9976-D260EEAC3E30}"/>
    <dgm:cxn modelId="{106695E7-29DD-4E59-9F25-F043D6163427}" type="presOf" srcId="{C3DD833F-0179-4613-B61E-B1C07F3D8DF5}" destId="{49AF7FE8-45F2-4F78-84DE-2F8F34DCEB1E}" srcOrd="0" destOrd="0" presId="urn:microsoft.com/office/officeart/2005/8/layout/radial1"/>
    <dgm:cxn modelId="{F8DF4294-81DE-4945-A4B7-0AC8487CDD43}" srcId="{C82CACC5-8899-4019-9E9B-F9FDDA815D96}" destId="{5AE6D87C-BF41-4739-A29B-B46A40890140}" srcOrd="0" destOrd="0" parTransId="{AC224B55-72E9-4642-8EE5-A560A5F2AD44}" sibTransId="{3610B0CC-2320-44C3-8B69-8C631807C195}"/>
    <dgm:cxn modelId="{23C19A74-FE43-4B53-AA71-DB24882FDCB4}" type="presOf" srcId="{FF8B9EE9-CFFB-425A-BC2C-85C78A5FEADC}" destId="{50659F21-3644-4B78-986C-29440D2CD9AD}" srcOrd="0" destOrd="0" presId="urn:microsoft.com/office/officeart/2005/8/layout/radial1"/>
    <dgm:cxn modelId="{8C5B9C33-F667-4ED1-95EB-218818EF6EEC}" type="presParOf" srcId="{C133220F-91FA-4CC1-B222-D6082C205D91}" destId="{4F2B7528-B4D5-46BC-B3E6-B2E15756B996}" srcOrd="0" destOrd="0" presId="urn:microsoft.com/office/officeart/2005/8/layout/radial1"/>
    <dgm:cxn modelId="{3C8FF4AC-21D5-483A-8F50-34AE0B8DAE52}" type="presParOf" srcId="{C133220F-91FA-4CC1-B222-D6082C205D91}" destId="{804DC0B1-7A46-4DD4-A4B6-A8BE3DA3AF33}" srcOrd="1" destOrd="0" presId="urn:microsoft.com/office/officeart/2005/8/layout/radial1"/>
    <dgm:cxn modelId="{7FA94F56-E72D-4147-9264-9A8F5F8CB051}" type="presParOf" srcId="{804DC0B1-7A46-4DD4-A4B6-A8BE3DA3AF33}" destId="{941F56F2-1568-443F-B29F-2EE9516D90DE}" srcOrd="0" destOrd="0" presId="urn:microsoft.com/office/officeart/2005/8/layout/radial1"/>
    <dgm:cxn modelId="{67D0C291-5643-454D-90A8-9440B8A2D05A}" type="presParOf" srcId="{C133220F-91FA-4CC1-B222-D6082C205D91}" destId="{0DC3156C-4BB8-48D5-A59E-FB37F803EEEB}" srcOrd="2" destOrd="0" presId="urn:microsoft.com/office/officeart/2005/8/layout/radial1"/>
    <dgm:cxn modelId="{A8B22C97-425E-46D9-826C-ADE92FE0E104}" type="presParOf" srcId="{C133220F-91FA-4CC1-B222-D6082C205D91}" destId="{49AF7FE8-45F2-4F78-84DE-2F8F34DCEB1E}" srcOrd="3" destOrd="0" presId="urn:microsoft.com/office/officeart/2005/8/layout/radial1"/>
    <dgm:cxn modelId="{A40BB2D2-414F-4CAA-B204-880FE0E4465B}" type="presParOf" srcId="{49AF7FE8-45F2-4F78-84DE-2F8F34DCEB1E}" destId="{F82DD264-7AAF-4DF6-9C16-CFDE55C6A020}" srcOrd="0" destOrd="0" presId="urn:microsoft.com/office/officeart/2005/8/layout/radial1"/>
    <dgm:cxn modelId="{36475D31-E990-4D7F-B0F6-1E7DB33F3885}" type="presParOf" srcId="{C133220F-91FA-4CC1-B222-D6082C205D91}" destId="{50659F21-3644-4B78-986C-29440D2CD9AD}" srcOrd="4" destOrd="0" presId="urn:microsoft.com/office/officeart/2005/8/layout/radial1"/>
    <dgm:cxn modelId="{A7982C59-AC72-4C3C-B97C-EB00A16567F1}" type="presParOf" srcId="{C133220F-91FA-4CC1-B222-D6082C205D91}" destId="{85C8EDAD-33FE-4C1D-8A46-89A5A8AA4BFB}" srcOrd="5" destOrd="0" presId="urn:microsoft.com/office/officeart/2005/8/layout/radial1"/>
    <dgm:cxn modelId="{8EBFA957-3763-410A-AF04-0A7215399A8B}" type="presParOf" srcId="{85C8EDAD-33FE-4C1D-8A46-89A5A8AA4BFB}" destId="{DE6711CD-C348-4FAE-AAD0-5240C762D408}" srcOrd="0" destOrd="0" presId="urn:microsoft.com/office/officeart/2005/8/layout/radial1"/>
    <dgm:cxn modelId="{759238E3-CFEC-4498-883E-4F85578B9B40}" type="presParOf" srcId="{C133220F-91FA-4CC1-B222-D6082C205D91}" destId="{66C9B307-6070-4B8A-B050-19C621198AD6}"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09B98B-17BF-42FD-8422-C819A01B3196}" type="doc">
      <dgm:prSet loTypeId="urn:microsoft.com/office/officeart/2005/8/layout/architecture+Icon" loCatId="officeonline" qsTypeId="urn:microsoft.com/office/officeart/2005/8/quickstyle/simple1" qsCatId="simple" csTypeId="urn:microsoft.com/office/officeart/2005/8/colors/accent1_2" csCatId="accent1" phldr="1"/>
      <dgm:spPr/>
      <dgm:t>
        <a:bodyPr/>
        <a:lstStyle/>
        <a:p>
          <a:endParaRPr lang="en-US"/>
        </a:p>
      </dgm:t>
    </dgm:pt>
    <dgm:pt modelId="{AD20E7B0-C7BD-4CBF-816C-88FEDFC14A83}">
      <dgm:prSet phldrT="[Teksti]" custT="1"/>
      <dgm:spPr/>
      <dgm:t>
        <a:bodyPr/>
        <a:lstStyle/>
        <a:p>
          <a:r>
            <a:rPr lang="en-US" sz="2800" dirty="0" err="1" smtClean="0"/>
            <a:t>Tärkeintä</a:t>
          </a:r>
          <a:r>
            <a:rPr lang="en-US" sz="2800" dirty="0" smtClean="0"/>
            <a:t> on </a:t>
          </a:r>
          <a:r>
            <a:rPr lang="en-US" sz="2800" dirty="0" err="1" smtClean="0"/>
            <a:t>tunnistaa</a:t>
          </a:r>
          <a:r>
            <a:rPr lang="en-US" sz="2800" dirty="0" smtClean="0"/>
            <a:t> ja </a:t>
          </a:r>
          <a:r>
            <a:rPr lang="en-US" sz="2800" dirty="0" err="1" smtClean="0"/>
            <a:t>tunnustaa</a:t>
          </a:r>
          <a:r>
            <a:rPr lang="en-US" sz="2800" dirty="0" smtClean="0"/>
            <a:t> </a:t>
          </a:r>
          <a:r>
            <a:rPr lang="en-US" sz="2800" dirty="0" err="1" smtClean="0"/>
            <a:t>omat</a:t>
          </a:r>
          <a:r>
            <a:rPr lang="en-US" sz="2800" dirty="0" smtClean="0"/>
            <a:t> </a:t>
          </a:r>
          <a:r>
            <a:rPr lang="en-US" sz="2800" dirty="0" err="1" smtClean="0"/>
            <a:t>ennakkoluulonsa</a:t>
          </a:r>
          <a:r>
            <a:rPr lang="en-US" sz="2800" dirty="0" smtClean="0"/>
            <a:t>, ja </a:t>
          </a:r>
          <a:r>
            <a:rPr lang="en-US" sz="2800" dirty="0" err="1" smtClean="0"/>
            <a:t>sitä</a:t>
          </a:r>
          <a:r>
            <a:rPr lang="en-US" sz="2800" dirty="0" smtClean="0"/>
            <a:t> </a:t>
          </a:r>
          <a:r>
            <a:rPr lang="en-US" sz="2800" dirty="0" err="1" smtClean="0"/>
            <a:t>kautta</a:t>
          </a:r>
          <a:r>
            <a:rPr lang="en-US" sz="2800" dirty="0" smtClean="0"/>
            <a:t> </a:t>
          </a:r>
          <a:r>
            <a:rPr lang="en-US" sz="2800" dirty="0" err="1" smtClean="0"/>
            <a:t>niihin</a:t>
          </a:r>
          <a:r>
            <a:rPr lang="en-US" sz="2800" dirty="0" smtClean="0"/>
            <a:t> </a:t>
          </a:r>
          <a:r>
            <a:rPr lang="en-US" sz="2800" dirty="0" err="1" smtClean="0"/>
            <a:t>voi</a:t>
          </a:r>
          <a:r>
            <a:rPr lang="en-US" sz="2800" dirty="0" smtClean="0"/>
            <a:t> </a:t>
          </a:r>
          <a:r>
            <a:rPr lang="en-US" sz="2800" dirty="0" err="1" smtClean="0"/>
            <a:t>myös</a:t>
          </a:r>
          <a:r>
            <a:rPr lang="en-US" sz="2800" dirty="0" smtClean="0"/>
            <a:t> </a:t>
          </a:r>
          <a:r>
            <a:rPr lang="en-US" sz="2800" dirty="0" err="1" smtClean="0"/>
            <a:t>tarttua</a:t>
          </a:r>
          <a:endParaRPr lang="en-US" sz="2800" dirty="0"/>
        </a:p>
      </dgm:t>
    </dgm:pt>
    <dgm:pt modelId="{FA0ABA35-8FA9-4EFA-B0D0-68C7DD6A99C2}" type="parTrans" cxnId="{0F40204D-312B-45E2-8D3D-AF1E783912C8}">
      <dgm:prSet/>
      <dgm:spPr/>
      <dgm:t>
        <a:bodyPr/>
        <a:lstStyle/>
        <a:p>
          <a:endParaRPr lang="en-US"/>
        </a:p>
      </dgm:t>
    </dgm:pt>
    <dgm:pt modelId="{CB6F394A-AC19-40A1-951E-7D52217B2375}" type="sibTrans" cxnId="{0F40204D-312B-45E2-8D3D-AF1E783912C8}">
      <dgm:prSet/>
      <dgm:spPr/>
      <dgm:t>
        <a:bodyPr/>
        <a:lstStyle/>
        <a:p>
          <a:endParaRPr lang="en-US"/>
        </a:p>
      </dgm:t>
    </dgm:pt>
    <dgm:pt modelId="{85C10F30-E74B-41E7-B6D9-3B8F1AE95BE2}" type="pres">
      <dgm:prSet presAssocID="{6609B98B-17BF-42FD-8422-C819A01B3196}" presName="Name0" presStyleCnt="0">
        <dgm:presLayoutVars>
          <dgm:chPref val="1"/>
          <dgm:dir/>
          <dgm:animOne val="branch"/>
          <dgm:animLvl val="lvl"/>
          <dgm:resizeHandles/>
        </dgm:presLayoutVars>
      </dgm:prSet>
      <dgm:spPr/>
      <dgm:t>
        <a:bodyPr/>
        <a:lstStyle/>
        <a:p>
          <a:endParaRPr lang="en-US"/>
        </a:p>
      </dgm:t>
    </dgm:pt>
    <dgm:pt modelId="{09D4DD2A-0DF6-40C6-8046-B3B2D245C801}" type="pres">
      <dgm:prSet presAssocID="{AD20E7B0-C7BD-4CBF-816C-88FEDFC14A83}" presName="vertOne" presStyleCnt="0"/>
      <dgm:spPr/>
    </dgm:pt>
    <dgm:pt modelId="{519718A9-BA99-4E87-8A46-4F18B66C4630}" type="pres">
      <dgm:prSet presAssocID="{AD20E7B0-C7BD-4CBF-816C-88FEDFC14A83}" presName="txOne" presStyleLbl="node0" presStyleIdx="0" presStyleCnt="1">
        <dgm:presLayoutVars>
          <dgm:chPref val="3"/>
        </dgm:presLayoutVars>
      </dgm:prSet>
      <dgm:spPr/>
      <dgm:t>
        <a:bodyPr/>
        <a:lstStyle/>
        <a:p>
          <a:endParaRPr lang="en-US"/>
        </a:p>
      </dgm:t>
    </dgm:pt>
    <dgm:pt modelId="{BE23E795-F7F7-45D8-B9EA-F466625FFC51}" type="pres">
      <dgm:prSet presAssocID="{AD20E7B0-C7BD-4CBF-816C-88FEDFC14A83}" presName="horzOne" presStyleCnt="0"/>
      <dgm:spPr/>
    </dgm:pt>
  </dgm:ptLst>
  <dgm:cxnLst>
    <dgm:cxn modelId="{4B284573-E410-438E-A4DE-805028459ECB}" type="presOf" srcId="{6609B98B-17BF-42FD-8422-C819A01B3196}" destId="{85C10F30-E74B-41E7-B6D9-3B8F1AE95BE2}" srcOrd="0" destOrd="0" presId="urn:microsoft.com/office/officeart/2005/8/layout/architecture+Icon"/>
    <dgm:cxn modelId="{51A3E946-10EA-4476-A1BA-07AA5AB58758}" type="presOf" srcId="{AD20E7B0-C7BD-4CBF-816C-88FEDFC14A83}" destId="{519718A9-BA99-4E87-8A46-4F18B66C4630}" srcOrd="0" destOrd="0" presId="urn:microsoft.com/office/officeart/2005/8/layout/architecture+Icon"/>
    <dgm:cxn modelId="{0F40204D-312B-45E2-8D3D-AF1E783912C8}" srcId="{6609B98B-17BF-42FD-8422-C819A01B3196}" destId="{AD20E7B0-C7BD-4CBF-816C-88FEDFC14A83}" srcOrd="0" destOrd="0" parTransId="{FA0ABA35-8FA9-4EFA-B0D0-68C7DD6A99C2}" sibTransId="{CB6F394A-AC19-40A1-951E-7D52217B2375}"/>
    <dgm:cxn modelId="{EE3C4B73-35AB-4E79-80F3-D9410E15543B}" type="presParOf" srcId="{85C10F30-E74B-41E7-B6D9-3B8F1AE95BE2}" destId="{09D4DD2A-0DF6-40C6-8046-B3B2D245C801}" srcOrd="0" destOrd="0" presId="urn:microsoft.com/office/officeart/2005/8/layout/architecture+Icon"/>
    <dgm:cxn modelId="{B4CEA3FE-3B9B-4AEF-89DE-AE402D8DF239}" type="presParOf" srcId="{09D4DD2A-0DF6-40C6-8046-B3B2D245C801}" destId="{519718A9-BA99-4E87-8A46-4F18B66C4630}" srcOrd="0" destOrd="0" presId="urn:microsoft.com/office/officeart/2005/8/layout/architecture+Icon"/>
    <dgm:cxn modelId="{AC1E4EC1-DD2B-49E1-92C1-C94B2205AC98}" type="presParOf" srcId="{09D4DD2A-0DF6-40C6-8046-B3B2D245C801}" destId="{BE23E795-F7F7-45D8-B9EA-F466625FFC51}" srcOrd="1" destOrd="0" presId="urn:microsoft.com/office/officeart/2005/8/layout/architecture+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94EF9E-A18C-43C6-B869-75925F03C22F}" type="doc">
      <dgm:prSet loTypeId="urn:microsoft.com/office/officeart/2005/8/layout/architecture+Icon" loCatId="officeonline" qsTypeId="urn:microsoft.com/office/officeart/2005/8/quickstyle/simple1" qsCatId="simple" csTypeId="urn:microsoft.com/office/officeart/2005/8/colors/accent1_2" csCatId="accent1" phldr="1"/>
      <dgm:spPr/>
      <dgm:t>
        <a:bodyPr/>
        <a:lstStyle/>
        <a:p>
          <a:endParaRPr lang="en-US"/>
        </a:p>
      </dgm:t>
    </dgm:pt>
    <dgm:pt modelId="{65E83EBA-F6FF-4A3E-B108-E572F1082F10}">
      <dgm:prSet phldrT="[Teksti]" custT="1"/>
      <dgm:spPr/>
      <dgm:t>
        <a:bodyPr/>
        <a:lstStyle/>
        <a:p>
          <a:r>
            <a:rPr lang="fi-FI" sz="2400" dirty="0" smtClean="0"/>
            <a:t>Tietämättömyydestä johtuvia ennakkoasenteita voidaan muuttaa hankkimalla tietoa</a:t>
          </a:r>
          <a:endParaRPr lang="en-US" sz="2400" dirty="0"/>
        </a:p>
      </dgm:t>
    </dgm:pt>
    <dgm:pt modelId="{A36E9F4C-1EE8-424B-810D-FA0552269584}" type="parTrans" cxnId="{56527974-1941-4658-862C-E4D9686198CC}">
      <dgm:prSet/>
      <dgm:spPr/>
      <dgm:t>
        <a:bodyPr/>
        <a:lstStyle/>
        <a:p>
          <a:endParaRPr lang="en-US"/>
        </a:p>
      </dgm:t>
    </dgm:pt>
    <dgm:pt modelId="{774F4898-29A7-4DD6-B797-2E734283E47A}" type="sibTrans" cxnId="{56527974-1941-4658-862C-E4D9686198CC}">
      <dgm:prSet/>
      <dgm:spPr/>
      <dgm:t>
        <a:bodyPr/>
        <a:lstStyle/>
        <a:p>
          <a:endParaRPr lang="en-US"/>
        </a:p>
      </dgm:t>
    </dgm:pt>
    <dgm:pt modelId="{CD63A163-3169-458B-9D86-282E99AF79E3}">
      <dgm:prSet custT="1"/>
      <dgm:spPr/>
      <dgm:t>
        <a:bodyPr/>
        <a:lstStyle/>
        <a:p>
          <a:r>
            <a:rPr lang="fi-FI" sz="3600" dirty="0" smtClean="0"/>
            <a:t>Asioista, joita emme tunne</a:t>
          </a:r>
          <a:endParaRPr lang="fi-FI" sz="3600" dirty="0"/>
        </a:p>
      </dgm:t>
    </dgm:pt>
    <dgm:pt modelId="{27ED9BF2-C4A5-42ED-B4B4-4B51A9D98D7C}" type="parTrans" cxnId="{6CA6718A-60D9-493C-912F-737A26632169}">
      <dgm:prSet/>
      <dgm:spPr/>
      <dgm:t>
        <a:bodyPr/>
        <a:lstStyle/>
        <a:p>
          <a:endParaRPr lang="en-US"/>
        </a:p>
      </dgm:t>
    </dgm:pt>
    <dgm:pt modelId="{B00830BF-24F8-45F3-B5B0-54013616D9D2}" type="sibTrans" cxnId="{6CA6718A-60D9-493C-912F-737A26632169}">
      <dgm:prSet/>
      <dgm:spPr/>
      <dgm:t>
        <a:bodyPr/>
        <a:lstStyle/>
        <a:p>
          <a:endParaRPr lang="en-US"/>
        </a:p>
      </dgm:t>
    </dgm:pt>
    <dgm:pt modelId="{C7681F9F-907F-47DD-85F6-4485E4EF121A}" type="pres">
      <dgm:prSet presAssocID="{5594EF9E-A18C-43C6-B869-75925F03C22F}" presName="Name0" presStyleCnt="0">
        <dgm:presLayoutVars>
          <dgm:chPref val="1"/>
          <dgm:dir/>
          <dgm:animOne val="branch"/>
          <dgm:animLvl val="lvl"/>
          <dgm:resizeHandles/>
        </dgm:presLayoutVars>
      </dgm:prSet>
      <dgm:spPr/>
      <dgm:t>
        <a:bodyPr/>
        <a:lstStyle/>
        <a:p>
          <a:endParaRPr lang="en-US"/>
        </a:p>
      </dgm:t>
    </dgm:pt>
    <dgm:pt modelId="{BC72E392-8954-4BB7-8B51-69B89D66FCAE}" type="pres">
      <dgm:prSet presAssocID="{CD63A163-3169-458B-9D86-282E99AF79E3}" presName="vertOne" presStyleCnt="0"/>
      <dgm:spPr/>
    </dgm:pt>
    <dgm:pt modelId="{AD1756A4-63A1-4EAB-8398-2BD79E24377D}" type="pres">
      <dgm:prSet presAssocID="{CD63A163-3169-458B-9D86-282E99AF79E3}" presName="txOne" presStyleLbl="node0" presStyleIdx="0" presStyleCnt="1">
        <dgm:presLayoutVars>
          <dgm:chPref val="3"/>
        </dgm:presLayoutVars>
      </dgm:prSet>
      <dgm:spPr/>
      <dgm:t>
        <a:bodyPr/>
        <a:lstStyle/>
        <a:p>
          <a:endParaRPr lang="fi-FI"/>
        </a:p>
      </dgm:t>
    </dgm:pt>
    <dgm:pt modelId="{EF070822-90C5-427F-9BBF-FDE8D74B5132}" type="pres">
      <dgm:prSet presAssocID="{CD63A163-3169-458B-9D86-282E99AF79E3}" presName="parTransOne" presStyleCnt="0"/>
      <dgm:spPr/>
    </dgm:pt>
    <dgm:pt modelId="{FD4B5DEF-CBB7-42CE-AEA1-A65641929631}" type="pres">
      <dgm:prSet presAssocID="{CD63A163-3169-458B-9D86-282E99AF79E3}" presName="horzOne" presStyleCnt="0"/>
      <dgm:spPr/>
    </dgm:pt>
    <dgm:pt modelId="{71B76849-B86A-40D6-80E1-E34F3664932E}" type="pres">
      <dgm:prSet presAssocID="{65E83EBA-F6FF-4A3E-B108-E572F1082F10}" presName="vertTwo" presStyleCnt="0"/>
      <dgm:spPr/>
    </dgm:pt>
    <dgm:pt modelId="{527ABE49-7949-4C74-A604-3AACB187C1EB}" type="pres">
      <dgm:prSet presAssocID="{65E83EBA-F6FF-4A3E-B108-E572F1082F10}" presName="txTwo" presStyleLbl="node2" presStyleIdx="0" presStyleCnt="1" custScaleX="113492" custScaleY="45560" custLinFactNeighborX="-45" custLinFactNeighborY="-6522">
        <dgm:presLayoutVars>
          <dgm:chPref val="3"/>
        </dgm:presLayoutVars>
      </dgm:prSet>
      <dgm:spPr/>
      <dgm:t>
        <a:bodyPr/>
        <a:lstStyle/>
        <a:p>
          <a:endParaRPr lang="en-US"/>
        </a:p>
      </dgm:t>
    </dgm:pt>
    <dgm:pt modelId="{3DA7901E-C81E-4CFE-86BE-70E908232F22}" type="pres">
      <dgm:prSet presAssocID="{65E83EBA-F6FF-4A3E-B108-E572F1082F10}" presName="horzTwo" presStyleCnt="0"/>
      <dgm:spPr/>
    </dgm:pt>
  </dgm:ptLst>
  <dgm:cxnLst>
    <dgm:cxn modelId="{E421CDF4-F7AD-4466-9690-AFAABE93D0EB}" type="presOf" srcId="{65E83EBA-F6FF-4A3E-B108-E572F1082F10}" destId="{527ABE49-7949-4C74-A604-3AACB187C1EB}" srcOrd="0" destOrd="0" presId="urn:microsoft.com/office/officeart/2005/8/layout/architecture+Icon"/>
    <dgm:cxn modelId="{6CA6718A-60D9-493C-912F-737A26632169}" srcId="{5594EF9E-A18C-43C6-B869-75925F03C22F}" destId="{CD63A163-3169-458B-9D86-282E99AF79E3}" srcOrd="0" destOrd="0" parTransId="{27ED9BF2-C4A5-42ED-B4B4-4B51A9D98D7C}" sibTransId="{B00830BF-24F8-45F3-B5B0-54013616D9D2}"/>
    <dgm:cxn modelId="{56527974-1941-4658-862C-E4D9686198CC}" srcId="{CD63A163-3169-458B-9D86-282E99AF79E3}" destId="{65E83EBA-F6FF-4A3E-B108-E572F1082F10}" srcOrd="0" destOrd="0" parTransId="{A36E9F4C-1EE8-424B-810D-FA0552269584}" sibTransId="{774F4898-29A7-4DD6-B797-2E734283E47A}"/>
    <dgm:cxn modelId="{BE53A0F6-153C-4ED5-B62C-2156E54C24AC}" type="presOf" srcId="{CD63A163-3169-458B-9D86-282E99AF79E3}" destId="{AD1756A4-63A1-4EAB-8398-2BD79E24377D}" srcOrd="0" destOrd="0" presId="urn:microsoft.com/office/officeart/2005/8/layout/architecture+Icon"/>
    <dgm:cxn modelId="{16587415-4EBB-412A-B109-C0FCB69CEB48}" type="presOf" srcId="{5594EF9E-A18C-43C6-B869-75925F03C22F}" destId="{C7681F9F-907F-47DD-85F6-4485E4EF121A}" srcOrd="0" destOrd="0" presId="urn:microsoft.com/office/officeart/2005/8/layout/architecture+Icon"/>
    <dgm:cxn modelId="{2AA49B40-3B3C-4410-B1BB-04031DE22216}" type="presParOf" srcId="{C7681F9F-907F-47DD-85F6-4485E4EF121A}" destId="{BC72E392-8954-4BB7-8B51-69B89D66FCAE}" srcOrd="0" destOrd="0" presId="urn:microsoft.com/office/officeart/2005/8/layout/architecture+Icon"/>
    <dgm:cxn modelId="{CE7A930E-6C65-4808-849E-CA798EACBFE0}" type="presParOf" srcId="{BC72E392-8954-4BB7-8B51-69B89D66FCAE}" destId="{AD1756A4-63A1-4EAB-8398-2BD79E24377D}" srcOrd="0" destOrd="0" presId="urn:microsoft.com/office/officeart/2005/8/layout/architecture+Icon"/>
    <dgm:cxn modelId="{A046AB7B-969A-4739-B2F3-6F69D3B61871}" type="presParOf" srcId="{BC72E392-8954-4BB7-8B51-69B89D66FCAE}" destId="{EF070822-90C5-427F-9BBF-FDE8D74B5132}" srcOrd="1" destOrd="0" presId="urn:microsoft.com/office/officeart/2005/8/layout/architecture+Icon"/>
    <dgm:cxn modelId="{A509328F-1BD5-4C0E-A7E8-573AF12D7692}" type="presParOf" srcId="{BC72E392-8954-4BB7-8B51-69B89D66FCAE}" destId="{FD4B5DEF-CBB7-42CE-AEA1-A65641929631}" srcOrd="2" destOrd="0" presId="urn:microsoft.com/office/officeart/2005/8/layout/architecture+Icon"/>
    <dgm:cxn modelId="{599DE138-A151-4A5A-9DDC-CCED64039584}" type="presParOf" srcId="{FD4B5DEF-CBB7-42CE-AEA1-A65641929631}" destId="{71B76849-B86A-40D6-80E1-E34F3664932E}" srcOrd="0" destOrd="0" presId="urn:microsoft.com/office/officeart/2005/8/layout/architecture+Icon"/>
    <dgm:cxn modelId="{9265024D-8B3B-40F4-AA11-209C9D834F29}" type="presParOf" srcId="{71B76849-B86A-40D6-80E1-E34F3664932E}" destId="{527ABE49-7949-4C74-A604-3AACB187C1EB}" srcOrd="0" destOrd="0" presId="urn:microsoft.com/office/officeart/2005/8/layout/architecture+Icon"/>
    <dgm:cxn modelId="{CA54824A-B974-4B45-A270-C162FBC04C5F}" type="presParOf" srcId="{71B76849-B86A-40D6-80E1-E34F3664932E}" destId="{3DA7901E-C81E-4CFE-86BE-70E908232F22}" srcOrd="1" destOrd="0" presId="urn:microsoft.com/office/officeart/2005/8/layout/architecture+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3753C83-6E19-440C-89FB-66948548CC67}" type="doc">
      <dgm:prSet loTypeId="urn:microsoft.com/office/officeart/2005/8/layout/radial3" loCatId="cycle" qsTypeId="urn:microsoft.com/office/officeart/2005/8/quickstyle/simple2" qsCatId="simple" csTypeId="urn:microsoft.com/office/officeart/2005/8/colors/colorful3" csCatId="colorful" phldr="1"/>
      <dgm:spPr/>
      <dgm:t>
        <a:bodyPr/>
        <a:lstStyle/>
        <a:p>
          <a:endParaRPr lang="en-US"/>
        </a:p>
      </dgm:t>
    </dgm:pt>
    <dgm:pt modelId="{1E276EA2-EC14-47C3-A93B-3A93176CFCCA}">
      <dgm:prSet phldrT="[Teksti]"/>
      <dgm:spPr/>
      <dgm:t>
        <a:bodyPr/>
        <a:lstStyle/>
        <a:p>
          <a:r>
            <a:rPr lang="en-US" dirty="0" err="1" smtClean="0"/>
            <a:t>Maahanmuuttajalapsen</a:t>
          </a:r>
          <a:r>
            <a:rPr lang="en-US" dirty="0" smtClean="0"/>
            <a:t> </a:t>
          </a:r>
          <a:r>
            <a:rPr lang="en-US" dirty="0" err="1" smtClean="0"/>
            <a:t>tukeminen</a:t>
          </a:r>
          <a:r>
            <a:rPr lang="en-US" dirty="0" smtClean="0"/>
            <a:t> </a:t>
          </a:r>
          <a:r>
            <a:rPr lang="en-US" dirty="0" err="1" smtClean="0"/>
            <a:t>varhaiskasvatuksessa</a:t>
          </a:r>
          <a:endParaRPr lang="en-US" dirty="0"/>
        </a:p>
      </dgm:t>
    </dgm:pt>
    <dgm:pt modelId="{46FA0AAB-06FB-4D5D-AC2E-F573E26FD113}" type="parTrans" cxnId="{3FAF9F34-5D41-4588-942C-4A5897C7B2A5}">
      <dgm:prSet/>
      <dgm:spPr/>
      <dgm:t>
        <a:bodyPr/>
        <a:lstStyle/>
        <a:p>
          <a:endParaRPr lang="en-US"/>
        </a:p>
      </dgm:t>
    </dgm:pt>
    <dgm:pt modelId="{491F914D-F6B8-4372-9894-498EC1120571}" type="sibTrans" cxnId="{3FAF9F34-5D41-4588-942C-4A5897C7B2A5}">
      <dgm:prSet/>
      <dgm:spPr/>
      <dgm:t>
        <a:bodyPr/>
        <a:lstStyle/>
        <a:p>
          <a:endParaRPr lang="en-US"/>
        </a:p>
      </dgm:t>
    </dgm:pt>
    <dgm:pt modelId="{A9BB38BE-ED72-442B-B603-7179D48E6CD0}">
      <dgm:prSet phldrT="[Teksti]"/>
      <dgm:spPr/>
      <dgm:t>
        <a:bodyPr/>
        <a:lstStyle/>
        <a:p>
          <a:r>
            <a:rPr lang="en-US" dirty="0" err="1" smtClean="0"/>
            <a:t>Kulttuurinen</a:t>
          </a:r>
          <a:r>
            <a:rPr lang="en-US" dirty="0" smtClean="0"/>
            <a:t> </a:t>
          </a:r>
          <a:r>
            <a:rPr lang="en-US" dirty="0" err="1" smtClean="0"/>
            <a:t>tuki</a:t>
          </a:r>
          <a:endParaRPr lang="en-US" dirty="0"/>
        </a:p>
      </dgm:t>
    </dgm:pt>
    <dgm:pt modelId="{9B11BBEB-C812-46E4-B269-CF90A4098A49}" type="parTrans" cxnId="{37156D82-E2B6-49C6-A5A2-0F433EB414D2}">
      <dgm:prSet/>
      <dgm:spPr/>
      <dgm:t>
        <a:bodyPr/>
        <a:lstStyle/>
        <a:p>
          <a:endParaRPr lang="en-US"/>
        </a:p>
      </dgm:t>
    </dgm:pt>
    <dgm:pt modelId="{809ED9F0-1C86-4375-9581-615835968595}" type="sibTrans" cxnId="{37156D82-E2B6-49C6-A5A2-0F433EB414D2}">
      <dgm:prSet/>
      <dgm:spPr/>
      <dgm:t>
        <a:bodyPr/>
        <a:lstStyle/>
        <a:p>
          <a:endParaRPr lang="en-US"/>
        </a:p>
      </dgm:t>
    </dgm:pt>
    <dgm:pt modelId="{3E88ABB9-0CC7-4C58-8150-A8755E30B95A}">
      <dgm:prSet phldrT="[Teksti]"/>
      <dgm:spPr/>
      <dgm:t>
        <a:bodyPr/>
        <a:lstStyle/>
        <a:p>
          <a:r>
            <a:rPr lang="en-US" dirty="0" err="1" smtClean="0"/>
            <a:t>Oppimisen</a:t>
          </a:r>
          <a:r>
            <a:rPr lang="en-US" dirty="0" smtClean="0"/>
            <a:t> </a:t>
          </a:r>
          <a:r>
            <a:rPr lang="en-US" dirty="0" err="1" smtClean="0"/>
            <a:t>tuki</a:t>
          </a:r>
          <a:endParaRPr lang="en-US" dirty="0"/>
        </a:p>
      </dgm:t>
    </dgm:pt>
    <dgm:pt modelId="{A983CAA2-23F3-4DFB-B8E7-04C7420CEFB5}" type="parTrans" cxnId="{32CC1B58-013A-47C4-82A8-FA68EB97B63D}">
      <dgm:prSet/>
      <dgm:spPr/>
      <dgm:t>
        <a:bodyPr/>
        <a:lstStyle/>
        <a:p>
          <a:endParaRPr lang="en-US"/>
        </a:p>
      </dgm:t>
    </dgm:pt>
    <dgm:pt modelId="{69C5B131-7F7B-43B8-9B21-91B33C4B1DEB}" type="sibTrans" cxnId="{32CC1B58-013A-47C4-82A8-FA68EB97B63D}">
      <dgm:prSet/>
      <dgm:spPr/>
      <dgm:t>
        <a:bodyPr/>
        <a:lstStyle/>
        <a:p>
          <a:endParaRPr lang="en-US"/>
        </a:p>
      </dgm:t>
    </dgm:pt>
    <dgm:pt modelId="{DA9A65E9-AD6B-4273-94E2-A4C94D31F0D8}">
      <dgm:prSet phldrT="[Teksti]"/>
      <dgm:spPr/>
      <dgm:t>
        <a:bodyPr/>
        <a:lstStyle/>
        <a:p>
          <a:r>
            <a:rPr lang="en-US" dirty="0" err="1" smtClean="0"/>
            <a:t>Päiväkodin</a:t>
          </a:r>
          <a:r>
            <a:rPr lang="en-US" dirty="0" smtClean="0"/>
            <a:t> ja </a:t>
          </a:r>
          <a:r>
            <a:rPr lang="en-US" dirty="0" err="1" smtClean="0"/>
            <a:t>kodin</a:t>
          </a:r>
          <a:r>
            <a:rPr lang="en-US" dirty="0" smtClean="0"/>
            <a:t> </a:t>
          </a:r>
          <a:r>
            <a:rPr lang="en-US" dirty="0" err="1" smtClean="0"/>
            <a:t>yhteistyö</a:t>
          </a:r>
          <a:endParaRPr lang="en-US" dirty="0"/>
        </a:p>
      </dgm:t>
    </dgm:pt>
    <dgm:pt modelId="{CC6CE496-7E4E-4292-9B9D-180E6BE44FD0}" type="parTrans" cxnId="{8FCE90BC-3305-42D2-A064-77B27D8F3DEC}">
      <dgm:prSet/>
      <dgm:spPr/>
      <dgm:t>
        <a:bodyPr/>
        <a:lstStyle/>
        <a:p>
          <a:endParaRPr lang="en-US"/>
        </a:p>
      </dgm:t>
    </dgm:pt>
    <dgm:pt modelId="{137755DA-B10D-4802-88E5-760240AA1526}" type="sibTrans" cxnId="{8FCE90BC-3305-42D2-A064-77B27D8F3DEC}">
      <dgm:prSet/>
      <dgm:spPr/>
      <dgm:t>
        <a:bodyPr/>
        <a:lstStyle/>
        <a:p>
          <a:endParaRPr lang="en-US"/>
        </a:p>
      </dgm:t>
    </dgm:pt>
    <dgm:pt modelId="{15764DBF-39F6-4D89-B6F7-4D75AF105F83}">
      <dgm:prSet phldrT="[Teksti]"/>
      <dgm:spPr/>
      <dgm:t>
        <a:bodyPr/>
        <a:lstStyle/>
        <a:p>
          <a:endParaRPr lang="en-US" dirty="0"/>
        </a:p>
      </dgm:t>
    </dgm:pt>
    <dgm:pt modelId="{4A3D91BE-710B-4D61-AEC3-83555400B8CA}" type="parTrans" cxnId="{AFD24FB1-8D06-498C-A58E-B8B13F507F10}">
      <dgm:prSet/>
      <dgm:spPr/>
      <dgm:t>
        <a:bodyPr/>
        <a:lstStyle/>
        <a:p>
          <a:endParaRPr lang="en-US"/>
        </a:p>
      </dgm:t>
    </dgm:pt>
    <dgm:pt modelId="{7C806CF4-7A8E-44C4-8452-A6DB3A1A480B}" type="sibTrans" cxnId="{AFD24FB1-8D06-498C-A58E-B8B13F507F10}">
      <dgm:prSet/>
      <dgm:spPr/>
      <dgm:t>
        <a:bodyPr/>
        <a:lstStyle/>
        <a:p>
          <a:endParaRPr lang="en-US"/>
        </a:p>
      </dgm:t>
    </dgm:pt>
    <dgm:pt modelId="{31EF3925-45F2-40AE-9D13-684E95BF5798}" type="pres">
      <dgm:prSet presAssocID="{C3753C83-6E19-440C-89FB-66948548CC67}" presName="composite" presStyleCnt="0">
        <dgm:presLayoutVars>
          <dgm:chMax val="1"/>
          <dgm:dir/>
          <dgm:resizeHandles val="exact"/>
        </dgm:presLayoutVars>
      </dgm:prSet>
      <dgm:spPr/>
      <dgm:t>
        <a:bodyPr/>
        <a:lstStyle/>
        <a:p>
          <a:endParaRPr lang="fi-FI"/>
        </a:p>
      </dgm:t>
    </dgm:pt>
    <dgm:pt modelId="{44F5852C-41BF-4554-B224-3E120BE4C005}" type="pres">
      <dgm:prSet presAssocID="{C3753C83-6E19-440C-89FB-66948548CC67}" presName="radial" presStyleCnt="0">
        <dgm:presLayoutVars>
          <dgm:animLvl val="ctr"/>
        </dgm:presLayoutVars>
      </dgm:prSet>
      <dgm:spPr/>
    </dgm:pt>
    <dgm:pt modelId="{8640FB7D-CF47-45D8-97AA-FA83F8001B25}" type="pres">
      <dgm:prSet presAssocID="{1E276EA2-EC14-47C3-A93B-3A93176CFCCA}" presName="centerShape" presStyleLbl="vennNode1" presStyleIdx="0" presStyleCnt="4"/>
      <dgm:spPr/>
      <dgm:t>
        <a:bodyPr/>
        <a:lstStyle/>
        <a:p>
          <a:endParaRPr lang="en-US"/>
        </a:p>
      </dgm:t>
    </dgm:pt>
    <dgm:pt modelId="{B897E004-3878-433B-AF5B-6B25A3EDE089}" type="pres">
      <dgm:prSet presAssocID="{A9BB38BE-ED72-442B-B603-7179D48E6CD0}" presName="node" presStyleLbl="vennNode1" presStyleIdx="1" presStyleCnt="4">
        <dgm:presLayoutVars>
          <dgm:bulletEnabled val="1"/>
        </dgm:presLayoutVars>
      </dgm:prSet>
      <dgm:spPr/>
      <dgm:t>
        <a:bodyPr/>
        <a:lstStyle/>
        <a:p>
          <a:endParaRPr lang="en-US"/>
        </a:p>
      </dgm:t>
    </dgm:pt>
    <dgm:pt modelId="{BE1FAB39-89DD-4628-AE0A-D843EB82BD58}" type="pres">
      <dgm:prSet presAssocID="{3E88ABB9-0CC7-4C58-8150-A8755E30B95A}" presName="node" presStyleLbl="vennNode1" presStyleIdx="2" presStyleCnt="4">
        <dgm:presLayoutVars>
          <dgm:bulletEnabled val="1"/>
        </dgm:presLayoutVars>
      </dgm:prSet>
      <dgm:spPr/>
      <dgm:t>
        <a:bodyPr/>
        <a:lstStyle/>
        <a:p>
          <a:endParaRPr lang="en-US"/>
        </a:p>
      </dgm:t>
    </dgm:pt>
    <dgm:pt modelId="{0ECD6F6E-C268-41E4-BD3B-1CCAA1A9A106}" type="pres">
      <dgm:prSet presAssocID="{DA9A65E9-AD6B-4273-94E2-A4C94D31F0D8}" presName="node" presStyleLbl="vennNode1" presStyleIdx="3" presStyleCnt="4">
        <dgm:presLayoutVars>
          <dgm:bulletEnabled val="1"/>
        </dgm:presLayoutVars>
      </dgm:prSet>
      <dgm:spPr/>
      <dgm:t>
        <a:bodyPr/>
        <a:lstStyle/>
        <a:p>
          <a:endParaRPr lang="en-US"/>
        </a:p>
      </dgm:t>
    </dgm:pt>
  </dgm:ptLst>
  <dgm:cxnLst>
    <dgm:cxn modelId="{9F4578F8-A264-4406-9F09-1B2CD8EDA543}" type="presOf" srcId="{DA9A65E9-AD6B-4273-94E2-A4C94D31F0D8}" destId="{0ECD6F6E-C268-41E4-BD3B-1CCAA1A9A106}" srcOrd="0" destOrd="0" presId="urn:microsoft.com/office/officeart/2005/8/layout/radial3"/>
    <dgm:cxn modelId="{641058A0-8D03-48D2-866C-0254989B485E}" type="presOf" srcId="{3E88ABB9-0CC7-4C58-8150-A8755E30B95A}" destId="{BE1FAB39-89DD-4628-AE0A-D843EB82BD58}" srcOrd="0" destOrd="0" presId="urn:microsoft.com/office/officeart/2005/8/layout/radial3"/>
    <dgm:cxn modelId="{D6C61FD2-6063-464C-9F2E-5A65AA7FDFAA}" type="presOf" srcId="{C3753C83-6E19-440C-89FB-66948548CC67}" destId="{31EF3925-45F2-40AE-9D13-684E95BF5798}" srcOrd="0" destOrd="0" presId="urn:microsoft.com/office/officeart/2005/8/layout/radial3"/>
    <dgm:cxn modelId="{AFD24FB1-8D06-498C-A58E-B8B13F507F10}" srcId="{C3753C83-6E19-440C-89FB-66948548CC67}" destId="{15764DBF-39F6-4D89-B6F7-4D75AF105F83}" srcOrd="1" destOrd="0" parTransId="{4A3D91BE-710B-4D61-AEC3-83555400B8CA}" sibTransId="{7C806CF4-7A8E-44C4-8452-A6DB3A1A480B}"/>
    <dgm:cxn modelId="{95A887D6-2946-4790-8E55-7A6C62006D77}" type="presOf" srcId="{A9BB38BE-ED72-442B-B603-7179D48E6CD0}" destId="{B897E004-3878-433B-AF5B-6B25A3EDE089}" srcOrd="0" destOrd="0" presId="urn:microsoft.com/office/officeart/2005/8/layout/radial3"/>
    <dgm:cxn modelId="{3FAF9F34-5D41-4588-942C-4A5897C7B2A5}" srcId="{C3753C83-6E19-440C-89FB-66948548CC67}" destId="{1E276EA2-EC14-47C3-A93B-3A93176CFCCA}" srcOrd="0" destOrd="0" parTransId="{46FA0AAB-06FB-4D5D-AC2E-F573E26FD113}" sibTransId="{491F914D-F6B8-4372-9894-498EC1120571}"/>
    <dgm:cxn modelId="{37156D82-E2B6-49C6-A5A2-0F433EB414D2}" srcId="{1E276EA2-EC14-47C3-A93B-3A93176CFCCA}" destId="{A9BB38BE-ED72-442B-B603-7179D48E6CD0}" srcOrd="0" destOrd="0" parTransId="{9B11BBEB-C812-46E4-B269-CF90A4098A49}" sibTransId="{809ED9F0-1C86-4375-9581-615835968595}"/>
    <dgm:cxn modelId="{32CC1B58-013A-47C4-82A8-FA68EB97B63D}" srcId="{1E276EA2-EC14-47C3-A93B-3A93176CFCCA}" destId="{3E88ABB9-0CC7-4C58-8150-A8755E30B95A}" srcOrd="1" destOrd="0" parTransId="{A983CAA2-23F3-4DFB-B8E7-04C7420CEFB5}" sibTransId="{69C5B131-7F7B-43B8-9B21-91B33C4B1DEB}"/>
    <dgm:cxn modelId="{E03AEAFB-9F5F-487B-8BDD-8367D842546D}" type="presOf" srcId="{1E276EA2-EC14-47C3-A93B-3A93176CFCCA}" destId="{8640FB7D-CF47-45D8-97AA-FA83F8001B25}" srcOrd="0" destOrd="0" presId="urn:microsoft.com/office/officeart/2005/8/layout/radial3"/>
    <dgm:cxn modelId="{8FCE90BC-3305-42D2-A064-77B27D8F3DEC}" srcId="{1E276EA2-EC14-47C3-A93B-3A93176CFCCA}" destId="{DA9A65E9-AD6B-4273-94E2-A4C94D31F0D8}" srcOrd="2" destOrd="0" parTransId="{CC6CE496-7E4E-4292-9B9D-180E6BE44FD0}" sibTransId="{137755DA-B10D-4802-88E5-760240AA1526}"/>
    <dgm:cxn modelId="{20C66544-7A10-44CB-894A-FF3F31DA04CC}" type="presParOf" srcId="{31EF3925-45F2-40AE-9D13-684E95BF5798}" destId="{44F5852C-41BF-4554-B224-3E120BE4C005}" srcOrd="0" destOrd="0" presId="urn:microsoft.com/office/officeart/2005/8/layout/radial3"/>
    <dgm:cxn modelId="{85B1EF4C-55A1-47D8-A935-B56DAB7EEC7B}" type="presParOf" srcId="{44F5852C-41BF-4554-B224-3E120BE4C005}" destId="{8640FB7D-CF47-45D8-97AA-FA83F8001B25}" srcOrd="0" destOrd="0" presId="urn:microsoft.com/office/officeart/2005/8/layout/radial3"/>
    <dgm:cxn modelId="{DB3DFB52-1C22-4163-BF3F-15EF7E931D75}" type="presParOf" srcId="{44F5852C-41BF-4554-B224-3E120BE4C005}" destId="{B897E004-3878-433B-AF5B-6B25A3EDE089}" srcOrd="1" destOrd="0" presId="urn:microsoft.com/office/officeart/2005/8/layout/radial3"/>
    <dgm:cxn modelId="{98E01819-A1DB-4506-8720-4723EEF7C7A5}" type="presParOf" srcId="{44F5852C-41BF-4554-B224-3E120BE4C005}" destId="{BE1FAB39-89DD-4628-AE0A-D843EB82BD58}" srcOrd="2" destOrd="0" presId="urn:microsoft.com/office/officeart/2005/8/layout/radial3"/>
    <dgm:cxn modelId="{64347F5B-838B-4064-88E3-D20A9E547F5C}" type="presParOf" srcId="{44F5852C-41BF-4554-B224-3E120BE4C005}" destId="{0ECD6F6E-C268-41E4-BD3B-1CCAA1A9A106}"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2FD589C-3DCC-40A1-BF0B-08B8ED6ECBB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BC6603B4-04E8-48C8-BCBC-344D07C4D090}">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2000" dirty="0" smtClean="0"/>
            <a:t>Kasvattajien tulee kunnioittaa maahanmuuttajaperheen kulttuurin tapoja, perinteitä, uskontoa</a:t>
          </a:r>
          <a:endParaRPr lang="en-US" sz="2000" dirty="0"/>
        </a:p>
      </dgm:t>
    </dgm:pt>
    <dgm:pt modelId="{5005C4A5-7FD1-43B0-8EDF-48159222553C}" type="parTrans" cxnId="{6F5847C6-309E-41C8-979B-8F7005144FEF}">
      <dgm:prSet/>
      <dgm:spPr/>
      <dgm:t>
        <a:bodyPr/>
        <a:lstStyle/>
        <a:p>
          <a:endParaRPr lang="en-US"/>
        </a:p>
      </dgm:t>
    </dgm:pt>
    <dgm:pt modelId="{F5AC1583-3554-4784-AE72-EE64F0545B5B}" type="sibTrans" cxnId="{6F5847C6-309E-41C8-979B-8F7005144FEF}">
      <dgm:prSet/>
      <dgm:spPr/>
      <dgm:t>
        <a:bodyPr/>
        <a:lstStyle/>
        <a:p>
          <a:endParaRPr lang="en-US"/>
        </a:p>
      </dgm:t>
    </dgm:pt>
    <dgm:pt modelId="{81BF5684-AB6B-4648-BEA5-9319C0835468}">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1600" dirty="0" smtClean="0"/>
            <a:t>Huomioi käytännön toiminnassa</a:t>
          </a:r>
          <a:endParaRPr lang="en-US" sz="1600" dirty="0"/>
        </a:p>
      </dgm:t>
    </dgm:pt>
    <dgm:pt modelId="{3BE71637-6A1E-4720-B6EE-05805783A6C0}" type="parTrans" cxnId="{77730760-E987-476A-9D27-CA73F3D47A17}">
      <dgm:prSet/>
      <dgm:spPr/>
      <dgm:t>
        <a:bodyPr/>
        <a:lstStyle/>
        <a:p>
          <a:endParaRPr lang="en-US"/>
        </a:p>
      </dgm:t>
    </dgm:pt>
    <dgm:pt modelId="{46E07A84-AC96-4754-90BA-0646BC5ADA31}" type="sibTrans" cxnId="{77730760-E987-476A-9D27-CA73F3D47A17}">
      <dgm:prSet/>
      <dgm:spPr/>
      <dgm:t>
        <a:bodyPr/>
        <a:lstStyle/>
        <a:p>
          <a:endParaRPr lang="en-US"/>
        </a:p>
      </dgm:t>
    </dgm:pt>
    <dgm:pt modelId="{56E41E38-C8E0-4E83-AA43-F0BAE078BC6E}">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Tuoda lapsille esiin Suomen kulttuuria ja tapoja</a:t>
          </a:r>
          <a:endParaRPr lang="en-US" sz="2400" dirty="0"/>
        </a:p>
      </dgm:t>
    </dgm:pt>
    <dgm:pt modelId="{4BEB3CF2-8A6E-4A21-BFCD-3F9B0F4A6576}" type="parTrans" cxnId="{6349EEFF-6421-499E-B0F5-7A1B426A9739}">
      <dgm:prSet/>
      <dgm:spPr/>
      <dgm:t>
        <a:bodyPr/>
        <a:lstStyle/>
        <a:p>
          <a:endParaRPr lang="en-US"/>
        </a:p>
      </dgm:t>
    </dgm:pt>
    <dgm:pt modelId="{673F72B3-39B0-4972-83D9-2D87478EB322}" type="sibTrans" cxnId="{6349EEFF-6421-499E-B0F5-7A1B426A9739}">
      <dgm:prSet/>
      <dgm:spPr/>
      <dgm:t>
        <a:bodyPr/>
        <a:lstStyle/>
        <a:p>
          <a:endParaRPr lang="en-US"/>
        </a:p>
      </dgm:t>
    </dgm:pt>
    <dgm:pt modelId="{22B221C5-B9DE-4466-B4C1-2BA7F7200DC6}">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2000" dirty="0" smtClean="0"/>
            <a:t>Tärkeää, että lapsi kokee olevansa hyväksytty ja häneen sekä hänen kulttuuriinsa suhtaudutaan myönteisesti</a:t>
          </a:r>
          <a:endParaRPr lang="en-US" sz="2000" dirty="0"/>
        </a:p>
      </dgm:t>
    </dgm:pt>
    <dgm:pt modelId="{57C93A05-E84A-4597-B6AD-471750258152}" type="parTrans" cxnId="{79041226-8BCA-450F-B745-7E55B97F677C}">
      <dgm:prSet/>
      <dgm:spPr/>
      <dgm:t>
        <a:bodyPr/>
        <a:lstStyle/>
        <a:p>
          <a:endParaRPr lang="en-US"/>
        </a:p>
      </dgm:t>
    </dgm:pt>
    <dgm:pt modelId="{E62DA151-CADB-4D6F-AD1C-B151B89A9E20}" type="sibTrans" cxnId="{79041226-8BCA-450F-B745-7E55B97F677C}">
      <dgm:prSet/>
      <dgm:spPr/>
      <dgm:t>
        <a:bodyPr/>
        <a:lstStyle/>
        <a:p>
          <a:endParaRPr lang="en-US"/>
        </a:p>
      </dgm:t>
    </dgm:pt>
    <dgm:pt modelId="{7BB5C552-BBA5-47B5-A57D-8BD5E059428D}">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1800" dirty="0" smtClean="0"/>
            <a:t>Kasvattajan on hyvä tutustua kyseisen maan kulttuuriin jo ennen, kuin hän tapaa päivähoitoa aloittavan lapsen ja hänen perheensä</a:t>
          </a:r>
          <a:endParaRPr lang="en-US" sz="1800" dirty="0"/>
        </a:p>
      </dgm:t>
    </dgm:pt>
    <dgm:pt modelId="{B329BBF0-196B-4BA2-8E81-9B140663723C}" type="parTrans" cxnId="{C3644780-8087-4CEC-8030-CDB690EF2026}">
      <dgm:prSet/>
      <dgm:spPr/>
      <dgm:t>
        <a:bodyPr/>
        <a:lstStyle/>
        <a:p>
          <a:endParaRPr lang="en-US"/>
        </a:p>
      </dgm:t>
    </dgm:pt>
    <dgm:pt modelId="{DF0037D2-5413-4720-92A4-9B9328B83D7A}" type="sibTrans" cxnId="{C3644780-8087-4CEC-8030-CDB690EF2026}">
      <dgm:prSet/>
      <dgm:spPr/>
      <dgm:t>
        <a:bodyPr/>
        <a:lstStyle/>
        <a:p>
          <a:endParaRPr lang="en-US"/>
        </a:p>
      </dgm:t>
    </dgm:pt>
    <dgm:pt modelId="{106B071A-9C5D-4DDD-BF64-89CFD0A369B9}">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1800" dirty="0" smtClean="0"/>
            <a:t>Päivähoidon kirjallisissa tuotoksissa esimerkiksi esitteissä, kirjeissä ja suunnitelmissa tulisi käyttää selkokieltä, ja myös keskusteluissa</a:t>
          </a:r>
          <a:endParaRPr lang="en-US" sz="1800" dirty="0"/>
        </a:p>
      </dgm:t>
    </dgm:pt>
    <dgm:pt modelId="{4359BB8C-2A7A-4AA3-BF7E-E5CB288A017A}" type="parTrans" cxnId="{82B41578-5379-4DBD-90A7-E46EC0B14638}">
      <dgm:prSet/>
      <dgm:spPr/>
      <dgm:t>
        <a:bodyPr/>
        <a:lstStyle/>
        <a:p>
          <a:endParaRPr lang="en-US"/>
        </a:p>
      </dgm:t>
    </dgm:pt>
    <dgm:pt modelId="{E259E35E-D283-4EC1-9CF8-80128A8FC249}" type="sibTrans" cxnId="{82B41578-5379-4DBD-90A7-E46EC0B14638}">
      <dgm:prSet/>
      <dgm:spPr/>
      <dgm:t>
        <a:bodyPr/>
        <a:lstStyle/>
        <a:p>
          <a:endParaRPr lang="en-US"/>
        </a:p>
      </dgm:t>
    </dgm:pt>
    <dgm:pt modelId="{7EBFF34B-11DE-4C8B-BC0D-1E73766C4B86}">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en-US" sz="1400" dirty="0" err="1" smtClean="0"/>
            <a:t>Tulkkipalvelut</a:t>
          </a:r>
          <a:endParaRPr lang="en-US" sz="1400" dirty="0"/>
        </a:p>
      </dgm:t>
    </dgm:pt>
    <dgm:pt modelId="{36C0E8AC-05F1-4CA4-9917-FF69B592C93E}" type="parTrans" cxnId="{E6CF115E-1DC0-455F-8B51-900D0215E160}">
      <dgm:prSet/>
      <dgm:spPr/>
      <dgm:t>
        <a:bodyPr/>
        <a:lstStyle/>
        <a:p>
          <a:endParaRPr lang="en-US"/>
        </a:p>
      </dgm:t>
    </dgm:pt>
    <dgm:pt modelId="{2C74CA70-0995-4853-BE38-B0DA7350BED5}" type="sibTrans" cxnId="{E6CF115E-1DC0-455F-8B51-900D0215E160}">
      <dgm:prSet/>
      <dgm:spPr/>
      <dgm:t>
        <a:bodyPr/>
        <a:lstStyle/>
        <a:p>
          <a:endParaRPr lang="en-US"/>
        </a:p>
      </dgm:t>
    </dgm:pt>
    <dgm:pt modelId="{439E8DE9-0AD4-4C49-ACED-9089689C0A73}" type="pres">
      <dgm:prSet presAssocID="{E2FD589C-3DCC-40A1-BF0B-08B8ED6ECBB7}" presName="linear" presStyleCnt="0">
        <dgm:presLayoutVars>
          <dgm:dir/>
          <dgm:resizeHandles val="exact"/>
        </dgm:presLayoutVars>
      </dgm:prSet>
      <dgm:spPr/>
      <dgm:t>
        <a:bodyPr/>
        <a:lstStyle/>
        <a:p>
          <a:endParaRPr lang="en-US"/>
        </a:p>
      </dgm:t>
    </dgm:pt>
    <dgm:pt modelId="{85178834-6FC2-4508-8CD0-1DFF9847AB54}" type="pres">
      <dgm:prSet presAssocID="{BC6603B4-04E8-48C8-BCBC-344D07C4D090}" presName="comp" presStyleCnt="0"/>
      <dgm:spPr/>
    </dgm:pt>
    <dgm:pt modelId="{8EBDC063-EFA2-41B0-B9D1-696AAD88E24E}" type="pres">
      <dgm:prSet presAssocID="{BC6603B4-04E8-48C8-BCBC-344D07C4D090}" presName="box" presStyleLbl="node1" presStyleIdx="0" presStyleCnt="5" custScaleY="101683"/>
      <dgm:spPr/>
      <dgm:t>
        <a:bodyPr/>
        <a:lstStyle/>
        <a:p>
          <a:endParaRPr lang="en-US"/>
        </a:p>
      </dgm:t>
    </dgm:pt>
    <dgm:pt modelId="{8E223D69-5F0A-4724-9D53-F25D272C954A}" type="pres">
      <dgm:prSet presAssocID="{BC6603B4-04E8-48C8-BCBC-344D07C4D090}" presName="img" presStyleLbl="fgImgPlace1" presStyleIdx="0" presStyleCnt="5" custFlipHor="1" custScaleX="98668" custScaleY="114421">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1D9B6EF0-888C-4CFF-8D7F-F20B4722C63C}" type="pres">
      <dgm:prSet presAssocID="{BC6603B4-04E8-48C8-BCBC-344D07C4D090}" presName="text" presStyleLbl="node1" presStyleIdx="0" presStyleCnt="5">
        <dgm:presLayoutVars>
          <dgm:bulletEnabled val="1"/>
        </dgm:presLayoutVars>
      </dgm:prSet>
      <dgm:spPr/>
      <dgm:t>
        <a:bodyPr/>
        <a:lstStyle/>
        <a:p>
          <a:endParaRPr lang="en-US"/>
        </a:p>
      </dgm:t>
    </dgm:pt>
    <dgm:pt modelId="{E9846F2C-5017-4445-8552-BBDEBDB3C169}" type="pres">
      <dgm:prSet presAssocID="{F5AC1583-3554-4784-AE72-EE64F0545B5B}" presName="spacer" presStyleCnt="0"/>
      <dgm:spPr/>
    </dgm:pt>
    <dgm:pt modelId="{94E04DF8-6745-4718-B2AE-ACFF43F7FEFD}" type="pres">
      <dgm:prSet presAssocID="{56E41E38-C8E0-4E83-AA43-F0BAE078BC6E}" presName="comp" presStyleCnt="0"/>
      <dgm:spPr/>
    </dgm:pt>
    <dgm:pt modelId="{B592A1C7-EAF3-42C3-B498-DF92187F0125}" type="pres">
      <dgm:prSet presAssocID="{56E41E38-C8E0-4E83-AA43-F0BAE078BC6E}" presName="box" presStyleLbl="node1" presStyleIdx="1" presStyleCnt="5"/>
      <dgm:spPr/>
      <dgm:t>
        <a:bodyPr/>
        <a:lstStyle/>
        <a:p>
          <a:endParaRPr lang="en-US"/>
        </a:p>
      </dgm:t>
    </dgm:pt>
    <dgm:pt modelId="{3B6D9D47-F808-4300-9B2F-98436CA51C94}" type="pres">
      <dgm:prSet presAssocID="{56E41E38-C8E0-4E83-AA43-F0BAE078BC6E}" presName="img" presStyleLbl="fgImgPlace1" presStyleIdx="1" presStyleCnt="5" custFlipVert="1" custFlipHor="1" custScaleX="99664" custScaleY="112502">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A12DC197-16E1-4BC0-9E40-50B0074C4602}" type="pres">
      <dgm:prSet presAssocID="{56E41E38-C8E0-4E83-AA43-F0BAE078BC6E}" presName="text" presStyleLbl="node1" presStyleIdx="1" presStyleCnt="5">
        <dgm:presLayoutVars>
          <dgm:bulletEnabled val="1"/>
        </dgm:presLayoutVars>
      </dgm:prSet>
      <dgm:spPr/>
      <dgm:t>
        <a:bodyPr/>
        <a:lstStyle/>
        <a:p>
          <a:endParaRPr lang="en-US"/>
        </a:p>
      </dgm:t>
    </dgm:pt>
    <dgm:pt modelId="{DC8AF6D8-7AEC-472C-A965-1356113099B5}" type="pres">
      <dgm:prSet presAssocID="{673F72B3-39B0-4972-83D9-2D87478EB322}" presName="spacer" presStyleCnt="0"/>
      <dgm:spPr/>
    </dgm:pt>
    <dgm:pt modelId="{1FE0DD55-8DA7-44B7-AC0E-4503FEBA0332}" type="pres">
      <dgm:prSet presAssocID="{22B221C5-B9DE-4466-B4C1-2BA7F7200DC6}" presName="comp" presStyleCnt="0"/>
      <dgm:spPr/>
    </dgm:pt>
    <dgm:pt modelId="{F288350B-18A9-4581-8707-FEE6BE28972C}" type="pres">
      <dgm:prSet presAssocID="{22B221C5-B9DE-4466-B4C1-2BA7F7200DC6}" presName="box" presStyleLbl="node1" presStyleIdx="2" presStyleCnt="5"/>
      <dgm:spPr/>
      <dgm:t>
        <a:bodyPr/>
        <a:lstStyle/>
        <a:p>
          <a:endParaRPr lang="en-US"/>
        </a:p>
      </dgm:t>
    </dgm:pt>
    <dgm:pt modelId="{E7DBACF8-1B91-4FDD-8DF0-9F3FCE58E6D3}" type="pres">
      <dgm:prSet presAssocID="{22B221C5-B9DE-4466-B4C1-2BA7F7200DC6}" presName="img" presStyleLbl="fgImgPlace1" presStyleIdx="2" presStyleCnt="5" custScaleX="100000" custScaleY="100002" custLinFactNeighborX="168" custLinFactNeighborY="2102">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D2673F7C-080A-4664-9697-EA2632326D30}" type="pres">
      <dgm:prSet presAssocID="{22B221C5-B9DE-4466-B4C1-2BA7F7200DC6}" presName="text" presStyleLbl="node1" presStyleIdx="2" presStyleCnt="5">
        <dgm:presLayoutVars>
          <dgm:bulletEnabled val="1"/>
        </dgm:presLayoutVars>
      </dgm:prSet>
      <dgm:spPr/>
      <dgm:t>
        <a:bodyPr/>
        <a:lstStyle/>
        <a:p>
          <a:endParaRPr lang="en-US"/>
        </a:p>
      </dgm:t>
    </dgm:pt>
    <dgm:pt modelId="{B9E8C50A-9C58-4076-A250-CF78D14EC0F6}" type="pres">
      <dgm:prSet presAssocID="{E62DA151-CADB-4D6F-AD1C-B151B89A9E20}" presName="spacer" presStyleCnt="0"/>
      <dgm:spPr/>
    </dgm:pt>
    <dgm:pt modelId="{45EA1359-E5E8-45C1-BA6D-7236963C11C2}" type="pres">
      <dgm:prSet presAssocID="{7BB5C552-BBA5-47B5-A57D-8BD5E059428D}" presName="comp" presStyleCnt="0"/>
      <dgm:spPr/>
    </dgm:pt>
    <dgm:pt modelId="{8D1CE71C-55F5-49E4-B8C5-1A09121BF478}" type="pres">
      <dgm:prSet presAssocID="{7BB5C552-BBA5-47B5-A57D-8BD5E059428D}" presName="box" presStyleLbl="node1" presStyleIdx="3" presStyleCnt="5"/>
      <dgm:spPr/>
      <dgm:t>
        <a:bodyPr/>
        <a:lstStyle/>
        <a:p>
          <a:endParaRPr lang="en-US"/>
        </a:p>
      </dgm:t>
    </dgm:pt>
    <dgm:pt modelId="{8A1ED0D7-5F5A-4A65-AFA8-0B5246AA7050}" type="pres">
      <dgm:prSet presAssocID="{7BB5C552-BBA5-47B5-A57D-8BD5E059428D}" presName="img" presStyleLbl="fgImgPlace1" presStyleIdx="3" presStyleCnt="5" custFlipHor="1" custScaleX="99664" custScaleY="104456">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CBCFF205-2160-483C-9DDC-C18A1EEF6712}" type="pres">
      <dgm:prSet presAssocID="{7BB5C552-BBA5-47B5-A57D-8BD5E059428D}" presName="text" presStyleLbl="node1" presStyleIdx="3" presStyleCnt="5">
        <dgm:presLayoutVars>
          <dgm:bulletEnabled val="1"/>
        </dgm:presLayoutVars>
      </dgm:prSet>
      <dgm:spPr/>
      <dgm:t>
        <a:bodyPr/>
        <a:lstStyle/>
        <a:p>
          <a:endParaRPr lang="en-US"/>
        </a:p>
      </dgm:t>
    </dgm:pt>
    <dgm:pt modelId="{3B85D36C-A103-468A-AB53-9FBD48AE3F38}" type="pres">
      <dgm:prSet presAssocID="{DF0037D2-5413-4720-92A4-9B9328B83D7A}" presName="spacer" presStyleCnt="0"/>
      <dgm:spPr/>
    </dgm:pt>
    <dgm:pt modelId="{A6E10E8F-8C76-44BE-9992-E9DD300F6228}" type="pres">
      <dgm:prSet presAssocID="{106B071A-9C5D-4DDD-BF64-89CFD0A369B9}" presName="comp" presStyleCnt="0"/>
      <dgm:spPr/>
    </dgm:pt>
    <dgm:pt modelId="{3986A716-BA32-477D-BEEC-44271C953162}" type="pres">
      <dgm:prSet presAssocID="{106B071A-9C5D-4DDD-BF64-89CFD0A369B9}" presName="box" presStyleLbl="node1" presStyleIdx="4" presStyleCnt="5"/>
      <dgm:spPr/>
      <dgm:t>
        <a:bodyPr/>
        <a:lstStyle/>
        <a:p>
          <a:endParaRPr lang="en-US"/>
        </a:p>
      </dgm:t>
    </dgm:pt>
    <dgm:pt modelId="{5C1C9DB7-E2BF-4DA5-B2F4-E97CC35C9116}" type="pres">
      <dgm:prSet presAssocID="{106B071A-9C5D-4DDD-BF64-89CFD0A369B9}" presName="img" presStyleLbl="fgImgPlace1" presStyleIdx="4" presStyleCnt="5" custFlipVert="0" custFlipHor="0" custScaleX="99664" custScaleY="100433">
        <dgm:style>
          <a:lnRef idx="1">
            <a:schemeClr val="accent2"/>
          </a:lnRef>
          <a:fillRef idx="2">
            <a:schemeClr val="accent2"/>
          </a:fillRef>
          <a:effectRef idx="1">
            <a:schemeClr val="accent2"/>
          </a:effectRef>
          <a:fontRef idx="minor">
            <a:schemeClr val="dk1"/>
          </a:fontRef>
        </dgm:style>
      </dgm:prSet>
      <dgm:spPr/>
      <dgm:t>
        <a:bodyPr/>
        <a:lstStyle/>
        <a:p>
          <a:endParaRPr lang="en-US"/>
        </a:p>
      </dgm:t>
    </dgm:pt>
    <dgm:pt modelId="{DFC85F95-FC24-41C5-A670-CBA1CA1FC78B}" type="pres">
      <dgm:prSet presAssocID="{106B071A-9C5D-4DDD-BF64-89CFD0A369B9}" presName="text" presStyleLbl="node1" presStyleIdx="4" presStyleCnt="5">
        <dgm:presLayoutVars>
          <dgm:bulletEnabled val="1"/>
        </dgm:presLayoutVars>
      </dgm:prSet>
      <dgm:spPr/>
      <dgm:t>
        <a:bodyPr/>
        <a:lstStyle/>
        <a:p>
          <a:endParaRPr lang="en-US"/>
        </a:p>
      </dgm:t>
    </dgm:pt>
  </dgm:ptLst>
  <dgm:cxnLst>
    <dgm:cxn modelId="{FD279F24-4474-4282-9905-9AF7688827F3}" type="presOf" srcId="{22B221C5-B9DE-4466-B4C1-2BA7F7200DC6}" destId="{D2673F7C-080A-4664-9697-EA2632326D30}" srcOrd="1" destOrd="0" presId="urn:microsoft.com/office/officeart/2005/8/layout/vList4"/>
    <dgm:cxn modelId="{CBF3125F-4915-4E60-A8F0-BDEA76C72BFE}" type="presOf" srcId="{BC6603B4-04E8-48C8-BCBC-344D07C4D090}" destId="{8EBDC063-EFA2-41B0-B9D1-696AAD88E24E}" srcOrd="0" destOrd="0" presId="urn:microsoft.com/office/officeart/2005/8/layout/vList4"/>
    <dgm:cxn modelId="{6349EEFF-6421-499E-B0F5-7A1B426A9739}" srcId="{E2FD589C-3DCC-40A1-BF0B-08B8ED6ECBB7}" destId="{56E41E38-C8E0-4E83-AA43-F0BAE078BC6E}" srcOrd="1" destOrd="0" parTransId="{4BEB3CF2-8A6E-4A21-BFCD-3F9B0F4A6576}" sibTransId="{673F72B3-39B0-4972-83D9-2D87478EB322}"/>
    <dgm:cxn modelId="{873ED847-B1E5-4167-B98E-ABDE33F38D68}" type="presOf" srcId="{106B071A-9C5D-4DDD-BF64-89CFD0A369B9}" destId="{3986A716-BA32-477D-BEEC-44271C953162}" srcOrd="0" destOrd="0" presId="urn:microsoft.com/office/officeart/2005/8/layout/vList4"/>
    <dgm:cxn modelId="{082E9AC7-DB36-4F20-9CAB-8D706C1CB914}" type="presOf" srcId="{56E41E38-C8E0-4E83-AA43-F0BAE078BC6E}" destId="{A12DC197-16E1-4BC0-9E40-50B0074C4602}" srcOrd="1" destOrd="0" presId="urn:microsoft.com/office/officeart/2005/8/layout/vList4"/>
    <dgm:cxn modelId="{D143B8ED-5EF0-42DA-9403-6EF7EB817F7C}" type="presOf" srcId="{7EBFF34B-11DE-4C8B-BC0D-1E73766C4B86}" destId="{3986A716-BA32-477D-BEEC-44271C953162}" srcOrd="0" destOrd="1" presId="urn:microsoft.com/office/officeart/2005/8/layout/vList4"/>
    <dgm:cxn modelId="{82B41578-5379-4DBD-90A7-E46EC0B14638}" srcId="{E2FD589C-3DCC-40A1-BF0B-08B8ED6ECBB7}" destId="{106B071A-9C5D-4DDD-BF64-89CFD0A369B9}" srcOrd="4" destOrd="0" parTransId="{4359BB8C-2A7A-4AA3-BF7E-E5CB288A017A}" sibTransId="{E259E35E-D283-4EC1-9CF8-80128A8FC249}"/>
    <dgm:cxn modelId="{77730760-E987-476A-9D27-CA73F3D47A17}" srcId="{BC6603B4-04E8-48C8-BCBC-344D07C4D090}" destId="{81BF5684-AB6B-4648-BEA5-9319C0835468}" srcOrd="0" destOrd="0" parTransId="{3BE71637-6A1E-4720-B6EE-05805783A6C0}" sibTransId="{46E07A84-AC96-4754-90BA-0646BC5ADA31}"/>
    <dgm:cxn modelId="{CBE259E8-F888-4A1F-84DE-CB25ABA44C91}" type="presOf" srcId="{56E41E38-C8E0-4E83-AA43-F0BAE078BC6E}" destId="{B592A1C7-EAF3-42C3-B498-DF92187F0125}" srcOrd="0" destOrd="0" presId="urn:microsoft.com/office/officeart/2005/8/layout/vList4"/>
    <dgm:cxn modelId="{0423CC96-1086-48EF-B4D1-1D988DCF46AC}" type="presOf" srcId="{81BF5684-AB6B-4648-BEA5-9319C0835468}" destId="{8EBDC063-EFA2-41B0-B9D1-696AAD88E24E}" srcOrd="0" destOrd="1" presId="urn:microsoft.com/office/officeart/2005/8/layout/vList4"/>
    <dgm:cxn modelId="{163176C4-B098-4683-A8A9-47BC655DA753}" type="presOf" srcId="{7BB5C552-BBA5-47B5-A57D-8BD5E059428D}" destId="{8D1CE71C-55F5-49E4-B8C5-1A09121BF478}" srcOrd="0" destOrd="0" presId="urn:microsoft.com/office/officeart/2005/8/layout/vList4"/>
    <dgm:cxn modelId="{1A48E8F1-91EB-41F8-9B0E-6F341204C7BF}" type="presOf" srcId="{7EBFF34B-11DE-4C8B-BC0D-1E73766C4B86}" destId="{DFC85F95-FC24-41C5-A670-CBA1CA1FC78B}" srcOrd="1" destOrd="1" presId="urn:microsoft.com/office/officeart/2005/8/layout/vList4"/>
    <dgm:cxn modelId="{C3644780-8087-4CEC-8030-CDB690EF2026}" srcId="{E2FD589C-3DCC-40A1-BF0B-08B8ED6ECBB7}" destId="{7BB5C552-BBA5-47B5-A57D-8BD5E059428D}" srcOrd="3" destOrd="0" parTransId="{B329BBF0-196B-4BA2-8E81-9B140663723C}" sibTransId="{DF0037D2-5413-4720-92A4-9B9328B83D7A}"/>
    <dgm:cxn modelId="{446BFAAE-5B61-4BDB-BB2E-4A3D754FAAA4}" type="presOf" srcId="{BC6603B4-04E8-48C8-BCBC-344D07C4D090}" destId="{1D9B6EF0-888C-4CFF-8D7F-F20B4722C63C}" srcOrd="1" destOrd="0" presId="urn:microsoft.com/office/officeart/2005/8/layout/vList4"/>
    <dgm:cxn modelId="{5B0E459A-8BE5-4239-893E-21C5A8E7034C}" type="presOf" srcId="{7BB5C552-BBA5-47B5-A57D-8BD5E059428D}" destId="{CBCFF205-2160-483C-9DDC-C18A1EEF6712}" srcOrd="1" destOrd="0" presId="urn:microsoft.com/office/officeart/2005/8/layout/vList4"/>
    <dgm:cxn modelId="{96D2C996-DD4E-4C60-B7B9-9FE2B8699800}" type="presOf" srcId="{81BF5684-AB6B-4648-BEA5-9319C0835468}" destId="{1D9B6EF0-888C-4CFF-8D7F-F20B4722C63C}" srcOrd="1" destOrd="1" presId="urn:microsoft.com/office/officeart/2005/8/layout/vList4"/>
    <dgm:cxn modelId="{4C91128D-BA96-4696-8601-A5DD0B03AB1D}" type="presOf" srcId="{106B071A-9C5D-4DDD-BF64-89CFD0A369B9}" destId="{DFC85F95-FC24-41C5-A670-CBA1CA1FC78B}" srcOrd="1" destOrd="0" presId="urn:microsoft.com/office/officeart/2005/8/layout/vList4"/>
    <dgm:cxn modelId="{0EE418BA-3EA1-4EB3-8FFB-3DF80A9F5CD0}" type="presOf" srcId="{E2FD589C-3DCC-40A1-BF0B-08B8ED6ECBB7}" destId="{439E8DE9-0AD4-4C49-ACED-9089689C0A73}" srcOrd="0" destOrd="0" presId="urn:microsoft.com/office/officeart/2005/8/layout/vList4"/>
    <dgm:cxn modelId="{C489C41C-5579-4704-B1BF-61F113277F34}" type="presOf" srcId="{22B221C5-B9DE-4466-B4C1-2BA7F7200DC6}" destId="{F288350B-18A9-4581-8707-FEE6BE28972C}" srcOrd="0" destOrd="0" presId="urn:microsoft.com/office/officeart/2005/8/layout/vList4"/>
    <dgm:cxn modelId="{6F5847C6-309E-41C8-979B-8F7005144FEF}" srcId="{E2FD589C-3DCC-40A1-BF0B-08B8ED6ECBB7}" destId="{BC6603B4-04E8-48C8-BCBC-344D07C4D090}" srcOrd="0" destOrd="0" parTransId="{5005C4A5-7FD1-43B0-8EDF-48159222553C}" sibTransId="{F5AC1583-3554-4784-AE72-EE64F0545B5B}"/>
    <dgm:cxn modelId="{E6CF115E-1DC0-455F-8B51-900D0215E160}" srcId="{106B071A-9C5D-4DDD-BF64-89CFD0A369B9}" destId="{7EBFF34B-11DE-4C8B-BC0D-1E73766C4B86}" srcOrd="0" destOrd="0" parTransId="{36C0E8AC-05F1-4CA4-9917-FF69B592C93E}" sibTransId="{2C74CA70-0995-4853-BE38-B0DA7350BED5}"/>
    <dgm:cxn modelId="{79041226-8BCA-450F-B745-7E55B97F677C}" srcId="{E2FD589C-3DCC-40A1-BF0B-08B8ED6ECBB7}" destId="{22B221C5-B9DE-4466-B4C1-2BA7F7200DC6}" srcOrd="2" destOrd="0" parTransId="{57C93A05-E84A-4597-B6AD-471750258152}" sibTransId="{E62DA151-CADB-4D6F-AD1C-B151B89A9E20}"/>
    <dgm:cxn modelId="{A7CE9B84-8262-4492-807C-E7ACB4FF07C3}" type="presParOf" srcId="{439E8DE9-0AD4-4C49-ACED-9089689C0A73}" destId="{85178834-6FC2-4508-8CD0-1DFF9847AB54}" srcOrd="0" destOrd="0" presId="urn:microsoft.com/office/officeart/2005/8/layout/vList4"/>
    <dgm:cxn modelId="{7792E02B-F045-4BAE-8047-9C79AF869DCB}" type="presParOf" srcId="{85178834-6FC2-4508-8CD0-1DFF9847AB54}" destId="{8EBDC063-EFA2-41B0-B9D1-696AAD88E24E}" srcOrd="0" destOrd="0" presId="urn:microsoft.com/office/officeart/2005/8/layout/vList4"/>
    <dgm:cxn modelId="{F48D3CE8-5B3E-4C25-984C-EC40D8354A1F}" type="presParOf" srcId="{85178834-6FC2-4508-8CD0-1DFF9847AB54}" destId="{8E223D69-5F0A-4724-9D53-F25D272C954A}" srcOrd="1" destOrd="0" presId="urn:microsoft.com/office/officeart/2005/8/layout/vList4"/>
    <dgm:cxn modelId="{C5BA784E-5F4C-481E-996C-FEEAB1A92474}" type="presParOf" srcId="{85178834-6FC2-4508-8CD0-1DFF9847AB54}" destId="{1D9B6EF0-888C-4CFF-8D7F-F20B4722C63C}" srcOrd="2" destOrd="0" presId="urn:microsoft.com/office/officeart/2005/8/layout/vList4"/>
    <dgm:cxn modelId="{5D8EB6E2-54A7-4F4B-BB77-A98ACAECB303}" type="presParOf" srcId="{439E8DE9-0AD4-4C49-ACED-9089689C0A73}" destId="{E9846F2C-5017-4445-8552-BBDEBDB3C169}" srcOrd="1" destOrd="0" presId="urn:microsoft.com/office/officeart/2005/8/layout/vList4"/>
    <dgm:cxn modelId="{CBDEA2F3-69C7-417C-AB54-3F11D5AB9D12}" type="presParOf" srcId="{439E8DE9-0AD4-4C49-ACED-9089689C0A73}" destId="{94E04DF8-6745-4718-B2AE-ACFF43F7FEFD}" srcOrd="2" destOrd="0" presId="urn:microsoft.com/office/officeart/2005/8/layout/vList4"/>
    <dgm:cxn modelId="{D34B846E-8EBB-4CDC-8404-B3C58E6C7761}" type="presParOf" srcId="{94E04DF8-6745-4718-B2AE-ACFF43F7FEFD}" destId="{B592A1C7-EAF3-42C3-B498-DF92187F0125}" srcOrd="0" destOrd="0" presId="urn:microsoft.com/office/officeart/2005/8/layout/vList4"/>
    <dgm:cxn modelId="{DA7FA5B3-3F4E-413B-8024-3D8FB64E75E4}" type="presParOf" srcId="{94E04DF8-6745-4718-B2AE-ACFF43F7FEFD}" destId="{3B6D9D47-F808-4300-9B2F-98436CA51C94}" srcOrd="1" destOrd="0" presId="urn:microsoft.com/office/officeart/2005/8/layout/vList4"/>
    <dgm:cxn modelId="{4D36716A-902F-48BD-B703-73A486CADAF3}" type="presParOf" srcId="{94E04DF8-6745-4718-B2AE-ACFF43F7FEFD}" destId="{A12DC197-16E1-4BC0-9E40-50B0074C4602}" srcOrd="2" destOrd="0" presId="urn:microsoft.com/office/officeart/2005/8/layout/vList4"/>
    <dgm:cxn modelId="{46D9DA7E-3DE8-4EDB-87AD-2B15639B6A88}" type="presParOf" srcId="{439E8DE9-0AD4-4C49-ACED-9089689C0A73}" destId="{DC8AF6D8-7AEC-472C-A965-1356113099B5}" srcOrd="3" destOrd="0" presId="urn:microsoft.com/office/officeart/2005/8/layout/vList4"/>
    <dgm:cxn modelId="{7DD89E6F-1841-4F21-A1FD-9867164074B5}" type="presParOf" srcId="{439E8DE9-0AD4-4C49-ACED-9089689C0A73}" destId="{1FE0DD55-8DA7-44B7-AC0E-4503FEBA0332}" srcOrd="4" destOrd="0" presId="urn:microsoft.com/office/officeart/2005/8/layout/vList4"/>
    <dgm:cxn modelId="{6E5C9529-D2DC-4BD9-B0F5-474C3BD96AAA}" type="presParOf" srcId="{1FE0DD55-8DA7-44B7-AC0E-4503FEBA0332}" destId="{F288350B-18A9-4581-8707-FEE6BE28972C}" srcOrd="0" destOrd="0" presId="urn:microsoft.com/office/officeart/2005/8/layout/vList4"/>
    <dgm:cxn modelId="{99A4DB64-BE1B-411C-B64B-9BF655F749D8}" type="presParOf" srcId="{1FE0DD55-8DA7-44B7-AC0E-4503FEBA0332}" destId="{E7DBACF8-1B91-4FDD-8DF0-9F3FCE58E6D3}" srcOrd="1" destOrd="0" presId="urn:microsoft.com/office/officeart/2005/8/layout/vList4"/>
    <dgm:cxn modelId="{C5F38D07-E765-4635-A2DD-34689FF5B0B7}" type="presParOf" srcId="{1FE0DD55-8DA7-44B7-AC0E-4503FEBA0332}" destId="{D2673F7C-080A-4664-9697-EA2632326D30}" srcOrd="2" destOrd="0" presId="urn:microsoft.com/office/officeart/2005/8/layout/vList4"/>
    <dgm:cxn modelId="{EB8BD07B-682C-4CCF-9FEA-1670926F326F}" type="presParOf" srcId="{439E8DE9-0AD4-4C49-ACED-9089689C0A73}" destId="{B9E8C50A-9C58-4076-A250-CF78D14EC0F6}" srcOrd="5" destOrd="0" presId="urn:microsoft.com/office/officeart/2005/8/layout/vList4"/>
    <dgm:cxn modelId="{95335ECC-4C83-4196-B5B3-131539EF81DD}" type="presParOf" srcId="{439E8DE9-0AD4-4C49-ACED-9089689C0A73}" destId="{45EA1359-E5E8-45C1-BA6D-7236963C11C2}" srcOrd="6" destOrd="0" presId="urn:microsoft.com/office/officeart/2005/8/layout/vList4"/>
    <dgm:cxn modelId="{27DCEDBF-827A-40DB-B899-345DB89033E5}" type="presParOf" srcId="{45EA1359-E5E8-45C1-BA6D-7236963C11C2}" destId="{8D1CE71C-55F5-49E4-B8C5-1A09121BF478}" srcOrd="0" destOrd="0" presId="urn:microsoft.com/office/officeart/2005/8/layout/vList4"/>
    <dgm:cxn modelId="{40E2F464-1657-4DBC-A26B-11E9591B5D52}" type="presParOf" srcId="{45EA1359-E5E8-45C1-BA6D-7236963C11C2}" destId="{8A1ED0D7-5F5A-4A65-AFA8-0B5246AA7050}" srcOrd="1" destOrd="0" presId="urn:microsoft.com/office/officeart/2005/8/layout/vList4"/>
    <dgm:cxn modelId="{0D05BADD-1337-4079-A832-5896252B8873}" type="presParOf" srcId="{45EA1359-E5E8-45C1-BA6D-7236963C11C2}" destId="{CBCFF205-2160-483C-9DDC-C18A1EEF6712}" srcOrd="2" destOrd="0" presId="urn:microsoft.com/office/officeart/2005/8/layout/vList4"/>
    <dgm:cxn modelId="{125CA4FC-0DEF-495A-A6B1-68CBB1770255}" type="presParOf" srcId="{439E8DE9-0AD4-4C49-ACED-9089689C0A73}" destId="{3B85D36C-A103-468A-AB53-9FBD48AE3F38}" srcOrd="7" destOrd="0" presId="urn:microsoft.com/office/officeart/2005/8/layout/vList4"/>
    <dgm:cxn modelId="{769EC0B8-71FA-45DD-A38A-B3DDBCB024E9}" type="presParOf" srcId="{439E8DE9-0AD4-4C49-ACED-9089689C0A73}" destId="{A6E10E8F-8C76-44BE-9992-E9DD300F6228}" srcOrd="8" destOrd="0" presId="urn:microsoft.com/office/officeart/2005/8/layout/vList4"/>
    <dgm:cxn modelId="{949DFECE-2AF6-4215-8F62-05A6FDE472EC}" type="presParOf" srcId="{A6E10E8F-8C76-44BE-9992-E9DD300F6228}" destId="{3986A716-BA32-477D-BEEC-44271C953162}" srcOrd="0" destOrd="0" presId="urn:microsoft.com/office/officeart/2005/8/layout/vList4"/>
    <dgm:cxn modelId="{7AFE5A8D-C408-4256-A4F4-2EC7128E1900}" type="presParOf" srcId="{A6E10E8F-8C76-44BE-9992-E9DD300F6228}" destId="{5C1C9DB7-E2BF-4DA5-B2F4-E97CC35C9116}" srcOrd="1" destOrd="0" presId="urn:microsoft.com/office/officeart/2005/8/layout/vList4"/>
    <dgm:cxn modelId="{1B69A97C-384F-4D52-9859-F0290F5B1251}" type="presParOf" srcId="{A6E10E8F-8C76-44BE-9992-E9DD300F6228}" destId="{DFC85F95-FC24-41C5-A670-CBA1CA1FC78B}"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8CF2FAE-6EBA-4BE5-91A7-9DF3351F3742}" type="doc">
      <dgm:prSet loTypeId="urn:microsoft.com/office/officeart/2005/8/layout/hProcess9" loCatId="process" qsTypeId="urn:microsoft.com/office/officeart/2005/8/quickstyle/simple1" qsCatId="simple" csTypeId="urn:microsoft.com/office/officeart/2005/8/colors/accent1_2" csCatId="accent1" phldr="1"/>
      <dgm:spPr/>
    </dgm:pt>
    <dgm:pt modelId="{918309E5-EA2F-41A3-B6B7-DBC33ADDF8BA}">
      <dgm:prSet phldrT="[Teksti]"/>
      <dgm:spPr/>
      <dgm:t>
        <a:bodyPr/>
        <a:lstStyle/>
        <a:p>
          <a:r>
            <a:rPr lang="fi-FI" dirty="0" smtClean="0"/>
            <a:t>Kasvatuskumppanuudessa painotetaan luottamuksellista ja vastavuoroista yhteistyötä, jossa osapuolten keskinäinen kunnioitus on tärkein arvo.</a:t>
          </a:r>
          <a:endParaRPr lang="en-US" dirty="0"/>
        </a:p>
      </dgm:t>
    </dgm:pt>
    <dgm:pt modelId="{743F3C6D-E251-4AE1-8ABF-30394F1B71F3}" type="parTrans" cxnId="{A238711C-DB93-402A-AC9E-B00FC7203A62}">
      <dgm:prSet/>
      <dgm:spPr/>
      <dgm:t>
        <a:bodyPr/>
        <a:lstStyle/>
        <a:p>
          <a:endParaRPr lang="en-US"/>
        </a:p>
      </dgm:t>
    </dgm:pt>
    <dgm:pt modelId="{32163F0C-1FD7-442E-8DA1-3DE5B1DB0A55}" type="sibTrans" cxnId="{A238711C-DB93-402A-AC9E-B00FC7203A62}">
      <dgm:prSet/>
      <dgm:spPr/>
      <dgm:t>
        <a:bodyPr/>
        <a:lstStyle/>
        <a:p>
          <a:endParaRPr lang="en-US"/>
        </a:p>
      </dgm:t>
    </dgm:pt>
    <dgm:pt modelId="{ACADA56A-E8F7-4D04-93DB-41535ABA3B78}">
      <dgm:prSet phldrT="[Teksti]"/>
      <dgm:spPr/>
      <dgm:t>
        <a:bodyPr/>
        <a:lstStyle/>
        <a:p>
          <a:r>
            <a:rPr lang="fi-FI" dirty="0" smtClean="0"/>
            <a:t>Lapsen tulee luottaa siihen, että eri kasvatusympäristöjen aikuiset kunnioittavat toisiaan.</a:t>
          </a:r>
          <a:endParaRPr lang="en-US" dirty="0"/>
        </a:p>
      </dgm:t>
    </dgm:pt>
    <dgm:pt modelId="{02CC245A-8F44-42D7-AD43-E6DE051BE9FB}" type="parTrans" cxnId="{5825C335-A057-4F49-80A5-6C774E47965A}">
      <dgm:prSet/>
      <dgm:spPr/>
      <dgm:t>
        <a:bodyPr/>
        <a:lstStyle/>
        <a:p>
          <a:endParaRPr lang="en-US"/>
        </a:p>
      </dgm:t>
    </dgm:pt>
    <dgm:pt modelId="{604A7086-8763-4A8C-B209-6982C160537B}" type="sibTrans" cxnId="{5825C335-A057-4F49-80A5-6C774E47965A}">
      <dgm:prSet/>
      <dgm:spPr/>
      <dgm:t>
        <a:bodyPr/>
        <a:lstStyle/>
        <a:p>
          <a:endParaRPr lang="en-US"/>
        </a:p>
      </dgm:t>
    </dgm:pt>
    <dgm:pt modelId="{00DB8F72-1C77-4A6C-800C-8EB539A51BD2}" type="pres">
      <dgm:prSet presAssocID="{48CF2FAE-6EBA-4BE5-91A7-9DF3351F3742}" presName="CompostProcess" presStyleCnt="0">
        <dgm:presLayoutVars>
          <dgm:dir/>
          <dgm:resizeHandles val="exact"/>
        </dgm:presLayoutVars>
      </dgm:prSet>
      <dgm:spPr/>
    </dgm:pt>
    <dgm:pt modelId="{1CEECA59-DFBB-4EE0-B2C9-2B2A8966FB79}" type="pres">
      <dgm:prSet presAssocID="{48CF2FAE-6EBA-4BE5-91A7-9DF3351F3742}" presName="arrow" presStyleLbl="bgShp" presStyleIdx="0" presStyleCnt="1"/>
      <dgm:spPr/>
    </dgm:pt>
    <dgm:pt modelId="{D4368E61-7D17-4F7E-A272-20105A51C36B}" type="pres">
      <dgm:prSet presAssocID="{48CF2FAE-6EBA-4BE5-91A7-9DF3351F3742}" presName="linearProcess" presStyleCnt="0"/>
      <dgm:spPr/>
    </dgm:pt>
    <dgm:pt modelId="{30C226E2-F60E-4C17-8B87-4288E587FBA8}" type="pres">
      <dgm:prSet presAssocID="{918309E5-EA2F-41A3-B6B7-DBC33ADDF8BA}" presName="textNode" presStyleLbl="node1" presStyleIdx="0" presStyleCnt="2">
        <dgm:presLayoutVars>
          <dgm:bulletEnabled val="1"/>
        </dgm:presLayoutVars>
      </dgm:prSet>
      <dgm:spPr/>
      <dgm:t>
        <a:bodyPr/>
        <a:lstStyle/>
        <a:p>
          <a:endParaRPr lang="en-US"/>
        </a:p>
      </dgm:t>
    </dgm:pt>
    <dgm:pt modelId="{3E228DF4-7ABC-4E26-9C43-BB9C02D02F58}" type="pres">
      <dgm:prSet presAssocID="{32163F0C-1FD7-442E-8DA1-3DE5B1DB0A55}" presName="sibTrans" presStyleCnt="0"/>
      <dgm:spPr/>
    </dgm:pt>
    <dgm:pt modelId="{280B9E76-2B95-4151-B34B-2CB4F951D801}" type="pres">
      <dgm:prSet presAssocID="{ACADA56A-E8F7-4D04-93DB-41535ABA3B78}" presName="textNode" presStyleLbl="node1" presStyleIdx="1" presStyleCnt="2">
        <dgm:presLayoutVars>
          <dgm:bulletEnabled val="1"/>
        </dgm:presLayoutVars>
      </dgm:prSet>
      <dgm:spPr/>
      <dgm:t>
        <a:bodyPr/>
        <a:lstStyle/>
        <a:p>
          <a:endParaRPr lang="en-US"/>
        </a:p>
      </dgm:t>
    </dgm:pt>
  </dgm:ptLst>
  <dgm:cxnLst>
    <dgm:cxn modelId="{5825C335-A057-4F49-80A5-6C774E47965A}" srcId="{48CF2FAE-6EBA-4BE5-91A7-9DF3351F3742}" destId="{ACADA56A-E8F7-4D04-93DB-41535ABA3B78}" srcOrd="1" destOrd="0" parTransId="{02CC245A-8F44-42D7-AD43-E6DE051BE9FB}" sibTransId="{604A7086-8763-4A8C-B209-6982C160537B}"/>
    <dgm:cxn modelId="{F48A50B2-8FD1-4F46-A22C-3733ABEFEF2B}" type="presOf" srcId="{918309E5-EA2F-41A3-B6B7-DBC33ADDF8BA}" destId="{30C226E2-F60E-4C17-8B87-4288E587FBA8}" srcOrd="0" destOrd="0" presId="urn:microsoft.com/office/officeart/2005/8/layout/hProcess9"/>
    <dgm:cxn modelId="{E6B92FB7-6691-4362-B6A3-305DFA4D50FD}" type="presOf" srcId="{ACADA56A-E8F7-4D04-93DB-41535ABA3B78}" destId="{280B9E76-2B95-4151-B34B-2CB4F951D801}" srcOrd="0" destOrd="0" presId="urn:microsoft.com/office/officeart/2005/8/layout/hProcess9"/>
    <dgm:cxn modelId="{A238711C-DB93-402A-AC9E-B00FC7203A62}" srcId="{48CF2FAE-6EBA-4BE5-91A7-9DF3351F3742}" destId="{918309E5-EA2F-41A3-B6B7-DBC33ADDF8BA}" srcOrd="0" destOrd="0" parTransId="{743F3C6D-E251-4AE1-8ABF-30394F1B71F3}" sibTransId="{32163F0C-1FD7-442E-8DA1-3DE5B1DB0A55}"/>
    <dgm:cxn modelId="{8FE39334-BE98-43E2-88F9-8AECAF8044A6}" type="presOf" srcId="{48CF2FAE-6EBA-4BE5-91A7-9DF3351F3742}" destId="{00DB8F72-1C77-4A6C-800C-8EB539A51BD2}" srcOrd="0" destOrd="0" presId="urn:microsoft.com/office/officeart/2005/8/layout/hProcess9"/>
    <dgm:cxn modelId="{97F7BAD9-6700-44EF-83F5-E380729B11DF}" type="presParOf" srcId="{00DB8F72-1C77-4A6C-800C-8EB539A51BD2}" destId="{1CEECA59-DFBB-4EE0-B2C9-2B2A8966FB79}" srcOrd="0" destOrd="0" presId="urn:microsoft.com/office/officeart/2005/8/layout/hProcess9"/>
    <dgm:cxn modelId="{31FBFBEB-1FE0-4B18-AB0C-FB13C6FDE685}" type="presParOf" srcId="{00DB8F72-1C77-4A6C-800C-8EB539A51BD2}" destId="{D4368E61-7D17-4F7E-A272-20105A51C36B}" srcOrd="1" destOrd="0" presId="urn:microsoft.com/office/officeart/2005/8/layout/hProcess9"/>
    <dgm:cxn modelId="{A8BF5221-5159-40AF-AB16-B93DE02A1B59}" type="presParOf" srcId="{D4368E61-7D17-4F7E-A272-20105A51C36B}" destId="{30C226E2-F60E-4C17-8B87-4288E587FBA8}" srcOrd="0" destOrd="0" presId="urn:microsoft.com/office/officeart/2005/8/layout/hProcess9"/>
    <dgm:cxn modelId="{03F0591D-D969-4B3E-886E-33CEAA225EDF}" type="presParOf" srcId="{D4368E61-7D17-4F7E-A272-20105A51C36B}" destId="{3E228DF4-7ABC-4E26-9C43-BB9C02D02F58}" srcOrd="1" destOrd="0" presId="urn:microsoft.com/office/officeart/2005/8/layout/hProcess9"/>
    <dgm:cxn modelId="{1AAC6C9A-9932-4656-AA54-2B0BF3EE7712}" type="presParOf" srcId="{D4368E61-7D17-4F7E-A272-20105A51C36B}" destId="{280B9E76-2B95-4151-B34B-2CB4F951D801}"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5D99621-2A50-4C5F-8D5E-0EBAC762227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D2AFA4B-4849-498C-AF9E-41E116BC476E}">
      <dgm:prSet phldrT="[Teksti]" custT="1"/>
      <dgm:spPr/>
      <dgm:t>
        <a:bodyPr/>
        <a:lstStyle/>
        <a:p>
          <a:r>
            <a:rPr lang="fi-FI" sz="2400" dirty="0" smtClean="0"/>
            <a:t>Ennakko-valmisteluja</a:t>
          </a:r>
          <a:endParaRPr lang="en-US" sz="2400" dirty="0"/>
        </a:p>
      </dgm:t>
    </dgm:pt>
    <dgm:pt modelId="{5BBB2931-9854-42C8-950B-E8280DE4577B}" type="parTrans" cxnId="{87A1BA57-CEA9-4EDC-BDC9-D09216104EE0}">
      <dgm:prSet/>
      <dgm:spPr/>
      <dgm:t>
        <a:bodyPr/>
        <a:lstStyle/>
        <a:p>
          <a:endParaRPr lang="en-US"/>
        </a:p>
      </dgm:t>
    </dgm:pt>
    <dgm:pt modelId="{60A6EBCE-0057-42B3-BCC4-B636F799E997}" type="sibTrans" cxnId="{87A1BA57-CEA9-4EDC-BDC9-D09216104EE0}">
      <dgm:prSet/>
      <dgm:spPr/>
      <dgm:t>
        <a:bodyPr/>
        <a:lstStyle/>
        <a:p>
          <a:endParaRPr lang="en-US"/>
        </a:p>
      </dgm:t>
    </dgm:pt>
    <dgm:pt modelId="{9B46F58F-93B9-4DC0-BAC1-223EB88B63D2}">
      <dgm:prSet phldrT="[Teksti]"/>
      <dgm:spPr/>
      <dgm:t>
        <a:bodyPr/>
        <a:lstStyle/>
        <a:p>
          <a:r>
            <a:rPr lang="fi-FI" dirty="0" smtClean="0"/>
            <a:t>Ottaa hieman selvää kulttuurista</a:t>
          </a:r>
          <a:endParaRPr lang="en-US" dirty="0"/>
        </a:p>
      </dgm:t>
    </dgm:pt>
    <dgm:pt modelId="{2F015901-C1EA-4BF1-A674-A9AE17CF8FD8}" type="parTrans" cxnId="{59D71CE7-D880-4A27-B269-CAB2B86F2A00}">
      <dgm:prSet/>
      <dgm:spPr/>
      <dgm:t>
        <a:bodyPr/>
        <a:lstStyle/>
        <a:p>
          <a:endParaRPr lang="en-US"/>
        </a:p>
      </dgm:t>
    </dgm:pt>
    <dgm:pt modelId="{E2A547F3-B1BE-406F-94C4-E1FC2BA0C086}" type="sibTrans" cxnId="{59D71CE7-D880-4A27-B269-CAB2B86F2A00}">
      <dgm:prSet/>
      <dgm:spPr/>
      <dgm:t>
        <a:bodyPr/>
        <a:lstStyle/>
        <a:p>
          <a:endParaRPr lang="en-US"/>
        </a:p>
      </dgm:t>
    </dgm:pt>
    <dgm:pt modelId="{658B3D42-F52D-425F-9A56-B593CA233675}">
      <dgm:prSet phldrT="[Teksti]"/>
      <dgm:spPr/>
      <dgm:t>
        <a:bodyPr/>
        <a:lstStyle/>
        <a:p>
          <a:r>
            <a:rPr lang="fi-FI" dirty="0" smtClean="0"/>
            <a:t>Opetella muutama sana kieltä</a:t>
          </a:r>
          <a:endParaRPr lang="en-US" dirty="0"/>
        </a:p>
      </dgm:t>
    </dgm:pt>
    <dgm:pt modelId="{D79885D0-AC99-4A9E-9D1B-9236FA4C20E5}" type="parTrans" cxnId="{FC785310-D11B-4C94-9FC6-81C90BFCE953}">
      <dgm:prSet/>
      <dgm:spPr/>
      <dgm:t>
        <a:bodyPr/>
        <a:lstStyle/>
        <a:p>
          <a:endParaRPr lang="en-US"/>
        </a:p>
      </dgm:t>
    </dgm:pt>
    <dgm:pt modelId="{98F93E70-A392-49D1-99EB-54F33A758A83}" type="sibTrans" cxnId="{FC785310-D11B-4C94-9FC6-81C90BFCE953}">
      <dgm:prSet/>
      <dgm:spPr/>
      <dgm:t>
        <a:bodyPr/>
        <a:lstStyle/>
        <a:p>
          <a:endParaRPr lang="en-US"/>
        </a:p>
      </dgm:t>
    </dgm:pt>
    <dgm:pt modelId="{80E9456F-9F88-43B4-86EE-5C95822158AF}" type="pres">
      <dgm:prSet presAssocID="{B5D99621-2A50-4C5F-8D5E-0EBAC7622272}" presName="Name0" presStyleCnt="0">
        <dgm:presLayoutVars>
          <dgm:dir/>
          <dgm:animLvl val="lvl"/>
          <dgm:resizeHandles val="exact"/>
        </dgm:presLayoutVars>
      </dgm:prSet>
      <dgm:spPr/>
      <dgm:t>
        <a:bodyPr/>
        <a:lstStyle/>
        <a:p>
          <a:endParaRPr lang="en-US"/>
        </a:p>
      </dgm:t>
    </dgm:pt>
    <dgm:pt modelId="{87239886-E6D5-4E72-84A8-F29D5992DA41}" type="pres">
      <dgm:prSet presAssocID="{6D2AFA4B-4849-498C-AF9E-41E116BC476E}" presName="linNode" presStyleCnt="0"/>
      <dgm:spPr/>
    </dgm:pt>
    <dgm:pt modelId="{0E7C8E7A-A08F-4595-A2D3-C026B853D9E6}" type="pres">
      <dgm:prSet presAssocID="{6D2AFA4B-4849-498C-AF9E-41E116BC476E}" presName="parentText" presStyleLbl="node1" presStyleIdx="0" presStyleCnt="1" custLinFactNeighborX="-3958" custLinFactNeighborY="-41176">
        <dgm:presLayoutVars>
          <dgm:chMax val="1"/>
          <dgm:bulletEnabled val="1"/>
        </dgm:presLayoutVars>
      </dgm:prSet>
      <dgm:spPr/>
      <dgm:t>
        <a:bodyPr/>
        <a:lstStyle/>
        <a:p>
          <a:endParaRPr lang="en-US"/>
        </a:p>
      </dgm:t>
    </dgm:pt>
    <dgm:pt modelId="{FAB06864-A572-4E59-AFCD-57EC9FC5B7C0}" type="pres">
      <dgm:prSet presAssocID="{6D2AFA4B-4849-498C-AF9E-41E116BC476E}" presName="descendantText" presStyleLbl="alignAccFollowNode1" presStyleIdx="0" presStyleCnt="1">
        <dgm:presLayoutVars>
          <dgm:bulletEnabled val="1"/>
        </dgm:presLayoutVars>
      </dgm:prSet>
      <dgm:spPr/>
      <dgm:t>
        <a:bodyPr/>
        <a:lstStyle/>
        <a:p>
          <a:endParaRPr lang="en-US"/>
        </a:p>
      </dgm:t>
    </dgm:pt>
  </dgm:ptLst>
  <dgm:cxnLst>
    <dgm:cxn modelId="{6CC6CC3B-7C6F-4CF4-B13A-8457E0E457C3}" type="presOf" srcId="{658B3D42-F52D-425F-9A56-B593CA233675}" destId="{FAB06864-A572-4E59-AFCD-57EC9FC5B7C0}" srcOrd="0" destOrd="1" presId="urn:microsoft.com/office/officeart/2005/8/layout/vList5"/>
    <dgm:cxn modelId="{7DC27F88-D033-4A20-BA52-E29BD9E494E5}" type="presOf" srcId="{B5D99621-2A50-4C5F-8D5E-0EBAC7622272}" destId="{80E9456F-9F88-43B4-86EE-5C95822158AF}" srcOrd="0" destOrd="0" presId="urn:microsoft.com/office/officeart/2005/8/layout/vList5"/>
    <dgm:cxn modelId="{4AB939DD-2EDE-499F-B0C1-64E09A785259}" type="presOf" srcId="{9B46F58F-93B9-4DC0-BAC1-223EB88B63D2}" destId="{FAB06864-A572-4E59-AFCD-57EC9FC5B7C0}" srcOrd="0" destOrd="0" presId="urn:microsoft.com/office/officeart/2005/8/layout/vList5"/>
    <dgm:cxn modelId="{FC785310-D11B-4C94-9FC6-81C90BFCE953}" srcId="{6D2AFA4B-4849-498C-AF9E-41E116BC476E}" destId="{658B3D42-F52D-425F-9A56-B593CA233675}" srcOrd="1" destOrd="0" parTransId="{D79885D0-AC99-4A9E-9D1B-9236FA4C20E5}" sibTransId="{98F93E70-A392-49D1-99EB-54F33A758A83}"/>
    <dgm:cxn modelId="{3A6BB5FC-09EE-4C70-97F9-076F05CDE0F1}" type="presOf" srcId="{6D2AFA4B-4849-498C-AF9E-41E116BC476E}" destId="{0E7C8E7A-A08F-4595-A2D3-C026B853D9E6}" srcOrd="0" destOrd="0" presId="urn:microsoft.com/office/officeart/2005/8/layout/vList5"/>
    <dgm:cxn modelId="{87A1BA57-CEA9-4EDC-BDC9-D09216104EE0}" srcId="{B5D99621-2A50-4C5F-8D5E-0EBAC7622272}" destId="{6D2AFA4B-4849-498C-AF9E-41E116BC476E}" srcOrd="0" destOrd="0" parTransId="{5BBB2931-9854-42C8-950B-E8280DE4577B}" sibTransId="{60A6EBCE-0057-42B3-BCC4-B636F799E997}"/>
    <dgm:cxn modelId="{59D71CE7-D880-4A27-B269-CAB2B86F2A00}" srcId="{6D2AFA4B-4849-498C-AF9E-41E116BC476E}" destId="{9B46F58F-93B9-4DC0-BAC1-223EB88B63D2}" srcOrd="0" destOrd="0" parTransId="{2F015901-C1EA-4BF1-A674-A9AE17CF8FD8}" sibTransId="{E2A547F3-B1BE-406F-94C4-E1FC2BA0C086}"/>
    <dgm:cxn modelId="{923FB7AE-6872-4C89-AC2E-B0215BF7E8F6}" type="presParOf" srcId="{80E9456F-9F88-43B4-86EE-5C95822158AF}" destId="{87239886-E6D5-4E72-84A8-F29D5992DA41}" srcOrd="0" destOrd="0" presId="urn:microsoft.com/office/officeart/2005/8/layout/vList5"/>
    <dgm:cxn modelId="{D551261A-F9B5-4CE9-A3EC-9E3690EBC6EB}" type="presParOf" srcId="{87239886-E6D5-4E72-84A8-F29D5992DA41}" destId="{0E7C8E7A-A08F-4595-A2D3-C026B853D9E6}" srcOrd="0" destOrd="0" presId="urn:microsoft.com/office/officeart/2005/8/layout/vList5"/>
    <dgm:cxn modelId="{F24139CE-4B66-4D78-9298-E6D00F5D7E96}" type="presParOf" srcId="{87239886-E6D5-4E72-84A8-F29D5992DA41}" destId="{FAB06864-A572-4E59-AFCD-57EC9FC5B7C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CF4335-FCBF-454B-B3BF-C62B2CF6BF8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EAA8487-3B39-4FD7-B745-42029841A80E}">
      <dgm:prSet phldrT="[Teksti]" custT="1"/>
      <dgm:spPr/>
      <dgm:t>
        <a:bodyPr/>
        <a:lstStyle/>
        <a:p>
          <a:r>
            <a:rPr lang="fi-FI" sz="1600" dirty="0" smtClean="0"/>
            <a:t>Päiväkodin ilmapiiriä muokattava turvalliseksi ja avoimeksi erilaisuuden hyväksymiselle (jos maahanmuuttajia päiväkodissa ei vielä ole)</a:t>
          </a:r>
          <a:endParaRPr lang="en-US" sz="1600" dirty="0"/>
        </a:p>
      </dgm:t>
    </dgm:pt>
    <dgm:pt modelId="{69CB5E9C-87D1-4EB1-9030-BDB495089883}" type="parTrans" cxnId="{230C3463-0B45-4CDA-9611-72EEBFABC743}">
      <dgm:prSet/>
      <dgm:spPr/>
      <dgm:t>
        <a:bodyPr/>
        <a:lstStyle/>
        <a:p>
          <a:endParaRPr lang="en-US"/>
        </a:p>
      </dgm:t>
    </dgm:pt>
    <dgm:pt modelId="{DB8500C2-9161-4311-A8D0-41A9618A756B}" type="sibTrans" cxnId="{230C3463-0B45-4CDA-9611-72EEBFABC743}">
      <dgm:prSet/>
      <dgm:spPr/>
      <dgm:t>
        <a:bodyPr/>
        <a:lstStyle/>
        <a:p>
          <a:endParaRPr lang="en-US"/>
        </a:p>
      </dgm:t>
    </dgm:pt>
    <dgm:pt modelId="{95B7279B-D907-4180-BEC4-9753A64062CB}">
      <dgm:prSet phldrT="[Teksti]" custT="1"/>
      <dgm:spPr/>
      <dgm:t>
        <a:bodyPr/>
        <a:lstStyle/>
        <a:p>
          <a:r>
            <a:rPr lang="fi-FI" sz="2400" dirty="0" smtClean="0"/>
            <a:t>Asioita, jotka tuottavat lapselle hyvää oloa: tutut tavat, ruoka, aikuiset ja käytös (tapa iloita, surra, suuttua ja helliä)</a:t>
          </a:r>
          <a:endParaRPr lang="en-US" sz="2400" dirty="0"/>
        </a:p>
      </dgm:t>
    </dgm:pt>
    <dgm:pt modelId="{C84BCDCF-C361-4B12-A80B-023EDE334BF3}" type="parTrans" cxnId="{A21F7B86-4D61-46CB-BDB0-55A83A94DDB9}">
      <dgm:prSet/>
      <dgm:spPr/>
      <dgm:t>
        <a:bodyPr/>
        <a:lstStyle/>
        <a:p>
          <a:endParaRPr lang="en-US"/>
        </a:p>
      </dgm:t>
    </dgm:pt>
    <dgm:pt modelId="{D5855AE5-373A-45E0-BC86-8A04E3886190}" type="sibTrans" cxnId="{A21F7B86-4D61-46CB-BDB0-55A83A94DDB9}">
      <dgm:prSet/>
      <dgm:spPr/>
      <dgm:t>
        <a:bodyPr/>
        <a:lstStyle/>
        <a:p>
          <a:endParaRPr lang="en-US"/>
        </a:p>
      </dgm:t>
    </dgm:pt>
    <dgm:pt modelId="{4FC26888-0CB7-4057-B07E-C1DA622D2C53}">
      <dgm:prSet phldrT="[Teksti]" custT="1"/>
      <dgm:spPr/>
      <dgm:t>
        <a:bodyPr/>
        <a:lstStyle/>
        <a:p>
          <a:r>
            <a:rPr lang="fi-FI" sz="2400" dirty="0" smtClean="0"/>
            <a:t>Päivähoidon </a:t>
          </a:r>
          <a:r>
            <a:rPr lang="fi-FI" sz="2400" dirty="0" err="1" smtClean="0"/>
            <a:t>henkilökun-nassa</a:t>
          </a:r>
          <a:r>
            <a:rPr lang="fi-FI" sz="2400" dirty="0" smtClean="0"/>
            <a:t> olisi 1-2 aikuista, jotka olisivat vastuussa </a:t>
          </a:r>
          <a:r>
            <a:rPr lang="fi-FI" sz="2400" dirty="0" err="1" smtClean="0"/>
            <a:t>maahan-muuttajaper-heen</a:t>
          </a:r>
          <a:r>
            <a:rPr lang="fi-FI" sz="2400" dirty="0" smtClean="0"/>
            <a:t> asioista</a:t>
          </a:r>
          <a:endParaRPr lang="en-US" sz="2400" dirty="0"/>
        </a:p>
      </dgm:t>
    </dgm:pt>
    <dgm:pt modelId="{2BA998B4-0EB1-4FB2-B4B8-2F5A0FE67D13}" type="parTrans" cxnId="{1FFBD7F6-10D2-4D2D-B3C8-B3D8A2184A0A}">
      <dgm:prSet/>
      <dgm:spPr/>
      <dgm:t>
        <a:bodyPr/>
        <a:lstStyle/>
        <a:p>
          <a:endParaRPr lang="en-US"/>
        </a:p>
      </dgm:t>
    </dgm:pt>
    <dgm:pt modelId="{9731D08A-3224-4519-B5CA-C7AA83B5AB36}" type="sibTrans" cxnId="{1FFBD7F6-10D2-4D2D-B3C8-B3D8A2184A0A}">
      <dgm:prSet/>
      <dgm:spPr/>
      <dgm:t>
        <a:bodyPr/>
        <a:lstStyle/>
        <a:p>
          <a:endParaRPr lang="en-US"/>
        </a:p>
      </dgm:t>
    </dgm:pt>
    <dgm:pt modelId="{24A3FE3A-3E5F-47D8-827B-2DE06705D77A}">
      <dgm:prSet phldrT="[Teksti]" custT="1"/>
      <dgm:spPr/>
      <dgm:t>
        <a:bodyPr/>
        <a:lstStyle/>
        <a:p>
          <a:r>
            <a:rPr lang="fi-FI" sz="2000" dirty="0" smtClean="0"/>
            <a:t>Helpottaa perheen kanssa tehtävää yhteistyötä</a:t>
          </a:r>
          <a:endParaRPr lang="en-US" sz="2000" dirty="0"/>
        </a:p>
      </dgm:t>
    </dgm:pt>
    <dgm:pt modelId="{CA23467D-C826-40D2-8217-4D1B9A9B4F47}" type="parTrans" cxnId="{549E4D69-D2AC-443F-AACC-39134374D61A}">
      <dgm:prSet/>
      <dgm:spPr/>
      <dgm:t>
        <a:bodyPr/>
        <a:lstStyle/>
        <a:p>
          <a:endParaRPr lang="en-US"/>
        </a:p>
      </dgm:t>
    </dgm:pt>
    <dgm:pt modelId="{791F8297-66EB-436C-B715-F6A92A595A51}" type="sibTrans" cxnId="{549E4D69-D2AC-443F-AACC-39134374D61A}">
      <dgm:prSet/>
      <dgm:spPr/>
      <dgm:t>
        <a:bodyPr/>
        <a:lstStyle/>
        <a:p>
          <a:endParaRPr lang="en-US"/>
        </a:p>
      </dgm:t>
    </dgm:pt>
    <dgm:pt modelId="{2B14B3E9-1E58-4A31-A532-C79A0995F44E}">
      <dgm:prSet phldrT="[Teksti]" custT="1"/>
      <dgm:spPr/>
      <dgm:t>
        <a:bodyPr/>
        <a:lstStyle/>
        <a:p>
          <a:r>
            <a:rPr lang="fi-FI" sz="2000" dirty="0" smtClean="0"/>
            <a:t>Lisää turvallisuuden tunnetta</a:t>
          </a:r>
          <a:endParaRPr lang="en-US" sz="2000" dirty="0"/>
        </a:p>
      </dgm:t>
    </dgm:pt>
    <dgm:pt modelId="{4E497427-6A91-42BC-9EC3-60C6BCFE86B7}" type="parTrans" cxnId="{641A037B-9A91-445A-8E22-B45CEE733FC3}">
      <dgm:prSet/>
      <dgm:spPr/>
      <dgm:t>
        <a:bodyPr/>
        <a:lstStyle/>
        <a:p>
          <a:endParaRPr lang="en-US"/>
        </a:p>
      </dgm:t>
    </dgm:pt>
    <dgm:pt modelId="{6260AE31-C2CA-4095-ADB4-68AC1D706BF7}" type="sibTrans" cxnId="{641A037B-9A91-445A-8E22-B45CEE733FC3}">
      <dgm:prSet/>
      <dgm:spPr/>
      <dgm:t>
        <a:bodyPr/>
        <a:lstStyle/>
        <a:p>
          <a:endParaRPr lang="en-US"/>
        </a:p>
      </dgm:t>
    </dgm:pt>
    <dgm:pt modelId="{53DF26D7-E4E2-4ADC-A8F1-BEA2BC91F2AE}">
      <dgm:prSet phldrT="[Teksti]" custT="1"/>
      <dgm:spPr/>
      <dgm:t>
        <a:bodyPr/>
        <a:lstStyle/>
        <a:p>
          <a:r>
            <a:rPr lang="fi-FI" sz="2000" dirty="0" smtClean="0"/>
            <a:t>Rakentaa yhdessä avoin ja luottamuksellinen </a:t>
          </a:r>
          <a:endParaRPr lang="en-US" sz="2000" dirty="0"/>
        </a:p>
      </dgm:t>
    </dgm:pt>
    <dgm:pt modelId="{556C3A4E-43A2-4D1C-9BEF-A94708CE6E53}" type="parTrans" cxnId="{73A7876E-EA84-4331-8001-5CE945069C1B}">
      <dgm:prSet/>
      <dgm:spPr/>
      <dgm:t>
        <a:bodyPr/>
        <a:lstStyle/>
        <a:p>
          <a:endParaRPr lang="en-US"/>
        </a:p>
      </dgm:t>
    </dgm:pt>
    <dgm:pt modelId="{9DEB7FDE-0992-4E1F-8C3F-68318590CBFD}" type="sibTrans" cxnId="{73A7876E-EA84-4331-8001-5CE945069C1B}">
      <dgm:prSet/>
      <dgm:spPr/>
      <dgm:t>
        <a:bodyPr/>
        <a:lstStyle/>
        <a:p>
          <a:endParaRPr lang="en-US"/>
        </a:p>
      </dgm:t>
    </dgm:pt>
    <dgm:pt modelId="{6B901269-5A17-4978-BF1A-6CA4DA3D5D5F}">
      <dgm:prSet phldrT="[Teksti]" custT="1"/>
      <dgm:spPr/>
      <dgm:t>
        <a:bodyPr/>
        <a:lstStyle/>
        <a:p>
          <a:r>
            <a:rPr lang="fi-FI" sz="2000" dirty="0" smtClean="0"/>
            <a:t>Vanhempien olisi helpompi kertoa omia mielipiteitä, ajatuksia ja mieltä murehduttavia asioita</a:t>
          </a:r>
          <a:endParaRPr lang="en-US" sz="2000" dirty="0"/>
        </a:p>
      </dgm:t>
    </dgm:pt>
    <dgm:pt modelId="{C9FD90CA-321F-4DB0-8662-DAE05077FDF4}" type="parTrans" cxnId="{F57BC5AD-C884-48A6-BC58-542E79F8E30C}">
      <dgm:prSet/>
      <dgm:spPr/>
      <dgm:t>
        <a:bodyPr/>
        <a:lstStyle/>
        <a:p>
          <a:endParaRPr lang="en-US"/>
        </a:p>
      </dgm:t>
    </dgm:pt>
    <dgm:pt modelId="{A43A6683-45B7-4BF5-9B2E-EC29C7759498}" type="sibTrans" cxnId="{F57BC5AD-C884-48A6-BC58-542E79F8E30C}">
      <dgm:prSet/>
      <dgm:spPr/>
      <dgm:t>
        <a:bodyPr/>
        <a:lstStyle/>
        <a:p>
          <a:endParaRPr lang="en-US"/>
        </a:p>
      </dgm:t>
    </dgm:pt>
    <dgm:pt modelId="{15B2727E-7913-4BBE-8247-1507492B1DE8}" type="pres">
      <dgm:prSet presAssocID="{31CF4335-FCBF-454B-B3BF-C62B2CF6BF8E}" presName="Name0" presStyleCnt="0">
        <dgm:presLayoutVars>
          <dgm:dir/>
          <dgm:animLvl val="lvl"/>
          <dgm:resizeHandles val="exact"/>
        </dgm:presLayoutVars>
      </dgm:prSet>
      <dgm:spPr/>
      <dgm:t>
        <a:bodyPr/>
        <a:lstStyle/>
        <a:p>
          <a:endParaRPr lang="en-US"/>
        </a:p>
      </dgm:t>
    </dgm:pt>
    <dgm:pt modelId="{B974C409-5285-42A5-AD41-77C435B14CC4}" type="pres">
      <dgm:prSet presAssocID="{FEAA8487-3B39-4FD7-B745-42029841A80E}" presName="linNode" presStyleCnt="0"/>
      <dgm:spPr/>
    </dgm:pt>
    <dgm:pt modelId="{79017233-DB75-46A2-96DF-2AD73F2461ED}" type="pres">
      <dgm:prSet presAssocID="{FEAA8487-3B39-4FD7-B745-42029841A80E}" presName="parentText" presStyleLbl="node1" presStyleIdx="0" presStyleCnt="2" custScaleX="112824" custScaleY="84713">
        <dgm:presLayoutVars>
          <dgm:chMax val="1"/>
          <dgm:bulletEnabled val="1"/>
        </dgm:presLayoutVars>
      </dgm:prSet>
      <dgm:spPr/>
      <dgm:t>
        <a:bodyPr/>
        <a:lstStyle/>
        <a:p>
          <a:endParaRPr lang="en-US"/>
        </a:p>
      </dgm:t>
    </dgm:pt>
    <dgm:pt modelId="{333195E5-E054-42E5-9904-F158982F3ED7}" type="pres">
      <dgm:prSet presAssocID="{FEAA8487-3B39-4FD7-B745-42029841A80E}" presName="descendantText" presStyleLbl="alignAccFollowNode1" presStyleIdx="0" presStyleCnt="2" custScaleX="113032" custScaleY="105647">
        <dgm:presLayoutVars>
          <dgm:bulletEnabled val="1"/>
        </dgm:presLayoutVars>
      </dgm:prSet>
      <dgm:spPr/>
      <dgm:t>
        <a:bodyPr/>
        <a:lstStyle/>
        <a:p>
          <a:endParaRPr lang="en-US"/>
        </a:p>
      </dgm:t>
    </dgm:pt>
    <dgm:pt modelId="{1F88B93E-65A7-426F-B26B-5551232004EC}" type="pres">
      <dgm:prSet presAssocID="{DB8500C2-9161-4311-A8D0-41A9618A756B}" presName="sp" presStyleCnt="0"/>
      <dgm:spPr/>
    </dgm:pt>
    <dgm:pt modelId="{49BD3B1A-EA9B-4892-AA3A-29D5FBA49672}" type="pres">
      <dgm:prSet presAssocID="{4FC26888-0CB7-4057-B07E-C1DA622D2C53}" presName="linNode" presStyleCnt="0"/>
      <dgm:spPr/>
    </dgm:pt>
    <dgm:pt modelId="{8B7370DF-A388-4275-9866-7DC2F13BF6FD}" type="pres">
      <dgm:prSet presAssocID="{4FC26888-0CB7-4057-B07E-C1DA622D2C53}" presName="parentText" presStyleLbl="node1" presStyleIdx="1" presStyleCnt="2" custScaleY="147725">
        <dgm:presLayoutVars>
          <dgm:chMax val="1"/>
          <dgm:bulletEnabled val="1"/>
        </dgm:presLayoutVars>
      </dgm:prSet>
      <dgm:spPr/>
      <dgm:t>
        <a:bodyPr/>
        <a:lstStyle/>
        <a:p>
          <a:endParaRPr lang="en-US"/>
        </a:p>
      </dgm:t>
    </dgm:pt>
    <dgm:pt modelId="{34E731FD-0C68-4E97-A680-5F2818838663}" type="pres">
      <dgm:prSet presAssocID="{4FC26888-0CB7-4057-B07E-C1DA622D2C53}" presName="descendantText" presStyleLbl="alignAccFollowNode1" presStyleIdx="1" presStyleCnt="2" custScaleY="178951">
        <dgm:presLayoutVars>
          <dgm:bulletEnabled val="1"/>
        </dgm:presLayoutVars>
      </dgm:prSet>
      <dgm:spPr/>
      <dgm:t>
        <a:bodyPr/>
        <a:lstStyle/>
        <a:p>
          <a:endParaRPr lang="en-US"/>
        </a:p>
      </dgm:t>
    </dgm:pt>
  </dgm:ptLst>
  <dgm:cxnLst>
    <dgm:cxn modelId="{641A037B-9A91-445A-8E22-B45CEE733FC3}" srcId="{4FC26888-0CB7-4057-B07E-C1DA622D2C53}" destId="{2B14B3E9-1E58-4A31-A532-C79A0995F44E}" srcOrd="1" destOrd="0" parTransId="{4E497427-6A91-42BC-9EC3-60C6BCFE86B7}" sibTransId="{6260AE31-C2CA-4095-ADB4-68AC1D706BF7}"/>
    <dgm:cxn modelId="{D602D775-C8A1-4A5C-8978-AD1FD1E06675}" type="presOf" srcId="{2B14B3E9-1E58-4A31-A532-C79A0995F44E}" destId="{34E731FD-0C68-4E97-A680-5F2818838663}" srcOrd="0" destOrd="1" presId="urn:microsoft.com/office/officeart/2005/8/layout/vList5"/>
    <dgm:cxn modelId="{4F02140C-5D3F-4D08-A871-A9F6295BD4BF}" type="presOf" srcId="{95B7279B-D907-4180-BEC4-9753A64062CB}" destId="{333195E5-E054-42E5-9904-F158982F3ED7}" srcOrd="0" destOrd="0" presId="urn:microsoft.com/office/officeart/2005/8/layout/vList5"/>
    <dgm:cxn modelId="{59D3BDA2-AC75-4213-8FDD-AE702E46CB5B}" type="presOf" srcId="{24A3FE3A-3E5F-47D8-827B-2DE06705D77A}" destId="{34E731FD-0C68-4E97-A680-5F2818838663}" srcOrd="0" destOrd="0" presId="urn:microsoft.com/office/officeart/2005/8/layout/vList5"/>
    <dgm:cxn modelId="{1FFBD7F6-10D2-4D2D-B3C8-B3D8A2184A0A}" srcId="{31CF4335-FCBF-454B-B3BF-C62B2CF6BF8E}" destId="{4FC26888-0CB7-4057-B07E-C1DA622D2C53}" srcOrd="1" destOrd="0" parTransId="{2BA998B4-0EB1-4FB2-B4B8-2F5A0FE67D13}" sibTransId="{9731D08A-3224-4519-B5CA-C7AA83B5AB36}"/>
    <dgm:cxn modelId="{53CE286E-852C-4A4C-99B2-A2E6030F7F08}" type="presOf" srcId="{53DF26D7-E4E2-4ADC-A8F1-BEA2BC91F2AE}" destId="{34E731FD-0C68-4E97-A680-5F2818838663}" srcOrd="0" destOrd="2" presId="urn:microsoft.com/office/officeart/2005/8/layout/vList5"/>
    <dgm:cxn modelId="{73A7876E-EA84-4331-8001-5CE945069C1B}" srcId="{4FC26888-0CB7-4057-B07E-C1DA622D2C53}" destId="{53DF26D7-E4E2-4ADC-A8F1-BEA2BC91F2AE}" srcOrd="2" destOrd="0" parTransId="{556C3A4E-43A2-4D1C-9BEF-A94708CE6E53}" sibTransId="{9DEB7FDE-0992-4E1F-8C3F-68318590CBFD}"/>
    <dgm:cxn modelId="{599D4807-B93D-4641-BF49-2C05B65AC9F9}" type="presOf" srcId="{6B901269-5A17-4978-BF1A-6CA4DA3D5D5F}" destId="{34E731FD-0C68-4E97-A680-5F2818838663}" srcOrd="0" destOrd="3" presId="urn:microsoft.com/office/officeart/2005/8/layout/vList5"/>
    <dgm:cxn modelId="{FB83A4CA-17ED-4D24-8C27-C0B2283BDE72}" type="presOf" srcId="{4FC26888-0CB7-4057-B07E-C1DA622D2C53}" destId="{8B7370DF-A388-4275-9866-7DC2F13BF6FD}" srcOrd="0" destOrd="0" presId="urn:microsoft.com/office/officeart/2005/8/layout/vList5"/>
    <dgm:cxn modelId="{A21F7B86-4D61-46CB-BDB0-55A83A94DDB9}" srcId="{FEAA8487-3B39-4FD7-B745-42029841A80E}" destId="{95B7279B-D907-4180-BEC4-9753A64062CB}" srcOrd="0" destOrd="0" parTransId="{C84BCDCF-C361-4B12-A80B-023EDE334BF3}" sibTransId="{D5855AE5-373A-45E0-BC86-8A04E3886190}"/>
    <dgm:cxn modelId="{06CB4170-52D4-4733-8B04-32DF61FA49F0}" type="presOf" srcId="{31CF4335-FCBF-454B-B3BF-C62B2CF6BF8E}" destId="{15B2727E-7913-4BBE-8247-1507492B1DE8}" srcOrd="0" destOrd="0" presId="urn:microsoft.com/office/officeart/2005/8/layout/vList5"/>
    <dgm:cxn modelId="{F57BC5AD-C884-48A6-BC58-542E79F8E30C}" srcId="{4FC26888-0CB7-4057-B07E-C1DA622D2C53}" destId="{6B901269-5A17-4978-BF1A-6CA4DA3D5D5F}" srcOrd="3" destOrd="0" parTransId="{C9FD90CA-321F-4DB0-8662-DAE05077FDF4}" sibTransId="{A43A6683-45B7-4BF5-9B2E-EC29C7759498}"/>
    <dgm:cxn modelId="{4FC664CF-B0B1-4784-97C4-2A55BD732FAD}" type="presOf" srcId="{FEAA8487-3B39-4FD7-B745-42029841A80E}" destId="{79017233-DB75-46A2-96DF-2AD73F2461ED}" srcOrd="0" destOrd="0" presId="urn:microsoft.com/office/officeart/2005/8/layout/vList5"/>
    <dgm:cxn modelId="{230C3463-0B45-4CDA-9611-72EEBFABC743}" srcId="{31CF4335-FCBF-454B-B3BF-C62B2CF6BF8E}" destId="{FEAA8487-3B39-4FD7-B745-42029841A80E}" srcOrd="0" destOrd="0" parTransId="{69CB5E9C-87D1-4EB1-9030-BDB495089883}" sibTransId="{DB8500C2-9161-4311-A8D0-41A9618A756B}"/>
    <dgm:cxn modelId="{549E4D69-D2AC-443F-AACC-39134374D61A}" srcId="{4FC26888-0CB7-4057-B07E-C1DA622D2C53}" destId="{24A3FE3A-3E5F-47D8-827B-2DE06705D77A}" srcOrd="0" destOrd="0" parTransId="{CA23467D-C826-40D2-8217-4D1B9A9B4F47}" sibTransId="{791F8297-66EB-436C-B715-F6A92A595A51}"/>
    <dgm:cxn modelId="{1B468F12-8677-4E99-82A9-8194BBD28B42}" type="presParOf" srcId="{15B2727E-7913-4BBE-8247-1507492B1DE8}" destId="{B974C409-5285-42A5-AD41-77C435B14CC4}" srcOrd="0" destOrd="0" presId="urn:microsoft.com/office/officeart/2005/8/layout/vList5"/>
    <dgm:cxn modelId="{BD89E7A5-7381-452F-9B72-90A797FA3D69}" type="presParOf" srcId="{B974C409-5285-42A5-AD41-77C435B14CC4}" destId="{79017233-DB75-46A2-96DF-2AD73F2461ED}" srcOrd="0" destOrd="0" presId="urn:microsoft.com/office/officeart/2005/8/layout/vList5"/>
    <dgm:cxn modelId="{FEAEF8E1-998F-4B20-8642-7D15BCD6A6D1}" type="presParOf" srcId="{B974C409-5285-42A5-AD41-77C435B14CC4}" destId="{333195E5-E054-42E5-9904-F158982F3ED7}" srcOrd="1" destOrd="0" presId="urn:microsoft.com/office/officeart/2005/8/layout/vList5"/>
    <dgm:cxn modelId="{7D919E32-C79E-4F79-A6A1-EE6CC1ADB61B}" type="presParOf" srcId="{15B2727E-7913-4BBE-8247-1507492B1DE8}" destId="{1F88B93E-65A7-426F-B26B-5551232004EC}" srcOrd="1" destOrd="0" presId="urn:microsoft.com/office/officeart/2005/8/layout/vList5"/>
    <dgm:cxn modelId="{72511400-6771-4FF4-BE4B-51247145FCD7}" type="presParOf" srcId="{15B2727E-7913-4BBE-8247-1507492B1DE8}" destId="{49BD3B1A-EA9B-4892-AA3A-29D5FBA49672}" srcOrd="2" destOrd="0" presId="urn:microsoft.com/office/officeart/2005/8/layout/vList5"/>
    <dgm:cxn modelId="{703A1361-5BA2-4B44-B1ED-AA95B2E147DF}" type="presParOf" srcId="{49BD3B1A-EA9B-4892-AA3A-29D5FBA49672}" destId="{8B7370DF-A388-4275-9866-7DC2F13BF6FD}" srcOrd="0" destOrd="0" presId="urn:microsoft.com/office/officeart/2005/8/layout/vList5"/>
    <dgm:cxn modelId="{C5EC86B7-DC3E-42A0-B4D0-EDE291A8B615}" type="presParOf" srcId="{49BD3B1A-EA9B-4892-AA3A-29D5FBA49672}" destId="{34E731FD-0C68-4E97-A680-5F281883866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78B2D6E-985C-46C6-A14A-35548AFCFD2E}"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A6DA02FF-A9AA-44BE-86CC-243636B63503}">
      <dgm:prSet phldrT="[Teksti]"/>
      <dgm:spPr/>
      <dgm:t>
        <a:bodyPr/>
        <a:lstStyle/>
        <a:p>
          <a:r>
            <a:rPr lang="en-US" dirty="0" smtClean="0"/>
            <a:t>Hello, Hi</a:t>
          </a:r>
        </a:p>
        <a:p>
          <a:r>
            <a:rPr lang="en-US" dirty="0" smtClean="0"/>
            <a:t> </a:t>
          </a:r>
          <a:r>
            <a:rPr lang="en-US" dirty="0" err="1" smtClean="0"/>
            <a:t>Englanti</a:t>
          </a:r>
          <a:endParaRPr lang="en-US" dirty="0"/>
        </a:p>
      </dgm:t>
    </dgm:pt>
    <dgm:pt modelId="{CB0E99E0-C8D7-4C5B-948C-277EC5B5CD5A}" type="parTrans" cxnId="{66025840-D8A5-44A3-8F0C-FF56AC6F878C}">
      <dgm:prSet/>
      <dgm:spPr/>
      <dgm:t>
        <a:bodyPr/>
        <a:lstStyle/>
        <a:p>
          <a:endParaRPr lang="en-US"/>
        </a:p>
      </dgm:t>
    </dgm:pt>
    <dgm:pt modelId="{D686E71F-3217-4E81-82BC-4F9C50FCEAAB}" type="sibTrans" cxnId="{66025840-D8A5-44A3-8F0C-FF56AC6F878C}">
      <dgm:prSet/>
      <dgm:spPr/>
      <dgm:t>
        <a:bodyPr/>
        <a:lstStyle/>
        <a:p>
          <a:endParaRPr lang="en-US"/>
        </a:p>
      </dgm:t>
    </dgm:pt>
    <dgm:pt modelId="{BCBE8AA7-6639-4D7C-A249-241702362BC5}">
      <dgm:prSet phldrT="[Teksti]"/>
      <dgm:spPr/>
      <dgm:t>
        <a:bodyPr/>
        <a:lstStyle/>
        <a:p>
          <a:r>
            <a:rPr lang="en-US" dirty="0" err="1" smtClean="0"/>
            <a:t>Hej</a:t>
          </a:r>
          <a:r>
            <a:rPr lang="en-US" dirty="0" smtClean="0"/>
            <a:t>  </a:t>
          </a:r>
          <a:r>
            <a:rPr lang="en-US" dirty="0" err="1" smtClean="0"/>
            <a:t>Ruotsi</a:t>
          </a:r>
          <a:endParaRPr lang="en-US" dirty="0"/>
        </a:p>
      </dgm:t>
    </dgm:pt>
    <dgm:pt modelId="{97946F68-B183-4316-8454-871DB7A6B590}" type="parTrans" cxnId="{357EC693-6964-4A8E-BDA1-577E95428A83}">
      <dgm:prSet/>
      <dgm:spPr/>
      <dgm:t>
        <a:bodyPr/>
        <a:lstStyle/>
        <a:p>
          <a:endParaRPr lang="en-US"/>
        </a:p>
      </dgm:t>
    </dgm:pt>
    <dgm:pt modelId="{7D9413A5-BE08-4959-AF92-87B348A1E57E}" type="sibTrans" cxnId="{357EC693-6964-4A8E-BDA1-577E95428A83}">
      <dgm:prSet/>
      <dgm:spPr/>
      <dgm:t>
        <a:bodyPr/>
        <a:lstStyle/>
        <a:p>
          <a:endParaRPr lang="en-US"/>
        </a:p>
      </dgm:t>
    </dgm:pt>
    <dgm:pt modelId="{C0C3F9AD-9118-4CCD-BFEB-C866CD5E5FA3}">
      <dgm:prSet phldrT="[Teksti]"/>
      <dgm:spPr/>
      <dgm:t>
        <a:bodyPr/>
        <a:lstStyle/>
        <a:p>
          <a:r>
            <a:rPr lang="en-US" dirty="0" err="1" smtClean="0"/>
            <a:t>Merhaba</a:t>
          </a:r>
          <a:r>
            <a:rPr lang="en-US" dirty="0" smtClean="0"/>
            <a:t> </a:t>
          </a:r>
          <a:r>
            <a:rPr lang="en-US" dirty="0" err="1" smtClean="0"/>
            <a:t>Turkki</a:t>
          </a:r>
          <a:endParaRPr lang="en-US" dirty="0"/>
        </a:p>
      </dgm:t>
    </dgm:pt>
    <dgm:pt modelId="{14ADDC73-BEEC-49A4-91C8-BA5C528DB810}" type="parTrans" cxnId="{6DC33AD1-C725-47B4-A4FA-A5489B4AD940}">
      <dgm:prSet/>
      <dgm:spPr/>
      <dgm:t>
        <a:bodyPr/>
        <a:lstStyle/>
        <a:p>
          <a:endParaRPr lang="en-US"/>
        </a:p>
      </dgm:t>
    </dgm:pt>
    <dgm:pt modelId="{E5BFDAFE-3348-4975-8B5F-CC75927BA321}" type="sibTrans" cxnId="{6DC33AD1-C725-47B4-A4FA-A5489B4AD940}">
      <dgm:prSet/>
      <dgm:spPr/>
      <dgm:t>
        <a:bodyPr/>
        <a:lstStyle/>
        <a:p>
          <a:endParaRPr lang="en-US"/>
        </a:p>
      </dgm:t>
    </dgm:pt>
    <dgm:pt modelId="{C8587CB2-1916-4354-ADBF-9CA562759A35}">
      <dgm:prSet phldrT="[Teksti]"/>
      <dgm:spPr/>
      <dgm:t>
        <a:bodyPr/>
        <a:lstStyle/>
        <a:p>
          <a:r>
            <a:rPr lang="en-US" dirty="0" err="1" smtClean="0"/>
            <a:t>Tere</a:t>
          </a:r>
          <a:r>
            <a:rPr lang="en-US" dirty="0" smtClean="0"/>
            <a:t> </a:t>
          </a:r>
          <a:r>
            <a:rPr lang="en-US" dirty="0" err="1" smtClean="0"/>
            <a:t>Viro</a:t>
          </a:r>
          <a:endParaRPr lang="en-US" dirty="0"/>
        </a:p>
      </dgm:t>
    </dgm:pt>
    <dgm:pt modelId="{9E587A3A-4B27-41D6-BBA7-124A6459C709}" type="parTrans" cxnId="{135A36FC-A2AF-47BC-B01B-66B150AA1D01}">
      <dgm:prSet/>
      <dgm:spPr/>
      <dgm:t>
        <a:bodyPr/>
        <a:lstStyle/>
        <a:p>
          <a:endParaRPr lang="en-US"/>
        </a:p>
      </dgm:t>
    </dgm:pt>
    <dgm:pt modelId="{08B73733-81F5-44A4-BFFD-B55101BBC2EE}" type="sibTrans" cxnId="{135A36FC-A2AF-47BC-B01B-66B150AA1D01}">
      <dgm:prSet/>
      <dgm:spPr/>
      <dgm:t>
        <a:bodyPr/>
        <a:lstStyle/>
        <a:p>
          <a:endParaRPr lang="en-US"/>
        </a:p>
      </dgm:t>
    </dgm:pt>
    <dgm:pt modelId="{224EFA23-6EF5-4F44-91CC-702234E995EA}">
      <dgm:prSet phldrT="[Teksti]"/>
      <dgm:spPr/>
      <dgm:t>
        <a:bodyPr/>
        <a:lstStyle/>
        <a:p>
          <a:r>
            <a:rPr lang="en-US" dirty="0" err="1" smtClean="0"/>
            <a:t>Hola</a:t>
          </a:r>
          <a:r>
            <a:rPr lang="en-US" dirty="0" smtClean="0"/>
            <a:t> </a:t>
          </a:r>
          <a:r>
            <a:rPr lang="en-US" dirty="0" err="1" smtClean="0"/>
            <a:t>Espanja</a:t>
          </a:r>
          <a:endParaRPr lang="en-US" dirty="0"/>
        </a:p>
      </dgm:t>
    </dgm:pt>
    <dgm:pt modelId="{AA982488-0A69-42DA-920A-6C3C0994E5DD}" type="parTrans" cxnId="{BA6759DA-9F4C-469D-8D54-66F35384AE33}">
      <dgm:prSet/>
      <dgm:spPr/>
      <dgm:t>
        <a:bodyPr/>
        <a:lstStyle/>
        <a:p>
          <a:endParaRPr lang="en-US"/>
        </a:p>
      </dgm:t>
    </dgm:pt>
    <dgm:pt modelId="{44897F7E-A36D-4828-A9EE-D30777D48971}" type="sibTrans" cxnId="{BA6759DA-9F4C-469D-8D54-66F35384AE33}">
      <dgm:prSet/>
      <dgm:spPr/>
      <dgm:t>
        <a:bodyPr/>
        <a:lstStyle/>
        <a:p>
          <a:endParaRPr lang="en-US"/>
        </a:p>
      </dgm:t>
    </dgm:pt>
    <dgm:pt modelId="{DBD86086-8BB7-4588-A73E-53C640395212}">
      <dgm:prSet phldrT="[Teksti]"/>
      <dgm:spPr/>
      <dgm:t>
        <a:bodyPr/>
        <a:lstStyle/>
        <a:p>
          <a:r>
            <a:rPr lang="en-US" dirty="0" smtClean="0"/>
            <a:t>Salam </a:t>
          </a:r>
          <a:r>
            <a:rPr lang="en-US" dirty="0" err="1" smtClean="0"/>
            <a:t>aleikum</a:t>
          </a:r>
          <a:r>
            <a:rPr lang="en-US" dirty="0" smtClean="0"/>
            <a:t> Arabia</a:t>
          </a:r>
          <a:endParaRPr lang="en-US" dirty="0"/>
        </a:p>
      </dgm:t>
    </dgm:pt>
    <dgm:pt modelId="{84F1007C-C3F4-4210-9B51-1487360E5545}" type="parTrans" cxnId="{D971FC90-D90B-4381-A796-3CD7D0C0724C}">
      <dgm:prSet/>
      <dgm:spPr/>
      <dgm:t>
        <a:bodyPr/>
        <a:lstStyle/>
        <a:p>
          <a:endParaRPr lang="en-US"/>
        </a:p>
      </dgm:t>
    </dgm:pt>
    <dgm:pt modelId="{0D5B84B2-B6C9-4648-B4A0-A48D010D2D43}" type="sibTrans" cxnId="{D971FC90-D90B-4381-A796-3CD7D0C0724C}">
      <dgm:prSet/>
      <dgm:spPr/>
      <dgm:t>
        <a:bodyPr/>
        <a:lstStyle/>
        <a:p>
          <a:endParaRPr lang="en-US"/>
        </a:p>
      </dgm:t>
    </dgm:pt>
    <dgm:pt modelId="{0F653F6B-3E6B-4306-89EF-3EEC1B33D20C}">
      <dgm:prSet phldrT="[Teksti]"/>
      <dgm:spPr/>
      <dgm:t>
        <a:bodyPr/>
        <a:lstStyle/>
        <a:p>
          <a:r>
            <a:rPr lang="en-US" dirty="0" err="1" smtClean="0"/>
            <a:t>Privjet</a:t>
          </a:r>
          <a:r>
            <a:rPr lang="en-US" dirty="0" smtClean="0"/>
            <a:t> </a:t>
          </a:r>
          <a:r>
            <a:rPr lang="en-US" dirty="0" err="1" smtClean="0"/>
            <a:t>Venäjä</a:t>
          </a:r>
          <a:endParaRPr lang="en-US" dirty="0"/>
        </a:p>
      </dgm:t>
    </dgm:pt>
    <dgm:pt modelId="{B2B8C5D6-1227-4FA7-A073-BB6BF8F24A83}" type="parTrans" cxnId="{439469EA-2D63-44BA-B023-A41EB95AF892}">
      <dgm:prSet/>
      <dgm:spPr/>
      <dgm:t>
        <a:bodyPr/>
        <a:lstStyle/>
        <a:p>
          <a:endParaRPr lang="en-US"/>
        </a:p>
      </dgm:t>
    </dgm:pt>
    <dgm:pt modelId="{8AA68ACC-72ED-455A-A40E-FB6B381A7BBF}" type="sibTrans" cxnId="{439469EA-2D63-44BA-B023-A41EB95AF892}">
      <dgm:prSet/>
      <dgm:spPr/>
      <dgm:t>
        <a:bodyPr/>
        <a:lstStyle/>
        <a:p>
          <a:endParaRPr lang="en-US"/>
        </a:p>
      </dgm:t>
    </dgm:pt>
    <dgm:pt modelId="{91736D29-D0B4-402A-89A7-A7045D4F327B}" type="pres">
      <dgm:prSet presAssocID="{A78B2D6E-985C-46C6-A14A-35548AFCFD2E}" presName="cycle" presStyleCnt="0">
        <dgm:presLayoutVars>
          <dgm:dir/>
          <dgm:resizeHandles val="exact"/>
        </dgm:presLayoutVars>
      </dgm:prSet>
      <dgm:spPr/>
      <dgm:t>
        <a:bodyPr/>
        <a:lstStyle/>
        <a:p>
          <a:endParaRPr lang="en-US"/>
        </a:p>
      </dgm:t>
    </dgm:pt>
    <dgm:pt modelId="{B24176B9-EDC1-46CB-AF35-E12EB91F5F4B}" type="pres">
      <dgm:prSet presAssocID="{A6DA02FF-A9AA-44BE-86CC-243636B63503}" presName="node" presStyleLbl="node1" presStyleIdx="0" presStyleCnt="7">
        <dgm:presLayoutVars>
          <dgm:bulletEnabled val="1"/>
        </dgm:presLayoutVars>
      </dgm:prSet>
      <dgm:spPr/>
      <dgm:t>
        <a:bodyPr/>
        <a:lstStyle/>
        <a:p>
          <a:endParaRPr lang="en-US"/>
        </a:p>
      </dgm:t>
    </dgm:pt>
    <dgm:pt modelId="{49F57CEB-35B7-48AD-AA6A-28F5C08EDDA4}" type="pres">
      <dgm:prSet presAssocID="{D686E71F-3217-4E81-82BC-4F9C50FCEAAB}" presName="sibTrans" presStyleLbl="sibTrans2D1" presStyleIdx="0" presStyleCnt="7"/>
      <dgm:spPr/>
      <dgm:t>
        <a:bodyPr/>
        <a:lstStyle/>
        <a:p>
          <a:endParaRPr lang="en-US"/>
        </a:p>
      </dgm:t>
    </dgm:pt>
    <dgm:pt modelId="{EA693D43-9A51-43DC-98B0-0CBE7BFB062F}" type="pres">
      <dgm:prSet presAssocID="{D686E71F-3217-4E81-82BC-4F9C50FCEAAB}" presName="connectorText" presStyleLbl="sibTrans2D1" presStyleIdx="0" presStyleCnt="7"/>
      <dgm:spPr/>
      <dgm:t>
        <a:bodyPr/>
        <a:lstStyle/>
        <a:p>
          <a:endParaRPr lang="en-US"/>
        </a:p>
      </dgm:t>
    </dgm:pt>
    <dgm:pt modelId="{C14577A0-6F86-4C46-96A2-4137A081C069}" type="pres">
      <dgm:prSet presAssocID="{BCBE8AA7-6639-4D7C-A249-241702362BC5}" presName="node" presStyleLbl="node1" presStyleIdx="1" presStyleCnt="7">
        <dgm:presLayoutVars>
          <dgm:bulletEnabled val="1"/>
        </dgm:presLayoutVars>
      </dgm:prSet>
      <dgm:spPr/>
      <dgm:t>
        <a:bodyPr/>
        <a:lstStyle/>
        <a:p>
          <a:endParaRPr lang="en-US"/>
        </a:p>
      </dgm:t>
    </dgm:pt>
    <dgm:pt modelId="{E996051D-B5C0-4BDF-B38B-1FBD383BF5B7}" type="pres">
      <dgm:prSet presAssocID="{7D9413A5-BE08-4959-AF92-87B348A1E57E}" presName="sibTrans" presStyleLbl="sibTrans2D1" presStyleIdx="1" presStyleCnt="7"/>
      <dgm:spPr/>
      <dgm:t>
        <a:bodyPr/>
        <a:lstStyle/>
        <a:p>
          <a:endParaRPr lang="en-US"/>
        </a:p>
      </dgm:t>
    </dgm:pt>
    <dgm:pt modelId="{B61B1152-718D-44EB-A147-1DE181A976E9}" type="pres">
      <dgm:prSet presAssocID="{7D9413A5-BE08-4959-AF92-87B348A1E57E}" presName="connectorText" presStyleLbl="sibTrans2D1" presStyleIdx="1" presStyleCnt="7"/>
      <dgm:spPr/>
      <dgm:t>
        <a:bodyPr/>
        <a:lstStyle/>
        <a:p>
          <a:endParaRPr lang="en-US"/>
        </a:p>
      </dgm:t>
    </dgm:pt>
    <dgm:pt modelId="{68C2F8B9-6AA1-428B-8FE9-1C895700BCC4}" type="pres">
      <dgm:prSet presAssocID="{0F653F6B-3E6B-4306-89EF-3EEC1B33D20C}" presName="node" presStyleLbl="node1" presStyleIdx="2" presStyleCnt="7">
        <dgm:presLayoutVars>
          <dgm:bulletEnabled val="1"/>
        </dgm:presLayoutVars>
      </dgm:prSet>
      <dgm:spPr/>
      <dgm:t>
        <a:bodyPr/>
        <a:lstStyle/>
        <a:p>
          <a:endParaRPr lang="en-US"/>
        </a:p>
      </dgm:t>
    </dgm:pt>
    <dgm:pt modelId="{A68F9E72-BF9A-4E60-AA07-1F5DEB5D32D3}" type="pres">
      <dgm:prSet presAssocID="{8AA68ACC-72ED-455A-A40E-FB6B381A7BBF}" presName="sibTrans" presStyleLbl="sibTrans2D1" presStyleIdx="2" presStyleCnt="7"/>
      <dgm:spPr/>
      <dgm:t>
        <a:bodyPr/>
        <a:lstStyle/>
        <a:p>
          <a:endParaRPr lang="fi-FI"/>
        </a:p>
      </dgm:t>
    </dgm:pt>
    <dgm:pt modelId="{E8D42597-DEF0-44EE-B61D-675933D29B63}" type="pres">
      <dgm:prSet presAssocID="{8AA68ACC-72ED-455A-A40E-FB6B381A7BBF}" presName="connectorText" presStyleLbl="sibTrans2D1" presStyleIdx="2" presStyleCnt="7"/>
      <dgm:spPr/>
      <dgm:t>
        <a:bodyPr/>
        <a:lstStyle/>
        <a:p>
          <a:endParaRPr lang="fi-FI"/>
        </a:p>
      </dgm:t>
    </dgm:pt>
    <dgm:pt modelId="{7FFFF518-39F4-490A-B6C0-095C93D71C2F}" type="pres">
      <dgm:prSet presAssocID="{C0C3F9AD-9118-4CCD-BFEB-C866CD5E5FA3}" presName="node" presStyleLbl="node1" presStyleIdx="3" presStyleCnt="7">
        <dgm:presLayoutVars>
          <dgm:bulletEnabled val="1"/>
        </dgm:presLayoutVars>
      </dgm:prSet>
      <dgm:spPr/>
      <dgm:t>
        <a:bodyPr/>
        <a:lstStyle/>
        <a:p>
          <a:endParaRPr lang="en-US"/>
        </a:p>
      </dgm:t>
    </dgm:pt>
    <dgm:pt modelId="{1EC5BEDE-FB2D-43B7-BC6A-373012FCA4A7}" type="pres">
      <dgm:prSet presAssocID="{E5BFDAFE-3348-4975-8B5F-CC75927BA321}" presName="sibTrans" presStyleLbl="sibTrans2D1" presStyleIdx="3" presStyleCnt="7"/>
      <dgm:spPr/>
      <dgm:t>
        <a:bodyPr/>
        <a:lstStyle/>
        <a:p>
          <a:endParaRPr lang="en-US"/>
        </a:p>
      </dgm:t>
    </dgm:pt>
    <dgm:pt modelId="{A40142A6-C213-405D-ABF6-45DB123C7D76}" type="pres">
      <dgm:prSet presAssocID="{E5BFDAFE-3348-4975-8B5F-CC75927BA321}" presName="connectorText" presStyleLbl="sibTrans2D1" presStyleIdx="3" presStyleCnt="7"/>
      <dgm:spPr/>
      <dgm:t>
        <a:bodyPr/>
        <a:lstStyle/>
        <a:p>
          <a:endParaRPr lang="en-US"/>
        </a:p>
      </dgm:t>
    </dgm:pt>
    <dgm:pt modelId="{A24069B6-B33F-4768-9DD9-4CB7D335C385}" type="pres">
      <dgm:prSet presAssocID="{C8587CB2-1916-4354-ADBF-9CA562759A35}" presName="node" presStyleLbl="node1" presStyleIdx="4" presStyleCnt="7">
        <dgm:presLayoutVars>
          <dgm:bulletEnabled val="1"/>
        </dgm:presLayoutVars>
      </dgm:prSet>
      <dgm:spPr/>
      <dgm:t>
        <a:bodyPr/>
        <a:lstStyle/>
        <a:p>
          <a:endParaRPr lang="en-US"/>
        </a:p>
      </dgm:t>
    </dgm:pt>
    <dgm:pt modelId="{C85B0311-19DA-42F9-BB1D-AD953C4A30E0}" type="pres">
      <dgm:prSet presAssocID="{08B73733-81F5-44A4-BFFD-B55101BBC2EE}" presName="sibTrans" presStyleLbl="sibTrans2D1" presStyleIdx="4" presStyleCnt="7"/>
      <dgm:spPr/>
      <dgm:t>
        <a:bodyPr/>
        <a:lstStyle/>
        <a:p>
          <a:endParaRPr lang="en-US"/>
        </a:p>
      </dgm:t>
    </dgm:pt>
    <dgm:pt modelId="{EA906B67-7210-46D2-924B-A59F50537E13}" type="pres">
      <dgm:prSet presAssocID="{08B73733-81F5-44A4-BFFD-B55101BBC2EE}" presName="connectorText" presStyleLbl="sibTrans2D1" presStyleIdx="4" presStyleCnt="7"/>
      <dgm:spPr/>
      <dgm:t>
        <a:bodyPr/>
        <a:lstStyle/>
        <a:p>
          <a:endParaRPr lang="en-US"/>
        </a:p>
      </dgm:t>
    </dgm:pt>
    <dgm:pt modelId="{5A4B0E03-3DD6-4EAF-908E-54B231B7F34C}" type="pres">
      <dgm:prSet presAssocID="{224EFA23-6EF5-4F44-91CC-702234E995EA}" presName="node" presStyleLbl="node1" presStyleIdx="5" presStyleCnt="7">
        <dgm:presLayoutVars>
          <dgm:bulletEnabled val="1"/>
        </dgm:presLayoutVars>
      </dgm:prSet>
      <dgm:spPr/>
      <dgm:t>
        <a:bodyPr/>
        <a:lstStyle/>
        <a:p>
          <a:endParaRPr lang="en-US"/>
        </a:p>
      </dgm:t>
    </dgm:pt>
    <dgm:pt modelId="{48A04C93-32D7-4401-90D7-5949774ED6B7}" type="pres">
      <dgm:prSet presAssocID="{44897F7E-A36D-4828-A9EE-D30777D48971}" presName="sibTrans" presStyleLbl="sibTrans2D1" presStyleIdx="5" presStyleCnt="7"/>
      <dgm:spPr/>
      <dgm:t>
        <a:bodyPr/>
        <a:lstStyle/>
        <a:p>
          <a:endParaRPr lang="en-US"/>
        </a:p>
      </dgm:t>
    </dgm:pt>
    <dgm:pt modelId="{6E4A7CF0-46DA-40BE-A7C4-33FEA8CB859B}" type="pres">
      <dgm:prSet presAssocID="{44897F7E-A36D-4828-A9EE-D30777D48971}" presName="connectorText" presStyleLbl="sibTrans2D1" presStyleIdx="5" presStyleCnt="7"/>
      <dgm:spPr/>
      <dgm:t>
        <a:bodyPr/>
        <a:lstStyle/>
        <a:p>
          <a:endParaRPr lang="en-US"/>
        </a:p>
      </dgm:t>
    </dgm:pt>
    <dgm:pt modelId="{7D72DB6A-73AC-46B7-84D3-20A87BB1EDAC}" type="pres">
      <dgm:prSet presAssocID="{DBD86086-8BB7-4588-A73E-53C640395212}" presName="node" presStyleLbl="node1" presStyleIdx="6" presStyleCnt="7">
        <dgm:presLayoutVars>
          <dgm:bulletEnabled val="1"/>
        </dgm:presLayoutVars>
      </dgm:prSet>
      <dgm:spPr/>
      <dgm:t>
        <a:bodyPr/>
        <a:lstStyle/>
        <a:p>
          <a:endParaRPr lang="en-US"/>
        </a:p>
      </dgm:t>
    </dgm:pt>
    <dgm:pt modelId="{F9DFDA74-8CA1-4288-85C3-C2E73E47CC19}" type="pres">
      <dgm:prSet presAssocID="{0D5B84B2-B6C9-4648-B4A0-A48D010D2D43}" presName="sibTrans" presStyleLbl="sibTrans2D1" presStyleIdx="6" presStyleCnt="7"/>
      <dgm:spPr/>
      <dgm:t>
        <a:bodyPr/>
        <a:lstStyle/>
        <a:p>
          <a:endParaRPr lang="en-US"/>
        </a:p>
      </dgm:t>
    </dgm:pt>
    <dgm:pt modelId="{F6050223-1D70-4CDC-A657-BA8B2A5E182E}" type="pres">
      <dgm:prSet presAssocID="{0D5B84B2-B6C9-4648-B4A0-A48D010D2D43}" presName="connectorText" presStyleLbl="sibTrans2D1" presStyleIdx="6" presStyleCnt="7"/>
      <dgm:spPr/>
      <dgm:t>
        <a:bodyPr/>
        <a:lstStyle/>
        <a:p>
          <a:endParaRPr lang="en-US"/>
        </a:p>
      </dgm:t>
    </dgm:pt>
  </dgm:ptLst>
  <dgm:cxnLst>
    <dgm:cxn modelId="{66025840-D8A5-44A3-8F0C-FF56AC6F878C}" srcId="{A78B2D6E-985C-46C6-A14A-35548AFCFD2E}" destId="{A6DA02FF-A9AA-44BE-86CC-243636B63503}" srcOrd="0" destOrd="0" parTransId="{CB0E99E0-C8D7-4C5B-948C-277EC5B5CD5A}" sibTransId="{D686E71F-3217-4E81-82BC-4F9C50FCEAAB}"/>
    <dgm:cxn modelId="{135A36FC-A2AF-47BC-B01B-66B150AA1D01}" srcId="{A78B2D6E-985C-46C6-A14A-35548AFCFD2E}" destId="{C8587CB2-1916-4354-ADBF-9CA562759A35}" srcOrd="4" destOrd="0" parTransId="{9E587A3A-4B27-41D6-BBA7-124A6459C709}" sibTransId="{08B73733-81F5-44A4-BFFD-B55101BBC2EE}"/>
    <dgm:cxn modelId="{CBA4ED37-E8D7-40B6-BFB3-C200B3943730}" type="presOf" srcId="{224EFA23-6EF5-4F44-91CC-702234E995EA}" destId="{5A4B0E03-3DD6-4EAF-908E-54B231B7F34C}" srcOrd="0" destOrd="0" presId="urn:microsoft.com/office/officeart/2005/8/layout/cycle2"/>
    <dgm:cxn modelId="{BDF9639F-4AEB-4DB5-B222-CF333EC5F59B}" type="presOf" srcId="{D686E71F-3217-4E81-82BC-4F9C50FCEAAB}" destId="{EA693D43-9A51-43DC-98B0-0CBE7BFB062F}" srcOrd="1" destOrd="0" presId="urn:microsoft.com/office/officeart/2005/8/layout/cycle2"/>
    <dgm:cxn modelId="{F1962D7F-3075-453B-93D2-91AD3A719C81}" type="presOf" srcId="{E5BFDAFE-3348-4975-8B5F-CC75927BA321}" destId="{1EC5BEDE-FB2D-43B7-BC6A-373012FCA4A7}" srcOrd="0" destOrd="0" presId="urn:microsoft.com/office/officeart/2005/8/layout/cycle2"/>
    <dgm:cxn modelId="{609359A2-578A-4E4C-B9BE-CF379C131DAC}" type="presOf" srcId="{08B73733-81F5-44A4-BFFD-B55101BBC2EE}" destId="{C85B0311-19DA-42F9-BB1D-AD953C4A30E0}" srcOrd="0" destOrd="0" presId="urn:microsoft.com/office/officeart/2005/8/layout/cycle2"/>
    <dgm:cxn modelId="{9C95D98C-A3DD-4FA3-B883-AE132DC70BF3}" type="presOf" srcId="{A78B2D6E-985C-46C6-A14A-35548AFCFD2E}" destId="{91736D29-D0B4-402A-89A7-A7045D4F327B}" srcOrd="0" destOrd="0" presId="urn:microsoft.com/office/officeart/2005/8/layout/cycle2"/>
    <dgm:cxn modelId="{FD1C0FC7-331A-4466-9860-15494E0753ED}" type="presOf" srcId="{08B73733-81F5-44A4-BFFD-B55101BBC2EE}" destId="{EA906B67-7210-46D2-924B-A59F50537E13}" srcOrd="1" destOrd="0" presId="urn:microsoft.com/office/officeart/2005/8/layout/cycle2"/>
    <dgm:cxn modelId="{037C63BA-D526-4D5C-9C09-93CEF6968052}" type="presOf" srcId="{D686E71F-3217-4E81-82BC-4F9C50FCEAAB}" destId="{49F57CEB-35B7-48AD-AA6A-28F5C08EDDA4}" srcOrd="0" destOrd="0" presId="urn:microsoft.com/office/officeart/2005/8/layout/cycle2"/>
    <dgm:cxn modelId="{3C51D263-9D5C-4495-BB01-A5C72DEEE6D8}" type="presOf" srcId="{C0C3F9AD-9118-4CCD-BFEB-C866CD5E5FA3}" destId="{7FFFF518-39F4-490A-B6C0-095C93D71C2F}" srcOrd="0" destOrd="0" presId="urn:microsoft.com/office/officeart/2005/8/layout/cycle2"/>
    <dgm:cxn modelId="{1CD04B8C-1137-4F69-808F-9B5DC049DB8E}" type="presOf" srcId="{7D9413A5-BE08-4959-AF92-87B348A1E57E}" destId="{E996051D-B5C0-4BDF-B38B-1FBD383BF5B7}" srcOrd="0" destOrd="0" presId="urn:microsoft.com/office/officeart/2005/8/layout/cycle2"/>
    <dgm:cxn modelId="{D971FC90-D90B-4381-A796-3CD7D0C0724C}" srcId="{A78B2D6E-985C-46C6-A14A-35548AFCFD2E}" destId="{DBD86086-8BB7-4588-A73E-53C640395212}" srcOrd="6" destOrd="0" parTransId="{84F1007C-C3F4-4210-9B51-1487360E5545}" sibTransId="{0D5B84B2-B6C9-4648-B4A0-A48D010D2D43}"/>
    <dgm:cxn modelId="{6DC33AD1-C725-47B4-A4FA-A5489B4AD940}" srcId="{A78B2D6E-985C-46C6-A14A-35548AFCFD2E}" destId="{C0C3F9AD-9118-4CCD-BFEB-C866CD5E5FA3}" srcOrd="3" destOrd="0" parTransId="{14ADDC73-BEEC-49A4-91C8-BA5C528DB810}" sibTransId="{E5BFDAFE-3348-4975-8B5F-CC75927BA321}"/>
    <dgm:cxn modelId="{31B07538-E356-481A-89F7-F3865C628977}" type="presOf" srcId="{7D9413A5-BE08-4959-AF92-87B348A1E57E}" destId="{B61B1152-718D-44EB-A147-1DE181A976E9}" srcOrd="1" destOrd="0" presId="urn:microsoft.com/office/officeart/2005/8/layout/cycle2"/>
    <dgm:cxn modelId="{5FC9CCD6-E8C5-42D9-B5D7-EAEFE8CFF434}" type="presOf" srcId="{44897F7E-A36D-4828-A9EE-D30777D48971}" destId="{6E4A7CF0-46DA-40BE-A7C4-33FEA8CB859B}" srcOrd="1" destOrd="0" presId="urn:microsoft.com/office/officeart/2005/8/layout/cycle2"/>
    <dgm:cxn modelId="{0EAE0988-E670-4446-A164-9DE94CBEACB1}" type="presOf" srcId="{A6DA02FF-A9AA-44BE-86CC-243636B63503}" destId="{B24176B9-EDC1-46CB-AF35-E12EB91F5F4B}" srcOrd="0" destOrd="0" presId="urn:microsoft.com/office/officeart/2005/8/layout/cycle2"/>
    <dgm:cxn modelId="{198F8089-7540-45FE-B3C5-82526CD87358}" type="presOf" srcId="{8AA68ACC-72ED-455A-A40E-FB6B381A7BBF}" destId="{A68F9E72-BF9A-4E60-AA07-1F5DEB5D32D3}" srcOrd="0" destOrd="0" presId="urn:microsoft.com/office/officeart/2005/8/layout/cycle2"/>
    <dgm:cxn modelId="{AF957352-53F2-411F-907D-74B7964DD003}" type="presOf" srcId="{44897F7E-A36D-4828-A9EE-D30777D48971}" destId="{48A04C93-32D7-4401-90D7-5949774ED6B7}" srcOrd="0" destOrd="0" presId="urn:microsoft.com/office/officeart/2005/8/layout/cycle2"/>
    <dgm:cxn modelId="{B2A00942-698C-4909-A056-50202439EF8F}" type="presOf" srcId="{C8587CB2-1916-4354-ADBF-9CA562759A35}" destId="{A24069B6-B33F-4768-9DD9-4CB7D335C385}" srcOrd="0" destOrd="0" presId="urn:microsoft.com/office/officeart/2005/8/layout/cycle2"/>
    <dgm:cxn modelId="{2A574E8A-E946-4DA5-8975-34BAC6B7DEA6}" type="presOf" srcId="{E5BFDAFE-3348-4975-8B5F-CC75927BA321}" destId="{A40142A6-C213-405D-ABF6-45DB123C7D76}" srcOrd="1" destOrd="0" presId="urn:microsoft.com/office/officeart/2005/8/layout/cycle2"/>
    <dgm:cxn modelId="{439469EA-2D63-44BA-B023-A41EB95AF892}" srcId="{A78B2D6E-985C-46C6-A14A-35548AFCFD2E}" destId="{0F653F6B-3E6B-4306-89EF-3EEC1B33D20C}" srcOrd="2" destOrd="0" parTransId="{B2B8C5D6-1227-4FA7-A073-BB6BF8F24A83}" sibTransId="{8AA68ACC-72ED-455A-A40E-FB6B381A7BBF}"/>
    <dgm:cxn modelId="{FAA0CB52-0146-4A09-8B81-A45D497F91E7}" type="presOf" srcId="{0F653F6B-3E6B-4306-89EF-3EEC1B33D20C}" destId="{68C2F8B9-6AA1-428B-8FE9-1C895700BCC4}" srcOrd="0" destOrd="0" presId="urn:microsoft.com/office/officeart/2005/8/layout/cycle2"/>
    <dgm:cxn modelId="{1DEE62DC-BB49-4B1D-9168-47704ADE765E}" type="presOf" srcId="{BCBE8AA7-6639-4D7C-A249-241702362BC5}" destId="{C14577A0-6F86-4C46-96A2-4137A081C069}" srcOrd="0" destOrd="0" presId="urn:microsoft.com/office/officeart/2005/8/layout/cycle2"/>
    <dgm:cxn modelId="{9BDFA351-02E9-4909-BD0F-54F58C007D05}" type="presOf" srcId="{0D5B84B2-B6C9-4648-B4A0-A48D010D2D43}" destId="{F6050223-1D70-4CDC-A657-BA8B2A5E182E}" srcOrd="1" destOrd="0" presId="urn:microsoft.com/office/officeart/2005/8/layout/cycle2"/>
    <dgm:cxn modelId="{79417DF8-96B7-445B-946F-7A62975FFCC8}" type="presOf" srcId="{8AA68ACC-72ED-455A-A40E-FB6B381A7BBF}" destId="{E8D42597-DEF0-44EE-B61D-675933D29B63}" srcOrd="1" destOrd="0" presId="urn:microsoft.com/office/officeart/2005/8/layout/cycle2"/>
    <dgm:cxn modelId="{80298E4F-E9CE-43A3-A5C7-2D326CAF9566}" type="presOf" srcId="{0D5B84B2-B6C9-4648-B4A0-A48D010D2D43}" destId="{F9DFDA74-8CA1-4288-85C3-C2E73E47CC19}" srcOrd="0" destOrd="0" presId="urn:microsoft.com/office/officeart/2005/8/layout/cycle2"/>
    <dgm:cxn modelId="{357EC693-6964-4A8E-BDA1-577E95428A83}" srcId="{A78B2D6E-985C-46C6-A14A-35548AFCFD2E}" destId="{BCBE8AA7-6639-4D7C-A249-241702362BC5}" srcOrd="1" destOrd="0" parTransId="{97946F68-B183-4316-8454-871DB7A6B590}" sibTransId="{7D9413A5-BE08-4959-AF92-87B348A1E57E}"/>
    <dgm:cxn modelId="{BA6759DA-9F4C-469D-8D54-66F35384AE33}" srcId="{A78B2D6E-985C-46C6-A14A-35548AFCFD2E}" destId="{224EFA23-6EF5-4F44-91CC-702234E995EA}" srcOrd="5" destOrd="0" parTransId="{AA982488-0A69-42DA-920A-6C3C0994E5DD}" sibTransId="{44897F7E-A36D-4828-A9EE-D30777D48971}"/>
    <dgm:cxn modelId="{998FD42D-8043-48BC-A673-E8B4F903A4A2}" type="presOf" srcId="{DBD86086-8BB7-4588-A73E-53C640395212}" destId="{7D72DB6A-73AC-46B7-84D3-20A87BB1EDAC}" srcOrd="0" destOrd="0" presId="urn:microsoft.com/office/officeart/2005/8/layout/cycle2"/>
    <dgm:cxn modelId="{99BCA3E4-1717-40AD-90AE-D275F65495F4}" type="presParOf" srcId="{91736D29-D0B4-402A-89A7-A7045D4F327B}" destId="{B24176B9-EDC1-46CB-AF35-E12EB91F5F4B}" srcOrd="0" destOrd="0" presId="urn:microsoft.com/office/officeart/2005/8/layout/cycle2"/>
    <dgm:cxn modelId="{CC7D817B-747A-44F1-9729-DE7D223B8CAC}" type="presParOf" srcId="{91736D29-D0B4-402A-89A7-A7045D4F327B}" destId="{49F57CEB-35B7-48AD-AA6A-28F5C08EDDA4}" srcOrd="1" destOrd="0" presId="urn:microsoft.com/office/officeart/2005/8/layout/cycle2"/>
    <dgm:cxn modelId="{D3D2EAC7-02C8-4B80-88B0-4E5D047B6D47}" type="presParOf" srcId="{49F57CEB-35B7-48AD-AA6A-28F5C08EDDA4}" destId="{EA693D43-9A51-43DC-98B0-0CBE7BFB062F}" srcOrd="0" destOrd="0" presId="urn:microsoft.com/office/officeart/2005/8/layout/cycle2"/>
    <dgm:cxn modelId="{9BF66046-22BD-4FD6-939D-5BE6A07EACFD}" type="presParOf" srcId="{91736D29-D0B4-402A-89A7-A7045D4F327B}" destId="{C14577A0-6F86-4C46-96A2-4137A081C069}" srcOrd="2" destOrd="0" presId="urn:microsoft.com/office/officeart/2005/8/layout/cycle2"/>
    <dgm:cxn modelId="{2D748295-BDA3-43C2-9D39-F99C43FA5DB1}" type="presParOf" srcId="{91736D29-D0B4-402A-89A7-A7045D4F327B}" destId="{E996051D-B5C0-4BDF-B38B-1FBD383BF5B7}" srcOrd="3" destOrd="0" presId="urn:microsoft.com/office/officeart/2005/8/layout/cycle2"/>
    <dgm:cxn modelId="{F8938213-1433-4565-AD70-1E62E91E9EB7}" type="presParOf" srcId="{E996051D-B5C0-4BDF-B38B-1FBD383BF5B7}" destId="{B61B1152-718D-44EB-A147-1DE181A976E9}" srcOrd="0" destOrd="0" presId="urn:microsoft.com/office/officeart/2005/8/layout/cycle2"/>
    <dgm:cxn modelId="{5D089521-4978-48F1-8EF8-70D872240C37}" type="presParOf" srcId="{91736D29-D0B4-402A-89A7-A7045D4F327B}" destId="{68C2F8B9-6AA1-428B-8FE9-1C895700BCC4}" srcOrd="4" destOrd="0" presId="urn:microsoft.com/office/officeart/2005/8/layout/cycle2"/>
    <dgm:cxn modelId="{EFB3F4EB-10A8-4657-9D8D-92950B85A37F}" type="presParOf" srcId="{91736D29-D0B4-402A-89A7-A7045D4F327B}" destId="{A68F9E72-BF9A-4E60-AA07-1F5DEB5D32D3}" srcOrd="5" destOrd="0" presId="urn:microsoft.com/office/officeart/2005/8/layout/cycle2"/>
    <dgm:cxn modelId="{E82EC12D-D042-480A-A98D-6E065C750309}" type="presParOf" srcId="{A68F9E72-BF9A-4E60-AA07-1F5DEB5D32D3}" destId="{E8D42597-DEF0-44EE-B61D-675933D29B63}" srcOrd="0" destOrd="0" presId="urn:microsoft.com/office/officeart/2005/8/layout/cycle2"/>
    <dgm:cxn modelId="{433DEA60-A904-4E60-87B5-7EE08055A420}" type="presParOf" srcId="{91736D29-D0B4-402A-89A7-A7045D4F327B}" destId="{7FFFF518-39F4-490A-B6C0-095C93D71C2F}" srcOrd="6" destOrd="0" presId="urn:microsoft.com/office/officeart/2005/8/layout/cycle2"/>
    <dgm:cxn modelId="{70ACEFD7-E1B9-4084-B6DA-4B68143E0E18}" type="presParOf" srcId="{91736D29-D0B4-402A-89A7-A7045D4F327B}" destId="{1EC5BEDE-FB2D-43B7-BC6A-373012FCA4A7}" srcOrd="7" destOrd="0" presId="urn:microsoft.com/office/officeart/2005/8/layout/cycle2"/>
    <dgm:cxn modelId="{01D911F7-7CA6-4721-8B77-4A74B5C4B8F9}" type="presParOf" srcId="{1EC5BEDE-FB2D-43B7-BC6A-373012FCA4A7}" destId="{A40142A6-C213-405D-ABF6-45DB123C7D76}" srcOrd="0" destOrd="0" presId="urn:microsoft.com/office/officeart/2005/8/layout/cycle2"/>
    <dgm:cxn modelId="{4AB035DA-64C1-4D8F-BCCE-8114950E4AFD}" type="presParOf" srcId="{91736D29-D0B4-402A-89A7-A7045D4F327B}" destId="{A24069B6-B33F-4768-9DD9-4CB7D335C385}" srcOrd="8" destOrd="0" presId="urn:microsoft.com/office/officeart/2005/8/layout/cycle2"/>
    <dgm:cxn modelId="{7392D1A2-9918-4CC0-B3B9-1B6449FCFE71}" type="presParOf" srcId="{91736D29-D0B4-402A-89A7-A7045D4F327B}" destId="{C85B0311-19DA-42F9-BB1D-AD953C4A30E0}" srcOrd="9" destOrd="0" presId="urn:microsoft.com/office/officeart/2005/8/layout/cycle2"/>
    <dgm:cxn modelId="{8080A64F-C955-4052-B231-B67C692806D6}" type="presParOf" srcId="{C85B0311-19DA-42F9-BB1D-AD953C4A30E0}" destId="{EA906B67-7210-46D2-924B-A59F50537E13}" srcOrd="0" destOrd="0" presId="urn:microsoft.com/office/officeart/2005/8/layout/cycle2"/>
    <dgm:cxn modelId="{53ACD0F5-9EEE-449F-BD52-17D8A779A79A}" type="presParOf" srcId="{91736D29-D0B4-402A-89A7-A7045D4F327B}" destId="{5A4B0E03-3DD6-4EAF-908E-54B231B7F34C}" srcOrd="10" destOrd="0" presId="urn:microsoft.com/office/officeart/2005/8/layout/cycle2"/>
    <dgm:cxn modelId="{927308DD-46F7-42B8-B419-2BCB77AF4063}" type="presParOf" srcId="{91736D29-D0B4-402A-89A7-A7045D4F327B}" destId="{48A04C93-32D7-4401-90D7-5949774ED6B7}" srcOrd="11" destOrd="0" presId="urn:microsoft.com/office/officeart/2005/8/layout/cycle2"/>
    <dgm:cxn modelId="{598B5D60-9EE4-4957-A646-2DD74997BCAC}" type="presParOf" srcId="{48A04C93-32D7-4401-90D7-5949774ED6B7}" destId="{6E4A7CF0-46DA-40BE-A7C4-33FEA8CB859B}" srcOrd="0" destOrd="0" presId="urn:microsoft.com/office/officeart/2005/8/layout/cycle2"/>
    <dgm:cxn modelId="{DBD4BA7E-1241-4DDD-B9B6-C200A43905A3}" type="presParOf" srcId="{91736D29-D0B4-402A-89A7-A7045D4F327B}" destId="{7D72DB6A-73AC-46B7-84D3-20A87BB1EDAC}" srcOrd="12" destOrd="0" presId="urn:microsoft.com/office/officeart/2005/8/layout/cycle2"/>
    <dgm:cxn modelId="{032708CD-EFE1-4779-9883-17EC4327FA23}" type="presParOf" srcId="{91736D29-D0B4-402A-89A7-A7045D4F327B}" destId="{F9DFDA74-8CA1-4288-85C3-C2E73E47CC19}" srcOrd="13" destOrd="0" presId="urn:microsoft.com/office/officeart/2005/8/layout/cycle2"/>
    <dgm:cxn modelId="{2C6BE19F-446E-4541-88C8-62ABB8658049}" type="presParOf" srcId="{F9DFDA74-8CA1-4288-85C3-C2E73E47CC19}" destId="{F6050223-1D70-4CDC-A657-BA8B2A5E182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B380471-9DA2-4324-A407-C68378D893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FE03C12-ABFE-4BCA-9139-2ECB48EB5225}">
      <dgm:prSet/>
      <dgm:spPr/>
      <dgm:t>
        <a:bodyPr/>
        <a:lstStyle/>
        <a:p>
          <a:r>
            <a:rPr lang="fi-FI" dirty="0" smtClean="0"/>
            <a:t>Alkukeskusteluissa on hyvä perehdyttää vaatetukseen</a:t>
          </a:r>
          <a:endParaRPr lang="fi-FI" dirty="0"/>
        </a:p>
      </dgm:t>
    </dgm:pt>
    <dgm:pt modelId="{CC084747-5CBD-4079-A83D-9ABF3E9579D8}" type="parTrans" cxnId="{8CDD6B6F-149A-4A12-9B9C-80E0DB46047A}">
      <dgm:prSet/>
      <dgm:spPr/>
      <dgm:t>
        <a:bodyPr/>
        <a:lstStyle/>
        <a:p>
          <a:endParaRPr lang="en-US"/>
        </a:p>
      </dgm:t>
    </dgm:pt>
    <dgm:pt modelId="{6B4A3931-5272-4833-AF27-7397A41C6602}" type="sibTrans" cxnId="{8CDD6B6F-149A-4A12-9B9C-80E0DB46047A}">
      <dgm:prSet/>
      <dgm:spPr/>
      <dgm:t>
        <a:bodyPr/>
        <a:lstStyle/>
        <a:p>
          <a:endParaRPr lang="en-US"/>
        </a:p>
      </dgm:t>
    </dgm:pt>
    <dgm:pt modelId="{0374025A-25FD-4810-A1BC-85F80A811252}">
      <dgm:prSet/>
      <dgm:spPr/>
      <dgm:t>
        <a:bodyPr/>
        <a:lstStyle/>
        <a:p>
          <a:r>
            <a:rPr lang="fi-FI" dirty="0" smtClean="0"/>
            <a:t>Käytetään kuvia ja näytetään aitoja esimerkkejä</a:t>
          </a:r>
          <a:endParaRPr lang="fi-FI" dirty="0"/>
        </a:p>
      </dgm:t>
    </dgm:pt>
    <dgm:pt modelId="{25B88B48-5F07-4C88-9736-EC72C1C07AAA}" type="parTrans" cxnId="{F324A690-E130-4D10-9C5B-6A4FA8AF1EDA}">
      <dgm:prSet/>
      <dgm:spPr/>
      <dgm:t>
        <a:bodyPr/>
        <a:lstStyle/>
        <a:p>
          <a:endParaRPr lang="en-US"/>
        </a:p>
      </dgm:t>
    </dgm:pt>
    <dgm:pt modelId="{91533C70-6D63-441E-9A5A-D4F4891E2E79}" type="sibTrans" cxnId="{F324A690-E130-4D10-9C5B-6A4FA8AF1EDA}">
      <dgm:prSet/>
      <dgm:spPr/>
      <dgm:t>
        <a:bodyPr/>
        <a:lstStyle/>
        <a:p>
          <a:endParaRPr lang="en-US"/>
        </a:p>
      </dgm:t>
    </dgm:pt>
    <dgm:pt modelId="{4F1CE9B4-FE7D-4B5C-8DB0-4BE7658FFA2A}">
      <dgm:prSet/>
      <dgm:spPr/>
      <dgm:t>
        <a:bodyPr/>
        <a:lstStyle/>
        <a:p>
          <a:r>
            <a:rPr lang="fi-FI" dirty="0" smtClean="0"/>
            <a:t>Selittää, minkälaisia vaatteita tarvitaan minäkin vuorokauden aikoina</a:t>
          </a:r>
          <a:endParaRPr lang="fi-FI" dirty="0"/>
        </a:p>
      </dgm:t>
    </dgm:pt>
    <dgm:pt modelId="{394408E6-F3BA-4C08-9766-00537361AD50}" type="parTrans" cxnId="{17E39FC5-BD5D-4242-8CC1-37989E9EEDC3}">
      <dgm:prSet/>
      <dgm:spPr/>
      <dgm:t>
        <a:bodyPr/>
        <a:lstStyle/>
        <a:p>
          <a:endParaRPr lang="en-US"/>
        </a:p>
      </dgm:t>
    </dgm:pt>
    <dgm:pt modelId="{C492713E-14BF-4EDD-AF5D-5EDE93C74380}" type="sibTrans" cxnId="{17E39FC5-BD5D-4242-8CC1-37989E9EEDC3}">
      <dgm:prSet/>
      <dgm:spPr/>
      <dgm:t>
        <a:bodyPr/>
        <a:lstStyle/>
        <a:p>
          <a:endParaRPr lang="en-US"/>
        </a:p>
      </dgm:t>
    </dgm:pt>
    <dgm:pt modelId="{5AA38911-580C-4459-8620-882BCA902517}">
      <dgm:prSet/>
      <dgm:spPr/>
      <dgm:t>
        <a:bodyPr/>
        <a:lstStyle/>
        <a:p>
          <a:r>
            <a:rPr lang="fi-FI" i="1" dirty="0" smtClean="0"/>
            <a:t>Kuravaatteet, villahaalarit jne. </a:t>
          </a:r>
          <a:endParaRPr lang="fi-FI" i="1" dirty="0"/>
        </a:p>
      </dgm:t>
    </dgm:pt>
    <dgm:pt modelId="{617F0F53-9FB2-4C44-B5DF-B27D6E5BD001}" type="parTrans" cxnId="{A2063F46-09A7-4C3E-948F-1F9A420A5F19}">
      <dgm:prSet/>
      <dgm:spPr/>
      <dgm:t>
        <a:bodyPr/>
        <a:lstStyle/>
        <a:p>
          <a:endParaRPr lang="en-US"/>
        </a:p>
      </dgm:t>
    </dgm:pt>
    <dgm:pt modelId="{E57C666D-B4A2-4FB8-9F4E-3EA4DF2C8D10}" type="sibTrans" cxnId="{A2063F46-09A7-4C3E-948F-1F9A420A5F19}">
      <dgm:prSet/>
      <dgm:spPr/>
      <dgm:t>
        <a:bodyPr/>
        <a:lstStyle/>
        <a:p>
          <a:endParaRPr lang="en-US"/>
        </a:p>
      </dgm:t>
    </dgm:pt>
    <dgm:pt modelId="{2C4EA86B-B070-479C-B669-72D37B944F27}">
      <dgm:prSet/>
      <dgm:spPr/>
      <dgm:t>
        <a:bodyPr/>
        <a:lstStyle/>
        <a:p>
          <a:r>
            <a:rPr lang="fi-FI" dirty="0" smtClean="0"/>
            <a:t>Sadevaatteet</a:t>
          </a:r>
          <a:endParaRPr lang="fi-FI" dirty="0"/>
        </a:p>
      </dgm:t>
    </dgm:pt>
    <dgm:pt modelId="{78BD4730-4653-4AC1-B586-DDE0F1BB9FED}" type="parTrans" cxnId="{DB02C869-30A9-48A7-8933-6BB3FE016949}">
      <dgm:prSet/>
      <dgm:spPr/>
      <dgm:t>
        <a:bodyPr/>
        <a:lstStyle/>
        <a:p>
          <a:endParaRPr lang="en-US"/>
        </a:p>
      </dgm:t>
    </dgm:pt>
    <dgm:pt modelId="{6605D082-555C-4F63-A2B7-7C4ADDD500ED}" type="sibTrans" cxnId="{DB02C869-30A9-48A7-8933-6BB3FE016949}">
      <dgm:prSet/>
      <dgm:spPr/>
      <dgm:t>
        <a:bodyPr/>
        <a:lstStyle/>
        <a:p>
          <a:endParaRPr lang="en-US"/>
        </a:p>
      </dgm:t>
    </dgm:pt>
    <dgm:pt modelId="{A3BE432C-735E-4B9D-8049-F5DACFC9AE87}">
      <dgm:prSet/>
      <dgm:spPr/>
      <dgm:t>
        <a:bodyPr/>
        <a:lstStyle/>
        <a:p>
          <a:r>
            <a:rPr lang="fi-FI" i="1" dirty="0" smtClean="0"/>
            <a:t>Ohjeistaa vanhempia ostamaan reilummat, jotta alle mahtuu esimerkiksi villahaalari</a:t>
          </a:r>
          <a:endParaRPr lang="fi-FI" i="1" dirty="0"/>
        </a:p>
      </dgm:t>
    </dgm:pt>
    <dgm:pt modelId="{285AFEBD-6D08-4C15-84BC-B12EA3263167}" type="parTrans" cxnId="{2F8ED831-04A5-498A-9319-8CECE1F19EFA}">
      <dgm:prSet/>
      <dgm:spPr/>
      <dgm:t>
        <a:bodyPr/>
        <a:lstStyle/>
        <a:p>
          <a:endParaRPr lang="en-US"/>
        </a:p>
      </dgm:t>
    </dgm:pt>
    <dgm:pt modelId="{FA382E9E-F0E8-44C0-88B3-4926778F3322}" type="sibTrans" cxnId="{2F8ED831-04A5-498A-9319-8CECE1F19EFA}">
      <dgm:prSet/>
      <dgm:spPr/>
      <dgm:t>
        <a:bodyPr/>
        <a:lstStyle/>
        <a:p>
          <a:endParaRPr lang="en-US"/>
        </a:p>
      </dgm:t>
    </dgm:pt>
    <dgm:pt modelId="{89E5371D-32F0-4F6F-899F-77062326386B}">
      <dgm:prSet/>
      <dgm:spPr/>
      <dgm:t>
        <a:bodyPr/>
        <a:lstStyle/>
        <a:p>
          <a:r>
            <a:rPr lang="fi-FI" dirty="0" smtClean="0"/>
            <a:t>Varavaatteet</a:t>
          </a:r>
          <a:endParaRPr lang="fi-FI" dirty="0"/>
        </a:p>
      </dgm:t>
    </dgm:pt>
    <dgm:pt modelId="{803BF09D-8804-4363-8C76-BD2D0B3929E3}" type="parTrans" cxnId="{2FD73727-ECEC-414E-A589-C54E8484998D}">
      <dgm:prSet/>
      <dgm:spPr/>
      <dgm:t>
        <a:bodyPr/>
        <a:lstStyle/>
        <a:p>
          <a:endParaRPr lang="en-US"/>
        </a:p>
      </dgm:t>
    </dgm:pt>
    <dgm:pt modelId="{A25B1709-D73E-4B3B-9E14-2D127B493CC0}" type="sibTrans" cxnId="{2FD73727-ECEC-414E-A589-C54E8484998D}">
      <dgm:prSet/>
      <dgm:spPr/>
      <dgm:t>
        <a:bodyPr/>
        <a:lstStyle/>
        <a:p>
          <a:endParaRPr lang="en-US"/>
        </a:p>
      </dgm:t>
    </dgm:pt>
    <dgm:pt modelId="{9DD6A3AB-C261-47C5-873C-D4A207E2B077}">
      <dgm:prSet/>
      <dgm:spPr/>
      <dgm:t>
        <a:bodyPr/>
        <a:lstStyle/>
        <a:p>
          <a:r>
            <a:rPr lang="fi-FI" i="1" dirty="0" smtClean="0"/>
            <a:t>Selitetään, miksi sellaiset päivähoitoon tuodaan</a:t>
          </a:r>
          <a:endParaRPr lang="fi-FI" i="1" dirty="0"/>
        </a:p>
      </dgm:t>
    </dgm:pt>
    <dgm:pt modelId="{BCA90FD2-9251-458C-BF31-9A676E7320CB}" type="parTrans" cxnId="{EE56C456-867B-4FA4-8DD0-7478E12F4DA5}">
      <dgm:prSet/>
      <dgm:spPr/>
      <dgm:t>
        <a:bodyPr/>
        <a:lstStyle/>
        <a:p>
          <a:endParaRPr lang="en-US"/>
        </a:p>
      </dgm:t>
    </dgm:pt>
    <dgm:pt modelId="{69C674FF-A42A-407E-8DFB-A299D98DE987}" type="sibTrans" cxnId="{EE56C456-867B-4FA4-8DD0-7478E12F4DA5}">
      <dgm:prSet/>
      <dgm:spPr/>
      <dgm:t>
        <a:bodyPr/>
        <a:lstStyle/>
        <a:p>
          <a:endParaRPr lang="en-US"/>
        </a:p>
      </dgm:t>
    </dgm:pt>
    <dgm:pt modelId="{8CCA158D-2237-4F57-B186-E20336CC5A4E}">
      <dgm:prSet/>
      <dgm:spPr/>
      <dgm:t>
        <a:bodyPr/>
        <a:lstStyle/>
        <a:p>
          <a:r>
            <a:rPr lang="fi-FI" i="1" dirty="0" smtClean="0"/>
            <a:t>Näytetään niiden säilytyspaikka</a:t>
          </a:r>
          <a:endParaRPr lang="fi-FI" i="1" dirty="0"/>
        </a:p>
      </dgm:t>
    </dgm:pt>
    <dgm:pt modelId="{EBADF3C5-73A7-40DE-BE47-9B8FF5CC5BDF}" type="parTrans" cxnId="{9BD84901-441A-472E-801E-2443B579A0CA}">
      <dgm:prSet/>
      <dgm:spPr/>
      <dgm:t>
        <a:bodyPr/>
        <a:lstStyle/>
        <a:p>
          <a:endParaRPr lang="en-US"/>
        </a:p>
      </dgm:t>
    </dgm:pt>
    <dgm:pt modelId="{45DA3BF0-2851-408C-BDC0-B756DF797116}" type="sibTrans" cxnId="{9BD84901-441A-472E-801E-2443B579A0CA}">
      <dgm:prSet/>
      <dgm:spPr/>
      <dgm:t>
        <a:bodyPr/>
        <a:lstStyle/>
        <a:p>
          <a:endParaRPr lang="en-US"/>
        </a:p>
      </dgm:t>
    </dgm:pt>
    <dgm:pt modelId="{FD4F3C65-A7D9-41BC-A627-779500203586}">
      <dgm:prSet/>
      <dgm:spPr/>
      <dgm:t>
        <a:bodyPr/>
        <a:lstStyle/>
        <a:p>
          <a:r>
            <a:rPr lang="fi-FI" dirty="0" smtClean="0"/>
            <a:t>Likapyykit</a:t>
          </a:r>
          <a:endParaRPr lang="fi-FI" dirty="0"/>
        </a:p>
      </dgm:t>
    </dgm:pt>
    <dgm:pt modelId="{9F05D97D-3A6E-4016-9C9B-F6126FC9DDCE}" type="parTrans" cxnId="{1EDA1008-4740-4B5F-B748-F070031F7FB6}">
      <dgm:prSet/>
      <dgm:spPr/>
      <dgm:t>
        <a:bodyPr/>
        <a:lstStyle/>
        <a:p>
          <a:endParaRPr lang="en-US"/>
        </a:p>
      </dgm:t>
    </dgm:pt>
    <dgm:pt modelId="{FB42D577-5D4E-41EA-A1C7-7042AFEBDA19}" type="sibTrans" cxnId="{1EDA1008-4740-4B5F-B748-F070031F7FB6}">
      <dgm:prSet/>
      <dgm:spPr/>
      <dgm:t>
        <a:bodyPr/>
        <a:lstStyle/>
        <a:p>
          <a:endParaRPr lang="en-US"/>
        </a:p>
      </dgm:t>
    </dgm:pt>
    <dgm:pt modelId="{C107F686-D8F0-4B18-B028-7F49AC824BE2}" type="pres">
      <dgm:prSet presAssocID="{6B380471-9DA2-4324-A407-C68378D8933F}" presName="linear" presStyleCnt="0">
        <dgm:presLayoutVars>
          <dgm:animLvl val="lvl"/>
          <dgm:resizeHandles val="exact"/>
        </dgm:presLayoutVars>
      </dgm:prSet>
      <dgm:spPr/>
      <dgm:t>
        <a:bodyPr/>
        <a:lstStyle/>
        <a:p>
          <a:endParaRPr lang="en-US"/>
        </a:p>
      </dgm:t>
    </dgm:pt>
    <dgm:pt modelId="{E8DE0A10-9D24-4EEA-A643-CA03015884B2}" type="pres">
      <dgm:prSet presAssocID="{8FE03C12-ABFE-4BCA-9139-2ECB48EB5225}" presName="parentText" presStyleLbl="node1" presStyleIdx="0" presStyleCnt="1" custLinFactNeighborX="-1167" custLinFactNeighborY="-3858">
        <dgm:presLayoutVars>
          <dgm:chMax val="0"/>
          <dgm:bulletEnabled val="1"/>
        </dgm:presLayoutVars>
      </dgm:prSet>
      <dgm:spPr/>
      <dgm:t>
        <a:bodyPr/>
        <a:lstStyle/>
        <a:p>
          <a:endParaRPr lang="en-US"/>
        </a:p>
      </dgm:t>
    </dgm:pt>
    <dgm:pt modelId="{4421C199-3D41-4209-9C5A-6DD5CC33278D}" type="pres">
      <dgm:prSet presAssocID="{8FE03C12-ABFE-4BCA-9139-2ECB48EB5225}" presName="childText" presStyleLbl="revTx" presStyleIdx="0" presStyleCnt="1">
        <dgm:presLayoutVars>
          <dgm:bulletEnabled val="1"/>
        </dgm:presLayoutVars>
      </dgm:prSet>
      <dgm:spPr/>
      <dgm:t>
        <a:bodyPr/>
        <a:lstStyle/>
        <a:p>
          <a:endParaRPr lang="en-US"/>
        </a:p>
      </dgm:t>
    </dgm:pt>
  </dgm:ptLst>
  <dgm:cxnLst>
    <dgm:cxn modelId="{8CDD6B6F-149A-4A12-9B9C-80E0DB46047A}" srcId="{6B380471-9DA2-4324-A407-C68378D8933F}" destId="{8FE03C12-ABFE-4BCA-9139-2ECB48EB5225}" srcOrd="0" destOrd="0" parTransId="{CC084747-5CBD-4079-A83D-9ABF3E9579D8}" sibTransId="{6B4A3931-5272-4833-AF27-7397A41C6602}"/>
    <dgm:cxn modelId="{35E0A13A-0B18-48A8-A636-31C7783DA2CD}" type="presOf" srcId="{8CCA158D-2237-4F57-B186-E20336CC5A4E}" destId="{4421C199-3D41-4209-9C5A-6DD5CC33278D}" srcOrd="0" destOrd="7" presId="urn:microsoft.com/office/officeart/2005/8/layout/vList2"/>
    <dgm:cxn modelId="{5D837B00-83CE-4E56-8830-776BA08FECD6}" type="presOf" srcId="{0374025A-25FD-4810-A1BC-85F80A811252}" destId="{4421C199-3D41-4209-9C5A-6DD5CC33278D}" srcOrd="0" destOrd="0" presId="urn:microsoft.com/office/officeart/2005/8/layout/vList2"/>
    <dgm:cxn modelId="{EE56C456-867B-4FA4-8DD0-7478E12F4DA5}" srcId="{89E5371D-32F0-4F6F-899F-77062326386B}" destId="{9DD6A3AB-C261-47C5-873C-D4A207E2B077}" srcOrd="0" destOrd="0" parTransId="{BCA90FD2-9251-458C-BF31-9A676E7320CB}" sibTransId="{69C674FF-A42A-407E-8DFB-A299D98DE987}"/>
    <dgm:cxn modelId="{F324A690-E130-4D10-9C5B-6A4FA8AF1EDA}" srcId="{8FE03C12-ABFE-4BCA-9139-2ECB48EB5225}" destId="{0374025A-25FD-4810-A1BC-85F80A811252}" srcOrd="0" destOrd="0" parTransId="{25B88B48-5F07-4C88-9736-EC72C1C07AAA}" sibTransId="{91533C70-6D63-441E-9A5A-D4F4891E2E79}"/>
    <dgm:cxn modelId="{B1219D35-6BFF-4B90-BB66-999D626B578C}" type="presOf" srcId="{4F1CE9B4-FE7D-4B5C-8DB0-4BE7658FFA2A}" destId="{4421C199-3D41-4209-9C5A-6DD5CC33278D}" srcOrd="0" destOrd="1" presId="urn:microsoft.com/office/officeart/2005/8/layout/vList2"/>
    <dgm:cxn modelId="{E77D6BC7-7275-490F-B6F4-59ECCD3AD523}" type="presOf" srcId="{89E5371D-32F0-4F6F-899F-77062326386B}" destId="{4421C199-3D41-4209-9C5A-6DD5CC33278D}" srcOrd="0" destOrd="5" presId="urn:microsoft.com/office/officeart/2005/8/layout/vList2"/>
    <dgm:cxn modelId="{17E39FC5-BD5D-4242-8CC1-37989E9EEDC3}" srcId="{8FE03C12-ABFE-4BCA-9139-2ECB48EB5225}" destId="{4F1CE9B4-FE7D-4B5C-8DB0-4BE7658FFA2A}" srcOrd="1" destOrd="0" parTransId="{394408E6-F3BA-4C08-9766-00537361AD50}" sibTransId="{C492713E-14BF-4EDD-AF5D-5EDE93C74380}"/>
    <dgm:cxn modelId="{1A75C203-443E-4F6A-82D8-492A24D94704}" type="presOf" srcId="{9DD6A3AB-C261-47C5-873C-D4A207E2B077}" destId="{4421C199-3D41-4209-9C5A-6DD5CC33278D}" srcOrd="0" destOrd="6" presId="urn:microsoft.com/office/officeart/2005/8/layout/vList2"/>
    <dgm:cxn modelId="{3451CCB9-EAF1-40F1-BA16-326FAFE6D9F0}" type="presOf" srcId="{6B380471-9DA2-4324-A407-C68378D8933F}" destId="{C107F686-D8F0-4B18-B028-7F49AC824BE2}" srcOrd="0" destOrd="0" presId="urn:microsoft.com/office/officeart/2005/8/layout/vList2"/>
    <dgm:cxn modelId="{ED9B778A-3712-4690-BAF9-DB7FFE92A700}" type="presOf" srcId="{FD4F3C65-A7D9-41BC-A627-779500203586}" destId="{4421C199-3D41-4209-9C5A-6DD5CC33278D}" srcOrd="0" destOrd="8" presId="urn:microsoft.com/office/officeart/2005/8/layout/vList2"/>
    <dgm:cxn modelId="{F0498871-E54D-4FA6-B634-C67E1B86D566}" type="presOf" srcId="{2C4EA86B-B070-479C-B669-72D37B944F27}" destId="{4421C199-3D41-4209-9C5A-6DD5CC33278D}" srcOrd="0" destOrd="3" presId="urn:microsoft.com/office/officeart/2005/8/layout/vList2"/>
    <dgm:cxn modelId="{2FD73727-ECEC-414E-A589-C54E8484998D}" srcId="{8FE03C12-ABFE-4BCA-9139-2ECB48EB5225}" destId="{89E5371D-32F0-4F6F-899F-77062326386B}" srcOrd="3" destOrd="0" parTransId="{803BF09D-8804-4363-8C76-BD2D0B3929E3}" sibTransId="{A25B1709-D73E-4B3B-9E14-2D127B493CC0}"/>
    <dgm:cxn modelId="{A2063F46-09A7-4C3E-948F-1F9A420A5F19}" srcId="{4F1CE9B4-FE7D-4B5C-8DB0-4BE7658FFA2A}" destId="{5AA38911-580C-4459-8620-882BCA902517}" srcOrd="0" destOrd="0" parTransId="{617F0F53-9FB2-4C44-B5DF-B27D6E5BD001}" sibTransId="{E57C666D-B4A2-4FB8-9F4E-3EA4DF2C8D10}"/>
    <dgm:cxn modelId="{9BD84901-441A-472E-801E-2443B579A0CA}" srcId="{89E5371D-32F0-4F6F-899F-77062326386B}" destId="{8CCA158D-2237-4F57-B186-E20336CC5A4E}" srcOrd="1" destOrd="0" parTransId="{EBADF3C5-73A7-40DE-BE47-9B8FF5CC5BDF}" sibTransId="{45DA3BF0-2851-408C-BDC0-B756DF797116}"/>
    <dgm:cxn modelId="{98A60095-45DC-4DFB-9F45-52099B3AF674}" type="presOf" srcId="{A3BE432C-735E-4B9D-8049-F5DACFC9AE87}" destId="{4421C199-3D41-4209-9C5A-6DD5CC33278D}" srcOrd="0" destOrd="4" presId="urn:microsoft.com/office/officeart/2005/8/layout/vList2"/>
    <dgm:cxn modelId="{DB02C869-30A9-48A7-8933-6BB3FE016949}" srcId="{8FE03C12-ABFE-4BCA-9139-2ECB48EB5225}" destId="{2C4EA86B-B070-479C-B669-72D37B944F27}" srcOrd="2" destOrd="0" parTransId="{78BD4730-4653-4AC1-B586-DDE0F1BB9FED}" sibTransId="{6605D082-555C-4F63-A2B7-7C4ADDD500ED}"/>
    <dgm:cxn modelId="{360E7E1D-B941-4E83-B5E8-0435D4AF70EB}" type="presOf" srcId="{8FE03C12-ABFE-4BCA-9139-2ECB48EB5225}" destId="{E8DE0A10-9D24-4EEA-A643-CA03015884B2}" srcOrd="0" destOrd="0" presId="urn:microsoft.com/office/officeart/2005/8/layout/vList2"/>
    <dgm:cxn modelId="{2F8ED831-04A5-498A-9319-8CECE1F19EFA}" srcId="{2C4EA86B-B070-479C-B669-72D37B944F27}" destId="{A3BE432C-735E-4B9D-8049-F5DACFC9AE87}" srcOrd="0" destOrd="0" parTransId="{285AFEBD-6D08-4C15-84BC-B12EA3263167}" sibTransId="{FA382E9E-F0E8-44C0-88B3-4926778F3322}"/>
    <dgm:cxn modelId="{94FD66E0-59FD-4FDB-81C8-863747CB885A}" type="presOf" srcId="{5AA38911-580C-4459-8620-882BCA902517}" destId="{4421C199-3D41-4209-9C5A-6DD5CC33278D}" srcOrd="0" destOrd="2" presId="urn:microsoft.com/office/officeart/2005/8/layout/vList2"/>
    <dgm:cxn modelId="{1EDA1008-4740-4B5F-B748-F070031F7FB6}" srcId="{8FE03C12-ABFE-4BCA-9139-2ECB48EB5225}" destId="{FD4F3C65-A7D9-41BC-A627-779500203586}" srcOrd="4" destOrd="0" parTransId="{9F05D97D-3A6E-4016-9C9B-F6126FC9DDCE}" sibTransId="{FB42D577-5D4E-41EA-A1C7-7042AFEBDA19}"/>
    <dgm:cxn modelId="{1B606487-D6E9-4DE9-9DBF-56CA11D1DC6D}" type="presParOf" srcId="{C107F686-D8F0-4B18-B028-7F49AC824BE2}" destId="{E8DE0A10-9D24-4EEA-A643-CA03015884B2}" srcOrd="0" destOrd="0" presId="urn:microsoft.com/office/officeart/2005/8/layout/vList2"/>
    <dgm:cxn modelId="{127BAF12-E610-40FD-8BE2-4E1224D95C70}" type="presParOf" srcId="{C107F686-D8F0-4B18-B028-7F49AC824BE2}" destId="{4421C199-3D41-4209-9C5A-6DD5CC33278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B380471-9DA2-4324-A407-C68378D893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D4F3C65-A7D9-41BC-A627-779500203586}">
      <dgm:prSet/>
      <dgm:spPr/>
      <dgm:t>
        <a:bodyPr/>
        <a:lstStyle/>
        <a:p>
          <a:r>
            <a:rPr lang="fi-FI" dirty="0" smtClean="0"/>
            <a:t>Kerrotaan miten toimitaan, kun lapsi sairastuu</a:t>
          </a:r>
          <a:endParaRPr lang="fi-FI" dirty="0"/>
        </a:p>
      </dgm:t>
    </dgm:pt>
    <dgm:pt modelId="{9F05D97D-3A6E-4016-9C9B-F6126FC9DDCE}" type="parTrans" cxnId="{1EDA1008-4740-4B5F-B748-F070031F7FB6}">
      <dgm:prSet/>
      <dgm:spPr/>
      <dgm:t>
        <a:bodyPr/>
        <a:lstStyle/>
        <a:p>
          <a:endParaRPr lang="en-US"/>
        </a:p>
      </dgm:t>
    </dgm:pt>
    <dgm:pt modelId="{FB42D577-5D4E-41EA-A1C7-7042AFEBDA19}" type="sibTrans" cxnId="{1EDA1008-4740-4B5F-B748-F070031F7FB6}">
      <dgm:prSet/>
      <dgm:spPr/>
      <dgm:t>
        <a:bodyPr/>
        <a:lstStyle/>
        <a:p>
          <a:endParaRPr lang="en-US"/>
        </a:p>
      </dgm:t>
    </dgm:pt>
    <dgm:pt modelId="{25A07DFA-16C9-4626-A227-03EC32E0D512}">
      <dgm:prSet/>
      <dgm:spPr/>
      <dgm:t>
        <a:bodyPr/>
        <a:lstStyle/>
        <a:p>
          <a:r>
            <a:rPr lang="fi-FI" dirty="0" smtClean="0"/>
            <a:t>Varmistetaan, tietääkö perhe, missä on terveyskeskus ja sairaala</a:t>
          </a:r>
          <a:endParaRPr lang="fi-FI" dirty="0"/>
        </a:p>
      </dgm:t>
    </dgm:pt>
    <dgm:pt modelId="{F38CFFBC-B406-4202-85B6-3B2D935465BB}" type="parTrans" cxnId="{CA5C317F-9222-43B9-BB92-7F3F55052201}">
      <dgm:prSet/>
      <dgm:spPr/>
      <dgm:t>
        <a:bodyPr/>
        <a:lstStyle/>
        <a:p>
          <a:endParaRPr lang="en-US"/>
        </a:p>
      </dgm:t>
    </dgm:pt>
    <dgm:pt modelId="{E12C20AF-05D9-4F17-A5E8-8E534AD92175}" type="sibTrans" cxnId="{CA5C317F-9222-43B9-BB92-7F3F55052201}">
      <dgm:prSet/>
      <dgm:spPr/>
      <dgm:t>
        <a:bodyPr/>
        <a:lstStyle/>
        <a:p>
          <a:endParaRPr lang="en-US"/>
        </a:p>
      </dgm:t>
    </dgm:pt>
    <dgm:pt modelId="{F859A0FE-E533-440B-88B4-C21348EFAF1C}">
      <dgm:prSet/>
      <dgm:spPr/>
      <dgm:t>
        <a:bodyPr/>
        <a:lstStyle/>
        <a:p>
          <a:r>
            <a:rPr lang="fi-FI" dirty="0" smtClean="0"/>
            <a:t>Yhteystiedot</a:t>
          </a:r>
          <a:endParaRPr lang="fi-FI" dirty="0"/>
        </a:p>
      </dgm:t>
    </dgm:pt>
    <dgm:pt modelId="{E0F5898F-B3DB-4151-BB1D-ADDFF019EFAE}" type="parTrans" cxnId="{4DF15311-CB64-4DB9-A0D6-811DB922DE9B}">
      <dgm:prSet/>
      <dgm:spPr/>
      <dgm:t>
        <a:bodyPr/>
        <a:lstStyle/>
        <a:p>
          <a:endParaRPr lang="en-US"/>
        </a:p>
      </dgm:t>
    </dgm:pt>
    <dgm:pt modelId="{4BE29006-A051-4339-A1A5-D1E629826215}" type="sibTrans" cxnId="{4DF15311-CB64-4DB9-A0D6-811DB922DE9B}">
      <dgm:prSet/>
      <dgm:spPr/>
      <dgm:t>
        <a:bodyPr/>
        <a:lstStyle/>
        <a:p>
          <a:endParaRPr lang="en-US"/>
        </a:p>
      </dgm:t>
    </dgm:pt>
    <dgm:pt modelId="{1151E92C-7BB9-4025-9F71-A94DBA4454D4}">
      <dgm:prSet/>
      <dgm:spPr/>
      <dgm:t>
        <a:bodyPr/>
        <a:lstStyle/>
        <a:p>
          <a:r>
            <a:rPr lang="fi-FI" dirty="0" smtClean="0"/>
            <a:t>Muistutetaan sairauden hoidon tärkeydestä lääkärin ohjeiden mukaan</a:t>
          </a:r>
          <a:endParaRPr lang="fi-FI" dirty="0"/>
        </a:p>
      </dgm:t>
    </dgm:pt>
    <dgm:pt modelId="{D3AA3807-6841-4DB5-980C-3C81CC966517}" type="parTrans" cxnId="{7EB0721E-517E-4631-A1E3-0376E2A9224D}">
      <dgm:prSet/>
      <dgm:spPr/>
      <dgm:t>
        <a:bodyPr/>
        <a:lstStyle/>
        <a:p>
          <a:endParaRPr lang="en-US"/>
        </a:p>
      </dgm:t>
    </dgm:pt>
    <dgm:pt modelId="{309FAF65-1091-4A12-9135-6D1AD93E5C9B}" type="sibTrans" cxnId="{7EB0721E-517E-4631-A1E3-0376E2A9224D}">
      <dgm:prSet/>
      <dgm:spPr/>
      <dgm:t>
        <a:bodyPr/>
        <a:lstStyle/>
        <a:p>
          <a:endParaRPr lang="en-US"/>
        </a:p>
      </dgm:t>
    </dgm:pt>
    <dgm:pt modelId="{C107F686-D8F0-4B18-B028-7F49AC824BE2}" type="pres">
      <dgm:prSet presAssocID="{6B380471-9DA2-4324-A407-C68378D8933F}" presName="linear" presStyleCnt="0">
        <dgm:presLayoutVars>
          <dgm:animLvl val="lvl"/>
          <dgm:resizeHandles val="exact"/>
        </dgm:presLayoutVars>
      </dgm:prSet>
      <dgm:spPr/>
      <dgm:t>
        <a:bodyPr/>
        <a:lstStyle/>
        <a:p>
          <a:endParaRPr lang="en-US"/>
        </a:p>
      </dgm:t>
    </dgm:pt>
    <dgm:pt modelId="{6B4727BD-4A10-452C-BD41-7234A436F00D}" type="pres">
      <dgm:prSet presAssocID="{FD4F3C65-A7D9-41BC-A627-779500203586}" presName="parentText" presStyleLbl="node1" presStyleIdx="0" presStyleCnt="3">
        <dgm:presLayoutVars>
          <dgm:chMax val="0"/>
          <dgm:bulletEnabled val="1"/>
        </dgm:presLayoutVars>
      </dgm:prSet>
      <dgm:spPr/>
      <dgm:t>
        <a:bodyPr/>
        <a:lstStyle/>
        <a:p>
          <a:endParaRPr lang="en-US"/>
        </a:p>
      </dgm:t>
    </dgm:pt>
    <dgm:pt modelId="{50827925-3664-4D1A-91F6-5398D43706B7}" type="pres">
      <dgm:prSet presAssocID="{FB42D577-5D4E-41EA-A1C7-7042AFEBDA19}" presName="spacer" presStyleCnt="0"/>
      <dgm:spPr/>
    </dgm:pt>
    <dgm:pt modelId="{84EDBD5D-043C-48BC-A451-33C22FC27649}" type="pres">
      <dgm:prSet presAssocID="{25A07DFA-16C9-4626-A227-03EC32E0D512}" presName="parentText" presStyleLbl="node1" presStyleIdx="1" presStyleCnt="3">
        <dgm:presLayoutVars>
          <dgm:chMax val="0"/>
          <dgm:bulletEnabled val="1"/>
        </dgm:presLayoutVars>
      </dgm:prSet>
      <dgm:spPr/>
      <dgm:t>
        <a:bodyPr/>
        <a:lstStyle/>
        <a:p>
          <a:endParaRPr lang="en-US"/>
        </a:p>
      </dgm:t>
    </dgm:pt>
    <dgm:pt modelId="{9667612D-100A-4A26-99D3-761835563BE1}" type="pres">
      <dgm:prSet presAssocID="{25A07DFA-16C9-4626-A227-03EC32E0D512}" presName="childText" presStyleLbl="revTx" presStyleIdx="0" presStyleCnt="1">
        <dgm:presLayoutVars>
          <dgm:bulletEnabled val="1"/>
        </dgm:presLayoutVars>
      </dgm:prSet>
      <dgm:spPr/>
      <dgm:t>
        <a:bodyPr/>
        <a:lstStyle/>
        <a:p>
          <a:endParaRPr lang="en-US"/>
        </a:p>
      </dgm:t>
    </dgm:pt>
    <dgm:pt modelId="{AE3B11FC-78FE-4B82-953B-5F2BB67104D1}" type="pres">
      <dgm:prSet presAssocID="{1151E92C-7BB9-4025-9F71-A94DBA4454D4}" presName="parentText" presStyleLbl="node1" presStyleIdx="2" presStyleCnt="3">
        <dgm:presLayoutVars>
          <dgm:chMax val="0"/>
          <dgm:bulletEnabled val="1"/>
        </dgm:presLayoutVars>
      </dgm:prSet>
      <dgm:spPr/>
      <dgm:t>
        <a:bodyPr/>
        <a:lstStyle/>
        <a:p>
          <a:endParaRPr lang="en-US"/>
        </a:p>
      </dgm:t>
    </dgm:pt>
  </dgm:ptLst>
  <dgm:cxnLst>
    <dgm:cxn modelId="{E8FB5168-128A-40D4-8382-0048A2C1D666}" type="presOf" srcId="{25A07DFA-16C9-4626-A227-03EC32E0D512}" destId="{84EDBD5D-043C-48BC-A451-33C22FC27649}" srcOrd="0" destOrd="0" presId="urn:microsoft.com/office/officeart/2005/8/layout/vList2"/>
    <dgm:cxn modelId="{7EB0721E-517E-4631-A1E3-0376E2A9224D}" srcId="{6B380471-9DA2-4324-A407-C68378D8933F}" destId="{1151E92C-7BB9-4025-9F71-A94DBA4454D4}" srcOrd="2" destOrd="0" parTransId="{D3AA3807-6841-4DB5-980C-3C81CC966517}" sibTransId="{309FAF65-1091-4A12-9135-6D1AD93E5C9B}"/>
    <dgm:cxn modelId="{B232376A-42C1-4F0C-BEE3-46D675EE4C8B}" type="presOf" srcId="{FD4F3C65-A7D9-41BC-A627-779500203586}" destId="{6B4727BD-4A10-452C-BD41-7234A436F00D}" srcOrd="0" destOrd="0" presId="urn:microsoft.com/office/officeart/2005/8/layout/vList2"/>
    <dgm:cxn modelId="{D5997393-B636-4C42-A449-7B18E07009DD}" type="presOf" srcId="{F859A0FE-E533-440B-88B4-C21348EFAF1C}" destId="{9667612D-100A-4A26-99D3-761835563BE1}" srcOrd="0" destOrd="0" presId="urn:microsoft.com/office/officeart/2005/8/layout/vList2"/>
    <dgm:cxn modelId="{4DF15311-CB64-4DB9-A0D6-811DB922DE9B}" srcId="{25A07DFA-16C9-4626-A227-03EC32E0D512}" destId="{F859A0FE-E533-440B-88B4-C21348EFAF1C}" srcOrd="0" destOrd="0" parTransId="{E0F5898F-B3DB-4151-BB1D-ADDFF019EFAE}" sibTransId="{4BE29006-A051-4339-A1A5-D1E629826215}"/>
    <dgm:cxn modelId="{1EDA1008-4740-4B5F-B748-F070031F7FB6}" srcId="{6B380471-9DA2-4324-A407-C68378D8933F}" destId="{FD4F3C65-A7D9-41BC-A627-779500203586}" srcOrd="0" destOrd="0" parTransId="{9F05D97D-3A6E-4016-9C9B-F6126FC9DDCE}" sibTransId="{FB42D577-5D4E-41EA-A1C7-7042AFEBDA19}"/>
    <dgm:cxn modelId="{CA5C317F-9222-43B9-BB92-7F3F55052201}" srcId="{6B380471-9DA2-4324-A407-C68378D8933F}" destId="{25A07DFA-16C9-4626-A227-03EC32E0D512}" srcOrd="1" destOrd="0" parTransId="{F38CFFBC-B406-4202-85B6-3B2D935465BB}" sibTransId="{E12C20AF-05D9-4F17-A5E8-8E534AD92175}"/>
    <dgm:cxn modelId="{0E417A71-3DE2-4ABB-97F0-491515BEA741}" type="presOf" srcId="{1151E92C-7BB9-4025-9F71-A94DBA4454D4}" destId="{AE3B11FC-78FE-4B82-953B-5F2BB67104D1}" srcOrd="0" destOrd="0" presId="urn:microsoft.com/office/officeart/2005/8/layout/vList2"/>
    <dgm:cxn modelId="{D2450649-9657-4F07-9BE9-A3BB39771811}" type="presOf" srcId="{6B380471-9DA2-4324-A407-C68378D8933F}" destId="{C107F686-D8F0-4B18-B028-7F49AC824BE2}" srcOrd="0" destOrd="0" presId="urn:microsoft.com/office/officeart/2005/8/layout/vList2"/>
    <dgm:cxn modelId="{76B10A48-A411-459D-A538-28F7D4696784}" type="presParOf" srcId="{C107F686-D8F0-4B18-B028-7F49AC824BE2}" destId="{6B4727BD-4A10-452C-BD41-7234A436F00D}" srcOrd="0" destOrd="0" presId="urn:microsoft.com/office/officeart/2005/8/layout/vList2"/>
    <dgm:cxn modelId="{7EBFC062-A259-4E63-AE07-3C76DDF99399}" type="presParOf" srcId="{C107F686-D8F0-4B18-B028-7F49AC824BE2}" destId="{50827925-3664-4D1A-91F6-5398D43706B7}" srcOrd="1" destOrd="0" presId="urn:microsoft.com/office/officeart/2005/8/layout/vList2"/>
    <dgm:cxn modelId="{21DD871D-07F9-4DC9-B5A6-087783A8C4BC}" type="presParOf" srcId="{C107F686-D8F0-4B18-B028-7F49AC824BE2}" destId="{84EDBD5D-043C-48BC-A451-33C22FC27649}" srcOrd="2" destOrd="0" presId="urn:microsoft.com/office/officeart/2005/8/layout/vList2"/>
    <dgm:cxn modelId="{05D5C278-A74F-483F-B3C8-ACE111D8A70C}" type="presParOf" srcId="{C107F686-D8F0-4B18-B028-7F49AC824BE2}" destId="{9667612D-100A-4A26-99D3-761835563BE1}" srcOrd="3" destOrd="0" presId="urn:microsoft.com/office/officeart/2005/8/layout/vList2"/>
    <dgm:cxn modelId="{DCB02BB3-B82E-4D10-9CE0-34819BC357CB}" type="presParOf" srcId="{C107F686-D8F0-4B18-B028-7F49AC824BE2}" destId="{AE3B11FC-78FE-4B82-953B-5F2BB67104D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C952DEC-8D58-4446-8BF7-CED3D2B3B72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71977846-21C0-4375-8D49-1B7F3EFC2421}">
      <dgm:prSet phldrT="[Teksti]">
        <dgm:style>
          <a:lnRef idx="1">
            <a:schemeClr val="accent2"/>
          </a:lnRef>
          <a:fillRef idx="2">
            <a:schemeClr val="accent2"/>
          </a:fillRef>
          <a:effectRef idx="1">
            <a:schemeClr val="accent2"/>
          </a:effectRef>
          <a:fontRef idx="minor">
            <a:schemeClr val="dk1"/>
          </a:fontRef>
        </dgm:style>
      </dgm:prSet>
      <dgm:spPr/>
      <dgm:t>
        <a:bodyPr/>
        <a:lstStyle/>
        <a:p>
          <a:r>
            <a:rPr lang="en-US" dirty="0" smtClean="0"/>
            <a:t>HOIDOSTA JA KASVATUKESTA SOPIMINEN</a:t>
          </a:r>
          <a:endParaRPr lang="en-US" dirty="0"/>
        </a:p>
      </dgm:t>
    </dgm:pt>
    <dgm:pt modelId="{1978FD45-E381-49A1-816A-EC110878A95E}" type="parTrans" cxnId="{A465047F-86F1-4644-B3EE-5A74717AB7FA}">
      <dgm:prSet/>
      <dgm:spPr/>
      <dgm:t>
        <a:bodyPr/>
        <a:lstStyle/>
        <a:p>
          <a:endParaRPr lang="en-US"/>
        </a:p>
      </dgm:t>
    </dgm:pt>
    <dgm:pt modelId="{FCEAC244-D34D-4AF4-9994-A41B92EAE5F7}" type="sibTrans" cxnId="{A465047F-86F1-4644-B3EE-5A74717AB7FA}">
      <dgm:prSet/>
      <dgm:spPr/>
      <dgm:t>
        <a:bodyPr/>
        <a:lstStyle/>
        <a:p>
          <a:endParaRPr lang="en-US"/>
        </a:p>
      </dgm:t>
    </dgm:pt>
    <dgm:pt modelId="{8B3E9C42-4E3C-487A-82A4-4C1FEE2AC774}">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4400" dirty="0" smtClean="0"/>
            <a:t>Lapsen tuonti ja haku, loma-ajat</a:t>
          </a:r>
        </a:p>
        <a:p>
          <a:r>
            <a:rPr lang="fi-FI" sz="3200" dirty="0" smtClean="0"/>
            <a:t>(Aikakäsitys)</a:t>
          </a:r>
          <a:endParaRPr lang="en-US" sz="3200" dirty="0"/>
        </a:p>
      </dgm:t>
    </dgm:pt>
    <dgm:pt modelId="{D5E29A49-A20F-4CFA-A38A-458290C3CFFB}" type="parTrans" cxnId="{7C582933-1976-4353-8326-22BB6BAA692C}">
      <dgm:prSet/>
      <dgm:spPr/>
      <dgm:t>
        <a:bodyPr/>
        <a:lstStyle/>
        <a:p>
          <a:endParaRPr lang="en-US"/>
        </a:p>
      </dgm:t>
    </dgm:pt>
    <dgm:pt modelId="{256F2DED-EF08-407D-93BD-6C3E238F1A3E}" type="sibTrans" cxnId="{7C582933-1976-4353-8326-22BB6BAA692C}">
      <dgm:prSet/>
      <dgm:spPr/>
      <dgm:t>
        <a:bodyPr/>
        <a:lstStyle/>
        <a:p>
          <a:endParaRPr lang="en-US"/>
        </a:p>
      </dgm:t>
    </dgm:pt>
    <dgm:pt modelId="{CF7DF19A-436D-4E5B-9AEB-8A12CC27973C}">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en-US" sz="5400" dirty="0" err="1" smtClean="0"/>
            <a:t>Retket</a:t>
          </a:r>
          <a:endParaRPr lang="en-US" sz="5400" dirty="0"/>
        </a:p>
      </dgm:t>
    </dgm:pt>
    <dgm:pt modelId="{E5B7C4B6-AB41-41E4-BBFD-76EC21C1BFA4}" type="parTrans" cxnId="{35CEAFE4-1781-4E22-B555-393FEA36BB78}">
      <dgm:prSet/>
      <dgm:spPr/>
      <dgm:t>
        <a:bodyPr/>
        <a:lstStyle/>
        <a:p>
          <a:endParaRPr lang="en-US"/>
        </a:p>
      </dgm:t>
    </dgm:pt>
    <dgm:pt modelId="{1AF2B1FA-B566-42A7-95D0-5DAC8CCEC818}" type="sibTrans" cxnId="{35CEAFE4-1781-4E22-B555-393FEA36BB78}">
      <dgm:prSet/>
      <dgm:spPr/>
      <dgm:t>
        <a:bodyPr/>
        <a:lstStyle/>
        <a:p>
          <a:endParaRPr lang="en-US"/>
        </a:p>
      </dgm:t>
    </dgm:pt>
    <dgm:pt modelId="{12A8A02B-0363-46F0-92FA-001CEC5DCE2F}">
      <dgm:prSet phldrT="[Teksti]" custT="1">
        <dgm:style>
          <a:lnRef idx="1">
            <a:schemeClr val="accent2"/>
          </a:lnRef>
          <a:fillRef idx="2">
            <a:schemeClr val="accent2"/>
          </a:fillRef>
          <a:effectRef idx="1">
            <a:schemeClr val="accent2"/>
          </a:effectRef>
          <a:fontRef idx="minor">
            <a:schemeClr val="dk1"/>
          </a:fontRef>
        </dgm:style>
      </dgm:prSet>
      <dgm:spPr/>
      <dgm:t>
        <a:bodyPr/>
        <a:lstStyle/>
        <a:p>
          <a:r>
            <a:rPr lang="fi-FI" sz="2800" dirty="0" smtClean="0"/>
            <a:t>Uskontokasvatus</a:t>
          </a:r>
          <a:endParaRPr lang="en-US" sz="2800" dirty="0"/>
        </a:p>
      </dgm:t>
    </dgm:pt>
    <dgm:pt modelId="{D20E59C3-83EA-402D-9266-CDB1BBEE931E}" type="parTrans" cxnId="{810598D0-28B1-473B-99ED-BC4208796E4B}">
      <dgm:prSet/>
      <dgm:spPr/>
      <dgm:t>
        <a:bodyPr/>
        <a:lstStyle/>
        <a:p>
          <a:endParaRPr lang="en-US"/>
        </a:p>
      </dgm:t>
    </dgm:pt>
    <dgm:pt modelId="{0F6E3AA3-D5A8-467A-81BC-7D3B7F64AAE0}" type="sibTrans" cxnId="{810598D0-28B1-473B-99ED-BC4208796E4B}">
      <dgm:prSet/>
      <dgm:spPr/>
      <dgm:t>
        <a:bodyPr/>
        <a:lstStyle/>
        <a:p>
          <a:endParaRPr lang="en-US"/>
        </a:p>
      </dgm:t>
    </dgm:pt>
    <dgm:pt modelId="{1AE6BDAD-1315-480C-84BA-ADAC855907C7}">
      <dgm:prSet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Jos lapsi ei voi osallistua, kerrotaan vaihtoehtoinen toiminta</a:t>
          </a:r>
          <a:endParaRPr lang="fi-FI" sz="2400" dirty="0"/>
        </a:p>
      </dgm:t>
    </dgm:pt>
    <dgm:pt modelId="{CBD22ED8-36E1-4AA9-9D99-FD2873C3521F}" type="parTrans" cxnId="{7DE1A93A-5805-43E0-8FF3-D613B32F160C}">
      <dgm:prSet/>
      <dgm:spPr/>
      <dgm:t>
        <a:bodyPr/>
        <a:lstStyle/>
        <a:p>
          <a:endParaRPr lang="en-US"/>
        </a:p>
      </dgm:t>
    </dgm:pt>
    <dgm:pt modelId="{5DD03218-D251-4E6F-AA68-BB979E15A62D}" type="sibTrans" cxnId="{7DE1A93A-5805-43E0-8FF3-D613B32F160C}">
      <dgm:prSet/>
      <dgm:spPr/>
      <dgm:t>
        <a:bodyPr/>
        <a:lstStyle/>
        <a:p>
          <a:endParaRPr lang="en-US"/>
        </a:p>
      </dgm:t>
    </dgm:pt>
    <dgm:pt modelId="{C47F57AD-95E1-400B-BA57-55D01DD29CB2}">
      <dgm:prSet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 Päivähoidon maksuasiat</a:t>
          </a:r>
        </a:p>
        <a:p>
          <a:r>
            <a:rPr lang="fi-FI" sz="2400" dirty="0" smtClean="0"/>
            <a:t>- Päivähoidon lomakkeet (Kasvattajan osattava poimia ne tärkeimmät)</a:t>
          </a:r>
          <a:endParaRPr lang="fi-FI" sz="2400" dirty="0"/>
        </a:p>
      </dgm:t>
    </dgm:pt>
    <dgm:pt modelId="{EDA76A85-2E68-4392-9455-F4412D491F91}" type="parTrans" cxnId="{540F09CD-FABE-4903-9237-039B300699DF}">
      <dgm:prSet/>
      <dgm:spPr/>
      <dgm:t>
        <a:bodyPr/>
        <a:lstStyle/>
        <a:p>
          <a:endParaRPr lang="en-US"/>
        </a:p>
      </dgm:t>
    </dgm:pt>
    <dgm:pt modelId="{C2DBCF0B-54AB-450F-938A-8899141BAC97}" type="sibTrans" cxnId="{540F09CD-FABE-4903-9237-039B300699DF}">
      <dgm:prSet/>
      <dgm:spPr/>
      <dgm:t>
        <a:bodyPr/>
        <a:lstStyle/>
        <a:p>
          <a:endParaRPr lang="en-US"/>
        </a:p>
      </dgm:t>
    </dgm:pt>
    <dgm:pt modelId="{3321468F-C59C-4AFF-9356-67E73432E689}">
      <dgm:prSet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Selkokieli</a:t>
          </a:r>
          <a:endParaRPr lang="fi-FI" sz="2400" dirty="0"/>
        </a:p>
      </dgm:t>
    </dgm:pt>
    <dgm:pt modelId="{8218DC2E-7D6B-4A75-9691-6E46545ED403}" type="parTrans" cxnId="{13DB2DE9-36D0-49A2-9DD3-FA771D53AB95}">
      <dgm:prSet/>
      <dgm:spPr/>
      <dgm:t>
        <a:bodyPr/>
        <a:lstStyle/>
        <a:p>
          <a:endParaRPr lang="en-US"/>
        </a:p>
      </dgm:t>
    </dgm:pt>
    <dgm:pt modelId="{BD18C769-C8A9-4ACA-AEC6-2297FC6D6E57}" type="sibTrans" cxnId="{13DB2DE9-36D0-49A2-9DD3-FA771D53AB95}">
      <dgm:prSet/>
      <dgm:spPr/>
      <dgm:t>
        <a:bodyPr/>
        <a:lstStyle/>
        <a:p>
          <a:endParaRPr lang="en-US"/>
        </a:p>
      </dgm:t>
    </dgm:pt>
    <dgm:pt modelId="{9106AF37-B90A-45B4-8A48-0BDC2702DBBE}" type="pres">
      <dgm:prSet presAssocID="{6C952DEC-8D58-4446-8BF7-CED3D2B3B72A}" presName="diagram" presStyleCnt="0">
        <dgm:presLayoutVars>
          <dgm:chMax val="1"/>
          <dgm:dir/>
          <dgm:animLvl val="ctr"/>
          <dgm:resizeHandles val="exact"/>
        </dgm:presLayoutVars>
      </dgm:prSet>
      <dgm:spPr/>
      <dgm:t>
        <a:bodyPr/>
        <a:lstStyle/>
        <a:p>
          <a:endParaRPr lang="en-US"/>
        </a:p>
      </dgm:t>
    </dgm:pt>
    <dgm:pt modelId="{3E065CAF-055D-4B8B-98DC-8E4A959D09A1}" type="pres">
      <dgm:prSet presAssocID="{6C952DEC-8D58-4446-8BF7-CED3D2B3B72A}" presName="matrix" presStyleCnt="0"/>
      <dgm:spPr/>
    </dgm:pt>
    <dgm:pt modelId="{921A3491-9054-4944-ADD8-581FEE74C42F}" type="pres">
      <dgm:prSet presAssocID="{6C952DEC-8D58-4446-8BF7-CED3D2B3B72A}" presName="tile1" presStyleLbl="node1" presStyleIdx="0" presStyleCnt="4"/>
      <dgm:spPr/>
      <dgm:t>
        <a:bodyPr/>
        <a:lstStyle/>
        <a:p>
          <a:endParaRPr lang="en-US"/>
        </a:p>
      </dgm:t>
    </dgm:pt>
    <dgm:pt modelId="{22F6E25D-0436-4B69-8330-582D4B88D9E7}" type="pres">
      <dgm:prSet presAssocID="{6C952DEC-8D58-4446-8BF7-CED3D2B3B72A}" presName="tile1text" presStyleLbl="node1" presStyleIdx="0" presStyleCnt="4">
        <dgm:presLayoutVars>
          <dgm:chMax val="0"/>
          <dgm:chPref val="0"/>
          <dgm:bulletEnabled val="1"/>
        </dgm:presLayoutVars>
      </dgm:prSet>
      <dgm:spPr/>
      <dgm:t>
        <a:bodyPr/>
        <a:lstStyle/>
        <a:p>
          <a:endParaRPr lang="en-US"/>
        </a:p>
      </dgm:t>
    </dgm:pt>
    <dgm:pt modelId="{C7F0A4A3-3C1B-49CA-AD61-63E1FD713F0F}" type="pres">
      <dgm:prSet presAssocID="{6C952DEC-8D58-4446-8BF7-CED3D2B3B72A}" presName="tile2" presStyleLbl="node1" presStyleIdx="1" presStyleCnt="4"/>
      <dgm:spPr/>
      <dgm:t>
        <a:bodyPr/>
        <a:lstStyle/>
        <a:p>
          <a:endParaRPr lang="en-US"/>
        </a:p>
      </dgm:t>
    </dgm:pt>
    <dgm:pt modelId="{CBD9C50C-A21E-401D-9F7B-E2E07212EDB4}" type="pres">
      <dgm:prSet presAssocID="{6C952DEC-8D58-4446-8BF7-CED3D2B3B72A}" presName="tile2text" presStyleLbl="node1" presStyleIdx="1" presStyleCnt="4">
        <dgm:presLayoutVars>
          <dgm:chMax val="0"/>
          <dgm:chPref val="0"/>
          <dgm:bulletEnabled val="1"/>
        </dgm:presLayoutVars>
      </dgm:prSet>
      <dgm:spPr/>
      <dgm:t>
        <a:bodyPr/>
        <a:lstStyle/>
        <a:p>
          <a:endParaRPr lang="en-US"/>
        </a:p>
      </dgm:t>
    </dgm:pt>
    <dgm:pt modelId="{591B8CEB-8612-4CB0-A2F0-8D0774B70C08}" type="pres">
      <dgm:prSet presAssocID="{6C952DEC-8D58-4446-8BF7-CED3D2B3B72A}" presName="tile3" presStyleLbl="node1" presStyleIdx="2" presStyleCnt="4"/>
      <dgm:spPr/>
      <dgm:t>
        <a:bodyPr/>
        <a:lstStyle/>
        <a:p>
          <a:endParaRPr lang="en-US"/>
        </a:p>
      </dgm:t>
    </dgm:pt>
    <dgm:pt modelId="{62A2FEDA-6B46-44FD-A298-915AE5D2DB15}" type="pres">
      <dgm:prSet presAssocID="{6C952DEC-8D58-4446-8BF7-CED3D2B3B72A}" presName="tile3text" presStyleLbl="node1" presStyleIdx="2" presStyleCnt="4">
        <dgm:presLayoutVars>
          <dgm:chMax val="0"/>
          <dgm:chPref val="0"/>
          <dgm:bulletEnabled val="1"/>
        </dgm:presLayoutVars>
      </dgm:prSet>
      <dgm:spPr/>
      <dgm:t>
        <a:bodyPr/>
        <a:lstStyle/>
        <a:p>
          <a:endParaRPr lang="en-US"/>
        </a:p>
      </dgm:t>
    </dgm:pt>
    <dgm:pt modelId="{C43B60EF-97AE-4D2A-AC5C-AAE85C6BCC4B}" type="pres">
      <dgm:prSet presAssocID="{6C952DEC-8D58-4446-8BF7-CED3D2B3B72A}" presName="tile4" presStyleLbl="node1" presStyleIdx="3" presStyleCnt="4"/>
      <dgm:spPr/>
      <dgm:t>
        <a:bodyPr/>
        <a:lstStyle/>
        <a:p>
          <a:endParaRPr lang="en-US"/>
        </a:p>
      </dgm:t>
    </dgm:pt>
    <dgm:pt modelId="{41F88BDD-5F84-4C24-A9AC-FCAE6A4BC471}" type="pres">
      <dgm:prSet presAssocID="{6C952DEC-8D58-4446-8BF7-CED3D2B3B72A}" presName="tile4text" presStyleLbl="node1" presStyleIdx="3" presStyleCnt="4">
        <dgm:presLayoutVars>
          <dgm:chMax val="0"/>
          <dgm:chPref val="0"/>
          <dgm:bulletEnabled val="1"/>
        </dgm:presLayoutVars>
      </dgm:prSet>
      <dgm:spPr/>
      <dgm:t>
        <a:bodyPr/>
        <a:lstStyle/>
        <a:p>
          <a:endParaRPr lang="en-US"/>
        </a:p>
      </dgm:t>
    </dgm:pt>
    <dgm:pt modelId="{65643579-2413-4080-B1E5-CF1B0912502D}" type="pres">
      <dgm:prSet presAssocID="{6C952DEC-8D58-4446-8BF7-CED3D2B3B72A}" presName="centerTile" presStyleLbl="fgShp" presStyleIdx="0" presStyleCnt="1">
        <dgm:presLayoutVars>
          <dgm:chMax val="0"/>
          <dgm:chPref val="0"/>
        </dgm:presLayoutVars>
      </dgm:prSet>
      <dgm:spPr/>
      <dgm:t>
        <a:bodyPr/>
        <a:lstStyle/>
        <a:p>
          <a:endParaRPr lang="en-US"/>
        </a:p>
      </dgm:t>
    </dgm:pt>
  </dgm:ptLst>
  <dgm:cxnLst>
    <dgm:cxn modelId="{FF7139B6-ECBB-4F0F-A1C3-F153D457D817}" type="presOf" srcId="{C47F57AD-95E1-400B-BA57-55D01DD29CB2}" destId="{41F88BDD-5F84-4C24-A9AC-FCAE6A4BC471}" srcOrd="1" destOrd="0" presId="urn:microsoft.com/office/officeart/2005/8/layout/matrix1"/>
    <dgm:cxn modelId="{13DB2DE9-36D0-49A2-9DD3-FA771D53AB95}" srcId="{C47F57AD-95E1-400B-BA57-55D01DD29CB2}" destId="{3321468F-C59C-4AFF-9356-67E73432E689}" srcOrd="0" destOrd="0" parTransId="{8218DC2E-7D6B-4A75-9691-6E46545ED403}" sibTransId="{BD18C769-C8A9-4ACA-AEC6-2297FC6D6E57}"/>
    <dgm:cxn modelId="{3AEA0857-5D10-4C98-BDD3-F265B570B819}" type="presOf" srcId="{12A8A02B-0363-46F0-92FA-001CEC5DCE2F}" destId="{591B8CEB-8612-4CB0-A2F0-8D0774B70C08}" srcOrd="0" destOrd="0" presId="urn:microsoft.com/office/officeart/2005/8/layout/matrix1"/>
    <dgm:cxn modelId="{6C935B83-EC09-4D0D-BCC9-71DDA149E269}" type="presOf" srcId="{3321468F-C59C-4AFF-9356-67E73432E689}" destId="{C43B60EF-97AE-4D2A-AC5C-AAE85C6BCC4B}" srcOrd="0" destOrd="1" presId="urn:microsoft.com/office/officeart/2005/8/layout/matrix1"/>
    <dgm:cxn modelId="{A465047F-86F1-4644-B3EE-5A74717AB7FA}" srcId="{6C952DEC-8D58-4446-8BF7-CED3D2B3B72A}" destId="{71977846-21C0-4375-8D49-1B7F3EFC2421}" srcOrd="0" destOrd="0" parTransId="{1978FD45-E381-49A1-816A-EC110878A95E}" sibTransId="{FCEAC244-D34D-4AF4-9994-A41B92EAE5F7}"/>
    <dgm:cxn modelId="{7D6FE5D1-2247-42A8-9FB7-0F8F798BE214}" type="presOf" srcId="{1AE6BDAD-1315-480C-84BA-ADAC855907C7}" destId="{591B8CEB-8612-4CB0-A2F0-8D0774B70C08}" srcOrd="0" destOrd="1" presId="urn:microsoft.com/office/officeart/2005/8/layout/matrix1"/>
    <dgm:cxn modelId="{810598D0-28B1-473B-99ED-BC4208796E4B}" srcId="{71977846-21C0-4375-8D49-1B7F3EFC2421}" destId="{12A8A02B-0363-46F0-92FA-001CEC5DCE2F}" srcOrd="2" destOrd="0" parTransId="{D20E59C3-83EA-402D-9266-CDB1BBEE931E}" sibTransId="{0F6E3AA3-D5A8-467A-81BC-7D3B7F64AAE0}"/>
    <dgm:cxn modelId="{35CEAFE4-1781-4E22-B555-393FEA36BB78}" srcId="{71977846-21C0-4375-8D49-1B7F3EFC2421}" destId="{CF7DF19A-436D-4E5B-9AEB-8A12CC27973C}" srcOrd="1" destOrd="0" parTransId="{E5B7C4B6-AB41-41E4-BBFD-76EC21C1BFA4}" sibTransId="{1AF2B1FA-B566-42A7-95D0-5DAC8CCEC818}"/>
    <dgm:cxn modelId="{4CBCFDB8-541F-405D-A58F-5A6A60FA9203}" type="presOf" srcId="{71977846-21C0-4375-8D49-1B7F3EFC2421}" destId="{65643579-2413-4080-B1E5-CF1B0912502D}" srcOrd="0" destOrd="0" presId="urn:microsoft.com/office/officeart/2005/8/layout/matrix1"/>
    <dgm:cxn modelId="{37EB52C9-0B4D-465C-9251-99C6E6FDF17A}" type="presOf" srcId="{CF7DF19A-436D-4E5B-9AEB-8A12CC27973C}" destId="{C7F0A4A3-3C1B-49CA-AD61-63E1FD713F0F}" srcOrd="0" destOrd="0" presId="urn:microsoft.com/office/officeart/2005/8/layout/matrix1"/>
    <dgm:cxn modelId="{1E804E2C-1E61-413F-8E02-42CE5A3A3A81}" type="presOf" srcId="{6C952DEC-8D58-4446-8BF7-CED3D2B3B72A}" destId="{9106AF37-B90A-45B4-8A48-0BDC2702DBBE}" srcOrd="0" destOrd="0" presId="urn:microsoft.com/office/officeart/2005/8/layout/matrix1"/>
    <dgm:cxn modelId="{EE9E3DDE-F171-4F48-AF02-7EBDECDA6B83}" type="presOf" srcId="{3321468F-C59C-4AFF-9356-67E73432E689}" destId="{41F88BDD-5F84-4C24-A9AC-FCAE6A4BC471}" srcOrd="1" destOrd="1" presId="urn:microsoft.com/office/officeart/2005/8/layout/matrix1"/>
    <dgm:cxn modelId="{FBD77AE3-AC0F-463B-8446-045EB38E31F4}" type="presOf" srcId="{CF7DF19A-436D-4E5B-9AEB-8A12CC27973C}" destId="{CBD9C50C-A21E-401D-9F7B-E2E07212EDB4}" srcOrd="1" destOrd="0" presId="urn:microsoft.com/office/officeart/2005/8/layout/matrix1"/>
    <dgm:cxn modelId="{7A9D3459-AB9F-4584-9314-491B01836111}" type="presOf" srcId="{1AE6BDAD-1315-480C-84BA-ADAC855907C7}" destId="{62A2FEDA-6B46-44FD-A298-915AE5D2DB15}" srcOrd="1" destOrd="1" presId="urn:microsoft.com/office/officeart/2005/8/layout/matrix1"/>
    <dgm:cxn modelId="{540F09CD-FABE-4903-9237-039B300699DF}" srcId="{71977846-21C0-4375-8D49-1B7F3EFC2421}" destId="{C47F57AD-95E1-400B-BA57-55D01DD29CB2}" srcOrd="3" destOrd="0" parTransId="{EDA76A85-2E68-4392-9455-F4412D491F91}" sibTransId="{C2DBCF0B-54AB-450F-938A-8899141BAC97}"/>
    <dgm:cxn modelId="{7C582933-1976-4353-8326-22BB6BAA692C}" srcId="{71977846-21C0-4375-8D49-1B7F3EFC2421}" destId="{8B3E9C42-4E3C-487A-82A4-4C1FEE2AC774}" srcOrd="0" destOrd="0" parTransId="{D5E29A49-A20F-4CFA-A38A-458290C3CFFB}" sibTransId="{256F2DED-EF08-407D-93BD-6C3E238F1A3E}"/>
    <dgm:cxn modelId="{7DE1A93A-5805-43E0-8FF3-D613B32F160C}" srcId="{12A8A02B-0363-46F0-92FA-001CEC5DCE2F}" destId="{1AE6BDAD-1315-480C-84BA-ADAC855907C7}" srcOrd="0" destOrd="0" parTransId="{CBD22ED8-36E1-4AA9-9D99-FD2873C3521F}" sibTransId="{5DD03218-D251-4E6F-AA68-BB979E15A62D}"/>
    <dgm:cxn modelId="{8229396F-83C0-4237-8E33-8A7892C703B5}" type="presOf" srcId="{8B3E9C42-4E3C-487A-82A4-4C1FEE2AC774}" destId="{921A3491-9054-4944-ADD8-581FEE74C42F}" srcOrd="0" destOrd="0" presId="urn:microsoft.com/office/officeart/2005/8/layout/matrix1"/>
    <dgm:cxn modelId="{2CD544A9-9524-485C-B8CB-680FFDCCC26B}" type="presOf" srcId="{C47F57AD-95E1-400B-BA57-55D01DD29CB2}" destId="{C43B60EF-97AE-4D2A-AC5C-AAE85C6BCC4B}" srcOrd="0" destOrd="0" presId="urn:microsoft.com/office/officeart/2005/8/layout/matrix1"/>
    <dgm:cxn modelId="{9E05C42E-90D9-46ED-BA78-9428E6486717}" type="presOf" srcId="{12A8A02B-0363-46F0-92FA-001CEC5DCE2F}" destId="{62A2FEDA-6B46-44FD-A298-915AE5D2DB15}" srcOrd="1" destOrd="0" presId="urn:microsoft.com/office/officeart/2005/8/layout/matrix1"/>
    <dgm:cxn modelId="{24D3AABC-9A78-4941-9B24-8DEB140C96E5}" type="presOf" srcId="{8B3E9C42-4E3C-487A-82A4-4C1FEE2AC774}" destId="{22F6E25D-0436-4B69-8330-582D4B88D9E7}" srcOrd="1" destOrd="0" presId="urn:microsoft.com/office/officeart/2005/8/layout/matrix1"/>
    <dgm:cxn modelId="{55D2FF97-EF0D-425C-B358-F5A65A96BF36}" type="presParOf" srcId="{9106AF37-B90A-45B4-8A48-0BDC2702DBBE}" destId="{3E065CAF-055D-4B8B-98DC-8E4A959D09A1}" srcOrd="0" destOrd="0" presId="urn:microsoft.com/office/officeart/2005/8/layout/matrix1"/>
    <dgm:cxn modelId="{23161D86-A43D-4237-9DCC-34ABB713D180}" type="presParOf" srcId="{3E065CAF-055D-4B8B-98DC-8E4A959D09A1}" destId="{921A3491-9054-4944-ADD8-581FEE74C42F}" srcOrd="0" destOrd="0" presId="urn:microsoft.com/office/officeart/2005/8/layout/matrix1"/>
    <dgm:cxn modelId="{1D5F67D9-9540-4A04-8F15-7C748A96A812}" type="presParOf" srcId="{3E065CAF-055D-4B8B-98DC-8E4A959D09A1}" destId="{22F6E25D-0436-4B69-8330-582D4B88D9E7}" srcOrd="1" destOrd="0" presId="urn:microsoft.com/office/officeart/2005/8/layout/matrix1"/>
    <dgm:cxn modelId="{486A77C3-CD3B-4468-B1DA-532A269CF7B6}" type="presParOf" srcId="{3E065CAF-055D-4B8B-98DC-8E4A959D09A1}" destId="{C7F0A4A3-3C1B-49CA-AD61-63E1FD713F0F}" srcOrd="2" destOrd="0" presId="urn:microsoft.com/office/officeart/2005/8/layout/matrix1"/>
    <dgm:cxn modelId="{066235A2-4D80-4EB7-A233-52F843E41AE2}" type="presParOf" srcId="{3E065CAF-055D-4B8B-98DC-8E4A959D09A1}" destId="{CBD9C50C-A21E-401D-9F7B-E2E07212EDB4}" srcOrd="3" destOrd="0" presId="urn:microsoft.com/office/officeart/2005/8/layout/matrix1"/>
    <dgm:cxn modelId="{990241F0-452F-4442-B4DE-0DE2AB47E38B}" type="presParOf" srcId="{3E065CAF-055D-4B8B-98DC-8E4A959D09A1}" destId="{591B8CEB-8612-4CB0-A2F0-8D0774B70C08}" srcOrd="4" destOrd="0" presId="urn:microsoft.com/office/officeart/2005/8/layout/matrix1"/>
    <dgm:cxn modelId="{CE89E0C0-E025-457D-90E2-6079DAF0FE47}" type="presParOf" srcId="{3E065CAF-055D-4B8B-98DC-8E4A959D09A1}" destId="{62A2FEDA-6B46-44FD-A298-915AE5D2DB15}" srcOrd="5" destOrd="0" presId="urn:microsoft.com/office/officeart/2005/8/layout/matrix1"/>
    <dgm:cxn modelId="{D48EE058-D715-49FB-8FFB-74CA19E1A29F}" type="presParOf" srcId="{3E065CAF-055D-4B8B-98DC-8E4A959D09A1}" destId="{C43B60EF-97AE-4D2A-AC5C-AAE85C6BCC4B}" srcOrd="6" destOrd="0" presId="urn:microsoft.com/office/officeart/2005/8/layout/matrix1"/>
    <dgm:cxn modelId="{2CB26227-06E9-45F5-92F3-B6DBBBF2976E}" type="presParOf" srcId="{3E065CAF-055D-4B8B-98DC-8E4A959D09A1}" destId="{41F88BDD-5F84-4C24-A9AC-FCAE6A4BC471}" srcOrd="7" destOrd="0" presId="urn:microsoft.com/office/officeart/2005/8/layout/matrix1"/>
    <dgm:cxn modelId="{499DD187-4CD8-4801-A596-B886BBC7864D}" type="presParOf" srcId="{9106AF37-B90A-45B4-8A48-0BDC2702DBBE}" destId="{65643579-2413-4080-B1E5-CF1B0912502D}"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0A4220D-1FAD-42D4-81CE-B3F5D1CD0927}" type="doc">
      <dgm:prSet loTypeId="urn:microsoft.com/office/officeart/2005/8/layout/radial3" loCatId="cycle" qsTypeId="urn:microsoft.com/office/officeart/2005/8/quickstyle/3d1" qsCatId="3D" csTypeId="urn:microsoft.com/office/officeart/2005/8/colors/colorful1" csCatId="colorful" phldr="1"/>
      <dgm:spPr/>
      <dgm:t>
        <a:bodyPr/>
        <a:lstStyle/>
        <a:p>
          <a:endParaRPr lang="en-US"/>
        </a:p>
      </dgm:t>
    </dgm:pt>
    <dgm:pt modelId="{19E23E3F-F191-4CA0-BDE2-15C297739F0F}">
      <dgm:prSet phldrT="[Teksti]" custT="1"/>
      <dgm:spPr/>
      <dgm:t>
        <a:bodyPr/>
        <a:lstStyle/>
        <a:p>
          <a:r>
            <a:rPr lang="en-US" sz="2800" dirty="0" err="1" smtClean="0"/>
            <a:t>Vaihtoehtoja</a:t>
          </a:r>
          <a:endParaRPr lang="en-US" sz="2800" dirty="0" smtClean="0"/>
        </a:p>
        <a:p>
          <a:r>
            <a:rPr lang="en-US" sz="2400" dirty="0" err="1" smtClean="0"/>
            <a:t>uskonnollisiin</a:t>
          </a:r>
          <a:r>
            <a:rPr lang="en-US" sz="2400" dirty="0" smtClean="0"/>
            <a:t> </a:t>
          </a:r>
          <a:r>
            <a:rPr lang="en-US" sz="2400" dirty="0" err="1" smtClean="0"/>
            <a:t>aiheisiin</a:t>
          </a:r>
          <a:endParaRPr lang="en-US" sz="2400" dirty="0"/>
        </a:p>
      </dgm:t>
    </dgm:pt>
    <dgm:pt modelId="{BC362E33-1E04-4E46-9810-3E19E21EB92D}" type="parTrans" cxnId="{CAAD01B8-666F-4263-9D01-DEE7C6A6F885}">
      <dgm:prSet/>
      <dgm:spPr/>
      <dgm:t>
        <a:bodyPr/>
        <a:lstStyle/>
        <a:p>
          <a:endParaRPr lang="en-US"/>
        </a:p>
      </dgm:t>
    </dgm:pt>
    <dgm:pt modelId="{8C305C0B-0917-4D92-9D46-E4CD5C2BC114}" type="sibTrans" cxnId="{CAAD01B8-666F-4263-9D01-DEE7C6A6F885}">
      <dgm:prSet/>
      <dgm:spPr/>
      <dgm:t>
        <a:bodyPr/>
        <a:lstStyle/>
        <a:p>
          <a:endParaRPr lang="en-US"/>
        </a:p>
      </dgm:t>
    </dgm:pt>
    <dgm:pt modelId="{15FBB3CE-A7EE-4FC5-BA0C-6C3DCC48D575}">
      <dgm:prSet phldrT="[Teksti]" custT="1"/>
      <dgm:spPr/>
      <dgm:t>
        <a:bodyPr/>
        <a:lstStyle/>
        <a:p>
          <a:r>
            <a:rPr lang="en-US" sz="2400" dirty="0" err="1" smtClean="0"/>
            <a:t>Ystävyys</a:t>
          </a:r>
          <a:endParaRPr lang="en-US" sz="1700" dirty="0"/>
        </a:p>
      </dgm:t>
    </dgm:pt>
    <dgm:pt modelId="{145D53D1-E498-4039-8D44-427E30463535}" type="parTrans" cxnId="{9909CAF4-A709-464C-971E-1BD2EC67E30E}">
      <dgm:prSet/>
      <dgm:spPr/>
      <dgm:t>
        <a:bodyPr/>
        <a:lstStyle/>
        <a:p>
          <a:endParaRPr lang="en-US"/>
        </a:p>
      </dgm:t>
    </dgm:pt>
    <dgm:pt modelId="{9F08A030-C13E-438B-B9E9-69BEA8A84719}" type="sibTrans" cxnId="{9909CAF4-A709-464C-971E-1BD2EC67E30E}">
      <dgm:prSet/>
      <dgm:spPr/>
      <dgm:t>
        <a:bodyPr/>
        <a:lstStyle/>
        <a:p>
          <a:endParaRPr lang="en-US"/>
        </a:p>
      </dgm:t>
    </dgm:pt>
    <dgm:pt modelId="{69543826-BF15-4B49-9A76-963D3CE3DC8A}">
      <dgm:prSet phldrT="[Teksti]" custT="1"/>
      <dgm:spPr/>
      <dgm:t>
        <a:bodyPr/>
        <a:lstStyle/>
        <a:p>
          <a:r>
            <a:rPr lang="en-US" sz="2000" dirty="0" err="1" smtClean="0"/>
            <a:t>Erilaisuus</a:t>
          </a:r>
          <a:endParaRPr lang="en-US" sz="1700" dirty="0"/>
        </a:p>
      </dgm:t>
    </dgm:pt>
    <dgm:pt modelId="{0D3FC30C-7571-47F7-9DC0-BBF1202265A9}" type="parTrans" cxnId="{439F1299-576A-469B-A2F5-7E650EF772A9}">
      <dgm:prSet/>
      <dgm:spPr/>
      <dgm:t>
        <a:bodyPr/>
        <a:lstStyle/>
        <a:p>
          <a:endParaRPr lang="en-US"/>
        </a:p>
      </dgm:t>
    </dgm:pt>
    <dgm:pt modelId="{9F697E6F-6A01-4D03-8364-3DB2B11EEA4E}" type="sibTrans" cxnId="{439F1299-576A-469B-A2F5-7E650EF772A9}">
      <dgm:prSet/>
      <dgm:spPr/>
      <dgm:t>
        <a:bodyPr/>
        <a:lstStyle/>
        <a:p>
          <a:endParaRPr lang="en-US"/>
        </a:p>
      </dgm:t>
    </dgm:pt>
    <dgm:pt modelId="{D1739E1E-596C-47CE-AA67-C814A2070C19}">
      <dgm:prSet phldrT="[Teksti]" custT="1"/>
      <dgm:spPr/>
      <dgm:t>
        <a:bodyPr/>
        <a:lstStyle/>
        <a:p>
          <a:r>
            <a:rPr lang="en-US" sz="1800" dirty="0" err="1" smtClean="0"/>
            <a:t>Auttaminen</a:t>
          </a:r>
          <a:endParaRPr lang="en-US" sz="1700" dirty="0"/>
        </a:p>
      </dgm:t>
    </dgm:pt>
    <dgm:pt modelId="{BC766B53-E6A2-4D0B-9745-160EE8115510}" type="parTrans" cxnId="{AE22CB45-0586-477D-A8CB-9F9E085F7160}">
      <dgm:prSet/>
      <dgm:spPr/>
      <dgm:t>
        <a:bodyPr/>
        <a:lstStyle/>
        <a:p>
          <a:endParaRPr lang="en-US"/>
        </a:p>
      </dgm:t>
    </dgm:pt>
    <dgm:pt modelId="{B8117647-5A67-432A-B1AA-4092582066A6}" type="sibTrans" cxnId="{AE22CB45-0586-477D-A8CB-9F9E085F7160}">
      <dgm:prSet/>
      <dgm:spPr/>
      <dgm:t>
        <a:bodyPr/>
        <a:lstStyle/>
        <a:p>
          <a:endParaRPr lang="en-US"/>
        </a:p>
      </dgm:t>
    </dgm:pt>
    <dgm:pt modelId="{C7390C90-783D-4609-9D8E-A940037209CC}">
      <dgm:prSet phldrT="[Teksti]" custT="1"/>
      <dgm:spPr/>
      <dgm:t>
        <a:bodyPr/>
        <a:lstStyle/>
        <a:p>
          <a:r>
            <a:rPr lang="en-US" sz="2400" dirty="0" err="1" smtClean="0"/>
            <a:t>Opetus-sadut</a:t>
          </a:r>
          <a:endParaRPr lang="en-US" sz="1600" dirty="0"/>
        </a:p>
      </dgm:t>
    </dgm:pt>
    <dgm:pt modelId="{B8E9C97F-0560-4D1E-B4D7-E2882A2FF058}" type="parTrans" cxnId="{458F1C7F-3EEC-4A6A-B6C0-EEFFFFE388A2}">
      <dgm:prSet/>
      <dgm:spPr/>
      <dgm:t>
        <a:bodyPr/>
        <a:lstStyle/>
        <a:p>
          <a:endParaRPr lang="en-US"/>
        </a:p>
      </dgm:t>
    </dgm:pt>
    <dgm:pt modelId="{1F364B5D-5BB3-4FB9-A254-6E7E0760F71D}" type="sibTrans" cxnId="{458F1C7F-3EEC-4A6A-B6C0-EEFFFFE388A2}">
      <dgm:prSet/>
      <dgm:spPr/>
      <dgm:t>
        <a:bodyPr/>
        <a:lstStyle/>
        <a:p>
          <a:endParaRPr lang="en-US"/>
        </a:p>
      </dgm:t>
    </dgm:pt>
    <dgm:pt modelId="{619A0822-A7A1-4D0F-833B-E0F7E8BAA25C}">
      <dgm:prSet phldrT="[Teksti]" custT="1"/>
      <dgm:spPr/>
      <dgm:t>
        <a:bodyPr/>
        <a:lstStyle/>
        <a:p>
          <a:r>
            <a:rPr lang="en-US" sz="2000" dirty="0" err="1" smtClean="0"/>
            <a:t>Hyvät</a:t>
          </a:r>
          <a:r>
            <a:rPr lang="en-US" sz="2000" dirty="0" smtClean="0"/>
            <a:t> </a:t>
          </a:r>
          <a:r>
            <a:rPr lang="en-US" sz="2000" dirty="0" err="1" smtClean="0"/>
            <a:t>tavat</a:t>
          </a:r>
          <a:endParaRPr lang="en-US" sz="2000" dirty="0"/>
        </a:p>
      </dgm:t>
    </dgm:pt>
    <dgm:pt modelId="{21CC079C-289C-468B-8767-2482889DAE66}" type="parTrans" cxnId="{89D372CD-D152-47BA-8CE3-A3C7422A594D}">
      <dgm:prSet/>
      <dgm:spPr/>
      <dgm:t>
        <a:bodyPr/>
        <a:lstStyle/>
        <a:p>
          <a:endParaRPr lang="en-US"/>
        </a:p>
      </dgm:t>
    </dgm:pt>
    <dgm:pt modelId="{FAA06235-0433-489E-9597-A4FC98AD700D}" type="sibTrans" cxnId="{89D372CD-D152-47BA-8CE3-A3C7422A594D}">
      <dgm:prSet/>
      <dgm:spPr/>
      <dgm:t>
        <a:bodyPr/>
        <a:lstStyle/>
        <a:p>
          <a:endParaRPr lang="en-US"/>
        </a:p>
      </dgm:t>
    </dgm:pt>
    <dgm:pt modelId="{1D11B0B7-C4BA-4FAB-B863-548F564AED67}">
      <dgm:prSet phldrT="[Teksti]" custT="1"/>
      <dgm:spPr/>
      <dgm:t>
        <a:bodyPr/>
        <a:lstStyle/>
        <a:p>
          <a:r>
            <a:rPr lang="en-US" sz="2400" dirty="0" err="1" smtClean="0"/>
            <a:t>Tunteet</a:t>
          </a:r>
          <a:endParaRPr lang="en-US" sz="1600" dirty="0"/>
        </a:p>
      </dgm:t>
    </dgm:pt>
    <dgm:pt modelId="{EFB70729-E218-41F6-B594-E954877595F4}" type="parTrans" cxnId="{344648E3-C8C3-4CC1-B0F4-AC607EF928ED}">
      <dgm:prSet/>
      <dgm:spPr/>
      <dgm:t>
        <a:bodyPr/>
        <a:lstStyle/>
        <a:p>
          <a:endParaRPr lang="en-US"/>
        </a:p>
      </dgm:t>
    </dgm:pt>
    <dgm:pt modelId="{9B9569E2-4563-404F-9D5B-A37F04D28CAC}" type="sibTrans" cxnId="{344648E3-C8C3-4CC1-B0F4-AC607EF928ED}">
      <dgm:prSet/>
      <dgm:spPr/>
      <dgm:t>
        <a:bodyPr/>
        <a:lstStyle/>
        <a:p>
          <a:endParaRPr lang="en-US"/>
        </a:p>
      </dgm:t>
    </dgm:pt>
    <dgm:pt modelId="{672E605D-05F7-47C7-8584-E4141C9029A1}" type="pres">
      <dgm:prSet presAssocID="{50A4220D-1FAD-42D4-81CE-B3F5D1CD0927}" presName="composite" presStyleCnt="0">
        <dgm:presLayoutVars>
          <dgm:chMax val="1"/>
          <dgm:dir/>
          <dgm:resizeHandles val="exact"/>
        </dgm:presLayoutVars>
      </dgm:prSet>
      <dgm:spPr/>
      <dgm:t>
        <a:bodyPr/>
        <a:lstStyle/>
        <a:p>
          <a:endParaRPr lang="fi-FI"/>
        </a:p>
      </dgm:t>
    </dgm:pt>
    <dgm:pt modelId="{EBEFF00B-80A6-4F36-9901-198E10A08DCC}" type="pres">
      <dgm:prSet presAssocID="{50A4220D-1FAD-42D4-81CE-B3F5D1CD0927}" presName="radial" presStyleCnt="0">
        <dgm:presLayoutVars>
          <dgm:animLvl val="ctr"/>
        </dgm:presLayoutVars>
      </dgm:prSet>
      <dgm:spPr/>
    </dgm:pt>
    <dgm:pt modelId="{A8A0098E-60E0-43AE-B40A-D8E8484795D7}" type="pres">
      <dgm:prSet presAssocID="{19E23E3F-F191-4CA0-BDE2-15C297739F0F}" presName="centerShape" presStyleLbl="vennNode1" presStyleIdx="0" presStyleCnt="7"/>
      <dgm:spPr/>
      <dgm:t>
        <a:bodyPr/>
        <a:lstStyle/>
        <a:p>
          <a:endParaRPr lang="en-US"/>
        </a:p>
      </dgm:t>
    </dgm:pt>
    <dgm:pt modelId="{A96CA85E-7102-4A70-89BE-0ED4804433BA}" type="pres">
      <dgm:prSet presAssocID="{15FBB3CE-A7EE-4FC5-BA0C-6C3DCC48D575}" presName="node" presStyleLbl="vennNode1" presStyleIdx="1" presStyleCnt="7">
        <dgm:presLayoutVars>
          <dgm:bulletEnabled val="1"/>
        </dgm:presLayoutVars>
      </dgm:prSet>
      <dgm:spPr/>
      <dgm:t>
        <a:bodyPr/>
        <a:lstStyle/>
        <a:p>
          <a:endParaRPr lang="fi-FI"/>
        </a:p>
      </dgm:t>
    </dgm:pt>
    <dgm:pt modelId="{6C7092ED-0983-4F25-8A67-9422E82FBCA6}" type="pres">
      <dgm:prSet presAssocID="{69543826-BF15-4B49-9A76-963D3CE3DC8A}" presName="node" presStyleLbl="vennNode1" presStyleIdx="2" presStyleCnt="7">
        <dgm:presLayoutVars>
          <dgm:bulletEnabled val="1"/>
        </dgm:presLayoutVars>
      </dgm:prSet>
      <dgm:spPr/>
      <dgm:t>
        <a:bodyPr/>
        <a:lstStyle/>
        <a:p>
          <a:endParaRPr lang="fi-FI"/>
        </a:p>
      </dgm:t>
    </dgm:pt>
    <dgm:pt modelId="{75BC3C7D-09BD-4B9F-8C92-4125E6DCC6A1}" type="pres">
      <dgm:prSet presAssocID="{D1739E1E-596C-47CE-AA67-C814A2070C19}" presName="node" presStyleLbl="vennNode1" presStyleIdx="3" presStyleCnt="7" custScaleX="117783" custScaleY="109681">
        <dgm:presLayoutVars>
          <dgm:bulletEnabled val="1"/>
        </dgm:presLayoutVars>
      </dgm:prSet>
      <dgm:spPr/>
      <dgm:t>
        <a:bodyPr/>
        <a:lstStyle/>
        <a:p>
          <a:endParaRPr lang="en-US"/>
        </a:p>
      </dgm:t>
    </dgm:pt>
    <dgm:pt modelId="{162D8D77-68BD-4CFF-B192-A061F6940D78}" type="pres">
      <dgm:prSet presAssocID="{C7390C90-783D-4609-9D8E-A940037209CC}" presName="node" presStyleLbl="vennNode1" presStyleIdx="4" presStyleCnt="7">
        <dgm:presLayoutVars>
          <dgm:bulletEnabled val="1"/>
        </dgm:presLayoutVars>
      </dgm:prSet>
      <dgm:spPr/>
      <dgm:t>
        <a:bodyPr/>
        <a:lstStyle/>
        <a:p>
          <a:endParaRPr lang="fi-FI"/>
        </a:p>
      </dgm:t>
    </dgm:pt>
    <dgm:pt modelId="{A3DCC570-C696-4C6E-A4DF-3306C8EB6AA3}" type="pres">
      <dgm:prSet presAssocID="{619A0822-A7A1-4D0F-833B-E0F7E8BAA25C}" presName="node" presStyleLbl="vennNode1" presStyleIdx="5" presStyleCnt="7">
        <dgm:presLayoutVars>
          <dgm:bulletEnabled val="1"/>
        </dgm:presLayoutVars>
      </dgm:prSet>
      <dgm:spPr/>
      <dgm:t>
        <a:bodyPr/>
        <a:lstStyle/>
        <a:p>
          <a:endParaRPr lang="fi-FI"/>
        </a:p>
      </dgm:t>
    </dgm:pt>
    <dgm:pt modelId="{6FEEAF86-2FBD-4B66-A56D-851CA06B8F27}" type="pres">
      <dgm:prSet presAssocID="{1D11B0B7-C4BA-4FAB-B863-548F564AED67}" presName="node" presStyleLbl="vennNode1" presStyleIdx="6" presStyleCnt="7">
        <dgm:presLayoutVars>
          <dgm:bulletEnabled val="1"/>
        </dgm:presLayoutVars>
      </dgm:prSet>
      <dgm:spPr/>
      <dgm:t>
        <a:bodyPr/>
        <a:lstStyle/>
        <a:p>
          <a:endParaRPr lang="fi-FI"/>
        </a:p>
      </dgm:t>
    </dgm:pt>
  </dgm:ptLst>
  <dgm:cxnLst>
    <dgm:cxn modelId="{439F1299-576A-469B-A2F5-7E650EF772A9}" srcId="{19E23E3F-F191-4CA0-BDE2-15C297739F0F}" destId="{69543826-BF15-4B49-9A76-963D3CE3DC8A}" srcOrd="1" destOrd="0" parTransId="{0D3FC30C-7571-47F7-9DC0-BBF1202265A9}" sibTransId="{9F697E6F-6A01-4D03-8364-3DB2B11EEA4E}"/>
    <dgm:cxn modelId="{458F1C7F-3EEC-4A6A-B6C0-EEFFFFE388A2}" srcId="{19E23E3F-F191-4CA0-BDE2-15C297739F0F}" destId="{C7390C90-783D-4609-9D8E-A940037209CC}" srcOrd="3" destOrd="0" parTransId="{B8E9C97F-0560-4D1E-B4D7-E2882A2FF058}" sibTransId="{1F364B5D-5BB3-4FB9-A254-6E7E0760F71D}"/>
    <dgm:cxn modelId="{A6A3CC10-12BA-43D3-BBBE-3F34DAB06BAD}" type="presOf" srcId="{619A0822-A7A1-4D0F-833B-E0F7E8BAA25C}" destId="{A3DCC570-C696-4C6E-A4DF-3306C8EB6AA3}" srcOrd="0" destOrd="0" presId="urn:microsoft.com/office/officeart/2005/8/layout/radial3"/>
    <dgm:cxn modelId="{87967EB5-B279-487B-89A7-C9EB74CE720E}" type="presOf" srcId="{15FBB3CE-A7EE-4FC5-BA0C-6C3DCC48D575}" destId="{A96CA85E-7102-4A70-89BE-0ED4804433BA}" srcOrd="0" destOrd="0" presId="urn:microsoft.com/office/officeart/2005/8/layout/radial3"/>
    <dgm:cxn modelId="{2CD8D2DE-C9E2-4A1A-A650-E7AC592DBFCF}" type="presOf" srcId="{69543826-BF15-4B49-9A76-963D3CE3DC8A}" destId="{6C7092ED-0983-4F25-8A67-9422E82FBCA6}" srcOrd="0" destOrd="0" presId="urn:microsoft.com/office/officeart/2005/8/layout/radial3"/>
    <dgm:cxn modelId="{F2A20CFD-26B8-4317-B7F5-757D3B1825CD}" type="presOf" srcId="{50A4220D-1FAD-42D4-81CE-B3F5D1CD0927}" destId="{672E605D-05F7-47C7-8584-E4141C9029A1}" srcOrd="0" destOrd="0" presId="urn:microsoft.com/office/officeart/2005/8/layout/radial3"/>
    <dgm:cxn modelId="{CE7B2E70-A841-4A33-A847-6C3C0925450F}" type="presOf" srcId="{1D11B0B7-C4BA-4FAB-B863-548F564AED67}" destId="{6FEEAF86-2FBD-4B66-A56D-851CA06B8F27}" srcOrd="0" destOrd="0" presId="urn:microsoft.com/office/officeart/2005/8/layout/radial3"/>
    <dgm:cxn modelId="{89D372CD-D152-47BA-8CE3-A3C7422A594D}" srcId="{19E23E3F-F191-4CA0-BDE2-15C297739F0F}" destId="{619A0822-A7A1-4D0F-833B-E0F7E8BAA25C}" srcOrd="4" destOrd="0" parTransId="{21CC079C-289C-468B-8767-2482889DAE66}" sibTransId="{FAA06235-0433-489E-9597-A4FC98AD700D}"/>
    <dgm:cxn modelId="{9909CAF4-A709-464C-971E-1BD2EC67E30E}" srcId="{19E23E3F-F191-4CA0-BDE2-15C297739F0F}" destId="{15FBB3CE-A7EE-4FC5-BA0C-6C3DCC48D575}" srcOrd="0" destOrd="0" parTransId="{145D53D1-E498-4039-8D44-427E30463535}" sibTransId="{9F08A030-C13E-438B-B9E9-69BEA8A84719}"/>
    <dgm:cxn modelId="{17944032-84B8-48C8-904B-01DF3123AF7E}" type="presOf" srcId="{19E23E3F-F191-4CA0-BDE2-15C297739F0F}" destId="{A8A0098E-60E0-43AE-B40A-D8E8484795D7}" srcOrd="0" destOrd="0" presId="urn:microsoft.com/office/officeart/2005/8/layout/radial3"/>
    <dgm:cxn modelId="{CAAD01B8-666F-4263-9D01-DEE7C6A6F885}" srcId="{50A4220D-1FAD-42D4-81CE-B3F5D1CD0927}" destId="{19E23E3F-F191-4CA0-BDE2-15C297739F0F}" srcOrd="0" destOrd="0" parTransId="{BC362E33-1E04-4E46-9810-3E19E21EB92D}" sibTransId="{8C305C0B-0917-4D92-9D46-E4CD5C2BC114}"/>
    <dgm:cxn modelId="{344648E3-C8C3-4CC1-B0F4-AC607EF928ED}" srcId="{19E23E3F-F191-4CA0-BDE2-15C297739F0F}" destId="{1D11B0B7-C4BA-4FAB-B863-548F564AED67}" srcOrd="5" destOrd="0" parTransId="{EFB70729-E218-41F6-B594-E954877595F4}" sibTransId="{9B9569E2-4563-404F-9D5B-A37F04D28CAC}"/>
    <dgm:cxn modelId="{8E3F9CC7-6E02-47BD-8E97-68CCAF727935}" type="presOf" srcId="{C7390C90-783D-4609-9D8E-A940037209CC}" destId="{162D8D77-68BD-4CFF-B192-A061F6940D78}" srcOrd="0" destOrd="0" presId="urn:microsoft.com/office/officeart/2005/8/layout/radial3"/>
    <dgm:cxn modelId="{AE22CB45-0586-477D-A8CB-9F9E085F7160}" srcId="{19E23E3F-F191-4CA0-BDE2-15C297739F0F}" destId="{D1739E1E-596C-47CE-AA67-C814A2070C19}" srcOrd="2" destOrd="0" parTransId="{BC766B53-E6A2-4D0B-9745-160EE8115510}" sibTransId="{B8117647-5A67-432A-B1AA-4092582066A6}"/>
    <dgm:cxn modelId="{05B15F7A-9EEB-4672-B807-2C77B1EA85AB}" type="presOf" srcId="{D1739E1E-596C-47CE-AA67-C814A2070C19}" destId="{75BC3C7D-09BD-4B9F-8C92-4125E6DCC6A1}" srcOrd="0" destOrd="0" presId="urn:microsoft.com/office/officeart/2005/8/layout/radial3"/>
    <dgm:cxn modelId="{C7E289D8-E27D-45C8-8277-881C44E22376}" type="presParOf" srcId="{672E605D-05F7-47C7-8584-E4141C9029A1}" destId="{EBEFF00B-80A6-4F36-9901-198E10A08DCC}" srcOrd="0" destOrd="0" presId="urn:microsoft.com/office/officeart/2005/8/layout/radial3"/>
    <dgm:cxn modelId="{77430A12-547B-4938-B01A-9668AF840D1C}" type="presParOf" srcId="{EBEFF00B-80A6-4F36-9901-198E10A08DCC}" destId="{A8A0098E-60E0-43AE-B40A-D8E8484795D7}" srcOrd="0" destOrd="0" presId="urn:microsoft.com/office/officeart/2005/8/layout/radial3"/>
    <dgm:cxn modelId="{E608D2B8-A862-4405-8126-9FC168203143}" type="presParOf" srcId="{EBEFF00B-80A6-4F36-9901-198E10A08DCC}" destId="{A96CA85E-7102-4A70-89BE-0ED4804433BA}" srcOrd="1" destOrd="0" presId="urn:microsoft.com/office/officeart/2005/8/layout/radial3"/>
    <dgm:cxn modelId="{5B0F4CEC-A941-4BA9-A2D0-34BEE2C96EA1}" type="presParOf" srcId="{EBEFF00B-80A6-4F36-9901-198E10A08DCC}" destId="{6C7092ED-0983-4F25-8A67-9422E82FBCA6}" srcOrd="2" destOrd="0" presId="urn:microsoft.com/office/officeart/2005/8/layout/radial3"/>
    <dgm:cxn modelId="{0D2F4FCD-25B0-4C97-9093-16A900BA11E4}" type="presParOf" srcId="{EBEFF00B-80A6-4F36-9901-198E10A08DCC}" destId="{75BC3C7D-09BD-4B9F-8C92-4125E6DCC6A1}" srcOrd="3" destOrd="0" presId="urn:microsoft.com/office/officeart/2005/8/layout/radial3"/>
    <dgm:cxn modelId="{997C6857-1673-4BAC-87DC-20EC1948695E}" type="presParOf" srcId="{EBEFF00B-80A6-4F36-9901-198E10A08DCC}" destId="{162D8D77-68BD-4CFF-B192-A061F6940D78}" srcOrd="4" destOrd="0" presId="urn:microsoft.com/office/officeart/2005/8/layout/radial3"/>
    <dgm:cxn modelId="{1225DC16-42E2-4894-9D53-B3E19F4B66B2}" type="presParOf" srcId="{EBEFF00B-80A6-4F36-9901-198E10A08DCC}" destId="{A3DCC570-C696-4C6E-A4DF-3306C8EB6AA3}" srcOrd="5" destOrd="0" presId="urn:microsoft.com/office/officeart/2005/8/layout/radial3"/>
    <dgm:cxn modelId="{B0D0D5F2-CC23-4545-BB5D-7D75CC06196F}" type="presParOf" srcId="{EBEFF00B-80A6-4F36-9901-198E10A08DCC}" destId="{6FEEAF86-2FBD-4B66-A56D-851CA06B8F27}"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2FC9FD3-1A82-44B4-8C01-6ADC82B06131}" type="doc">
      <dgm:prSet loTypeId="urn:microsoft.com/office/officeart/2005/8/layout/cycle8" loCatId="cycle" qsTypeId="urn:microsoft.com/office/officeart/2005/8/quickstyle/simple1" qsCatId="simple" csTypeId="urn:microsoft.com/office/officeart/2005/8/colors/accent1_2" csCatId="accent1" phldr="1"/>
      <dgm:spPr/>
    </dgm:pt>
    <dgm:pt modelId="{54919B43-B888-4F00-AF5C-54555339359C}">
      <dgm:prSet phldrT="[Teksti]"/>
      <dgm:spPr/>
      <dgm:t>
        <a:bodyPr/>
        <a:lstStyle/>
        <a:p>
          <a:r>
            <a:rPr lang="fi-FI" dirty="0" smtClean="0"/>
            <a:t>Perhekeskeinen ajattelu</a:t>
          </a:r>
          <a:endParaRPr lang="en-US" dirty="0"/>
        </a:p>
      </dgm:t>
    </dgm:pt>
    <dgm:pt modelId="{99F9677A-5C01-4BAA-9378-E814631D0A6C}" type="parTrans" cxnId="{157D3AE6-3AE7-419D-AF6F-914E2760EACC}">
      <dgm:prSet/>
      <dgm:spPr/>
      <dgm:t>
        <a:bodyPr/>
        <a:lstStyle/>
        <a:p>
          <a:endParaRPr lang="en-US"/>
        </a:p>
      </dgm:t>
    </dgm:pt>
    <dgm:pt modelId="{EC9B43ED-4F5E-4FF7-8A38-0AB790F9840F}" type="sibTrans" cxnId="{157D3AE6-3AE7-419D-AF6F-914E2760EACC}">
      <dgm:prSet/>
      <dgm:spPr/>
      <dgm:t>
        <a:bodyPr/>
        <a:lstStyle/>
        <a:p>
          <a:endParaRPr lang="en-US"/>
        </a:p>
      </dgm:t>
    </dgm:pt>
    <dgm:pt modelId="{23622CE0-9E10-4449-9C80-AE5C267D4E99}">
      <dgm:prSet phldrT="[Teksti]"/>
      <dgm:spPr/>
      <dgm:t>
        <a:bodyPr/>
        <a:lstStyle/>
        <a:p>
          <a:r>
            <a:rPr lang="fi-FI" dirty="0" smtClean="0"/>
            <a:t>Islam säätelee koko elämää</a:t>
          </a:r>
          <a:endParaRPr lang="en-US" dirty="0"/>
        </a:p>
      </dgm:t>
    </dgm:pt>
    <dgm:pt modelId="{70628428-3B00-4CAE-AA83-E2985FACF2E2}" type="parTrans" cxnId="{7F6448B9-1DC0-4924-AF9F-77BA4F7D0033}">
      <dgm:prSet/>
      <dgm:spPr/>
      <dgm:t>
        <a:bodyPr/>
        <a:lstStyle/>
        <a:p>
          <a:endParaRPr lang="en-US"/>
        </a:p>
      </dgm:t>
    </dgm:pt>
    <dgm:pt modelId="{79FDC85E-4528-45FE-A8C0-9AA42224AB09}" type="sibTrans" cxnId="{7F6448B9-1DC0-4924-AF9F-77BA4F7D0033}">
      <dgm:prSet/>
      <dgm:spPr/>
      <dgm:t>
        <a:bodyPr/>
        <a:lstStyle/>
        <a:p>
          <a:endParaRPr lang="en-US"/>
        </a:p>
      </dgm:t>
    </dgm:pt>
    <dgm:pt modelId="{2AE0534E-E76B-4556-9595-AB6EBFC37CA6}">
      <dgm:prSet phldrT="[Teksti]"/>
      <dgm:spPr/>
      <dgm:t>
        <a:bodyPr/>
        <a:lstStyle/>
        <a:p>
          <a:r>
            <a:rPr lang="fi-FI" dirty="0" err="1" smtClean="0"/>
            <a:t>Saria-</a:t>
          </a:r>
          <a:r>
            <a:rPr lang="fi-FI" dirty="0" smtClean="0"/>
            <a:t> Laki</a:t>
          </a:r>
          <a:endParaRPr lang="en-US" dirty="0"/>
        </a:p>
      </dgm:t>
    </dgm:pt>
    <dgm:pt modelId="{E6DE2A37-6B46-4563-892D-444B8B7D3696}" type="parTrans" cxnId="{BA510647-9E5E-4FE8-AA39-7B6D7B9ADAD2}">
      <dgm:prSet/>
      <dgm:spPr/>
      <dgm:t>
        <a:bodyPr/>
        <a:lstStyle/>
        <a:p>
          <a:endParaRPr lang="en-US"/>
        </a:p>
      </dgm:t>
    </dgm:pt>
    <dgm:pt modelId="{E6EEA0FB-DBC5-4B67-B191-CBE8A7C976E2}" type="sibTrans" cxnId="{BA510647-9E5E-4FE8-AA39-7B6D7B9ADAD2}">
      <dgm:prSet/>
      <dgm:spPr/>
      <dgm:t>
        <a:bodyPr/>
        <a:lstStyle/>
        <a:p>
          <a:endParaRPr lang="en-US"/>
        </a:p>
      </dgm:t>
    </dgm:pt>
    <dgm:pt modelId="{B46B0609-9BA0-4DDE-A971-8B4ACE5DF8C2}" type="pres">
      <dgm:prSet presAssocID="{12FC9FD3-1A82-44B4-8C01-6ADC82B06131}" presName="compositeShape" presStyleCnt="0">
        <dgm:presLayoutVars>
          <dgm:chMax val="7"/>
          <dgm:dir/>
          <dgm:resizeHandles val="exact"/>
        </dgm:presLayoutVars>
      </dgm:prSet>
      <dgm:spPr/>
    </dgm:pt>
    <dgm:pt modelId="{5154FA20-3E1A-4B66-960A-5B8035D84D88}" type="pres">
      <dgm:prSet presAssocID="{12FC9FD3-1A82-44B4-8C01-6ADC82B06131}" presName="wedge1" presStyleLbl="node1" presStyleIdx="0" presStyleCnt="3"/>
      <dgm:spPr/>
      <dgm:t>
        <a:bodyPr/>
        <a:lstStyle/>
        <a:p>
          <a:endParaRPr lang="en-US"/>
        </a:p>
      </dgm:t>
    </dgm:pt>
    <dgm:pt modelId="{556953A6-5ED1-4B06-851F-648A06AF126D}" type="pres">
      <dgm:prSet presAssocID="{12FC9FD3-1A82-44B4-8C01-6ADC82B06131}" presName="dummy1a" presStyleCnt="0"/>
      <dgm:spPr/>
    </dgm:pt>
    <dgm:pt modelId="{51D030D2-0107-49A7-B729-6DF86E1DB291}" type="pres">
      <dgm:prSet presAssocID="{12FC9FD3-1A82-44B4-8C01-6ADC82B06131}" presName="dummy1b" presStyleCnt="0"/>
      <dgm:spPr/>
    </dgm:pt>
    <dgm:pt modelId="{9BA6F75E-CBBD-4FE0-96D6-0060F1D37477}" type="pres">
      <dgm:prSet presAssocID="{12FC9FD3-1A82-44B4-8C01-6ADC82B06131}" presName="wedge1Tx" presStyleLbl="node1" presStyleIdx="0" presStyleCnt="3">
        <dgm:presLayoutVars>
          <dgm:chMax val="0"/>
          <dgm:chPref val="0"/>
          <dgm:bulletEnabled val="1"/>
        </dgm:presLayoutVars>
      </dgm:prSet>
      <dgm:spPr/>
      <dgm:t>
        <a:bodyPr/>
        <a:lstStyle/>
        <a:p>
          <a:endParaRPr lang="en-US"/>
        </a:p>
      </dgm:t>
    </dgm:pt>
    <dgm:pt modelId="{106857E8-8D77-4FFA-9B12-114609550E77}" type="pres">
      <dgm:prSet presAssocID="{12FC9FD3-1A82-44B4-8C01-6ADC82B06131}" presName="wedge2" presStyleLbl="node1" presStyleIdx="1" presStyleCnt="3"/>
      <dgm:spPr/>
      <dgm:t>
        <a:bodyPr/>
        <a:lstStyle/>
        <a:p>
          <a:endParaRPr lang="en-US"/>
        </a:p>
      </dgm:t>
    </dgm:pt>
    <dgm:pt modelId="{5616C361-5870-41E5-A408-2E7F8065D5BF}" type="pres">
      <dgm:prSet presAssocID="{12FC9FD3-1A82-44B4-8C01-6ADC82B06131}" presName="dummy2a" presStyleCnt="0"/>
      <dgm:spPr/>
    </dgm:pt>
    <dgm:pt modelId="{8F4D171A-BC5E-44AC-9287-AA06F228CFDB}" type="pres">
      <dgm:prSet presAssocID="{12FC9FD3-1A82-44B4-8C01-6ADC82B06131}" presName="dummy2b" presStyleCnt="0"/>
      <dgm:spPr/>
    </dgm:pt>
    <dgm:pt modelId="{2CABDAA3-2076-492D-BD7F-3E92FCEE9923}" type="pres">
      <dgm:prSet presAssocID="{12FC9FD3-1A82-44B4-8C01-6ADC82B06131}" presName="wedge2Tx" presStyleLbl="node1" presStyleIdx="1" presStyleCnt="3">
        <dgm:presLayoutVars>
          <dgm:chMax val="0"/>
          <dgm:chPref val="0"/>
          <dgm:bulletEnabled val="1"/>
        </dgm:presLayoutVars>
      </dgm:prSet>
      <dgm:spPr/>
      <dgm:t>
        <a:bodyPr/>
        <a:lstStyle/>
        <a:p>
          <a:endParaRPr lang="en-US"/>
        </a:p>
      </dgm:t>
    </dgm:pt>
    <dgm:pt modelId="{EA58F657-3E51-4AE1-92D2-0FBBBC4E4EB0}" type="pres">
      <dgm:prSet presAssocID="{12FC9FD3-1A82-44B4-8C01-6ADC82B06131}" presName="wedge3" presStyleLbl="node1" presStyleIdx="2" presStyleCnt="3"/>
      <dgm:spPr/>
      <dgm:t>
        <a:bodyPr/>
        <a:lstStyle/>
        <a:p>
          <a:endParaRPr lang="en-US"/>
        </a:p>
      </dgm:t>
    </dgm:pt>
    <dgm:pt modelId="{F0901677-459B-4419-9148-9767B4CD15C0}" type="pres">
      <dgm:prSet presAssocID="{12FC9FD3-1A82-44B4-8C01-6ADC82B06131}" presName="dummy3a" presStyleCnt="0"/>
      <dgm:spPr/>
    </dgm:pt>
    <dgm:pt modelId="{11348FCC-79F8-49F8-89BC-A49EF261C312}" type="pres">
      <dgm:prSet presAssocID="{12FC9FD3-1A82-44B4-8C01-6ADC82B06131}" presName="dummy3b" presStyleCnt="0"/>
      <dgm:spPr/>
    </dgm:pt>
    <dgm:pt modelId="{378C98DB-83B2-420A-B5EC-64571043C168}" type="pres">
      <dgm:prSet presAssocID="{12FC9FD3-1A82-44B4-8C01-6ADC82B06131}" presName="wedge3Tx" presStyleLbl="node1" presStyleIdx="2" presStyleCnt="3">
        <dgm:presLayoutVars>
          <dgm:chMax val="0"/>
          <dgm:chPref val="0"/>
          <dgm:bulletEnabled val="1"/>
        </dgm:presLayoutVars>
      </dgm:prSet>
      <dgm:spPr/>
      <dgm:t>
        <a:bodyPr/>
        <a:lstStyle/>
        <a:p>
          <a:endParaRPr lang="en-US"/>
        </a:p>
      </dgm:t>
    </dgm:pt>
    <dgm:pt modelId="{1FBD97F1-7766-4E5D-B93A-8065FC65AFF6}" type="pres">
      <dgm:prSet presAssocID="{EC9B43ED-4F5E-4FF7-8A38-0AB790F9840F}" presName="arrowWedge1" presStyleLbl="fgSibTrans2D1" presStyleIdx="0" presStyleCnt="3"/>
      <dgm:spPr/>
    </dgm:pt>
    <dgm:pt modelId="{9B6DAE31-CCF4-4011-9552-34E485854AE6}" type="pres">
      <dgm:prSet presAssocID="{79FDC85E-4528-45FE-A8C0-9AA42224AB09}" presName="arrowWedge2" presStyleLbl="fgSibTrans2D1" presStyleIdx="1" presStyleCnt="3"/>
      <dgm:spPr/>
    </dgm:pt>
    <dgm:pt modelId="{250C5287-A130-45C5-9555-AD6F2C6B9E44}" type="pres">
      <dgm:prSet presAssocID="{E6EEA0FB-DBC5-4B67-B191-CBE8A7C976E2}" presName="arrowWedge3" presStyleLbl="fgSibTrans2D1" presStyleIdx="2" presStyleCnt="3"/>
      <dgm:spPr/>
    </dgm:pt>
  </dgm:ptLst>
  <dgm:cxnLst>
    <dgm:cxn modelId="{4D8EA400-6426-4666-8998-63766BF7C4BC}" type="presOf" srcId="{2AE0534E-E76B-4556-9595-AB6EBFC37CA6}" destId="{378C98DB-83B2-420A-B5EC-64571043C168}" srcOrd="1" destOrd="0" presId="urn:microsoft.com/office/officeart/2005/8/layout/cycle8"/>
    <dgm:cxn modelId="{19980888-A571-40B8-B82D-D52634DE35BE}" type="presOf" srcId="{12FC9FD3-1A82-44B4-8C01-6ADC82B06131}" destId="{B46B0609-9BA0-4DDE-A971-8B4ACE5DF8C2}" srcOrd="0" destOrd="0" presId="urn:microsoft.com/office/officeart/2005/8/layout/cycle8"/>
    <dgm:cxn modelId="{FC899132-856C-4C59-B05F-D52A1571744D}" type="presOf" srcId="{54919B43-B888-4F00-AF5C-54555339359C}" destId="{9BA6F75E-CBBD-4FE0-96D6-0060F1D37477}" srcOrd="1" destOrd="0" presId="urn:microsoft.com/office/officeart/2005/8/layout/cycle8"/>
    <dgm:cxn modelId="{BA510647-9E5E-4FE8-AA39-7B6D7B9ADAD2}" srcId="{12FC9FD3-1A82-44B4-8C01-6ADC82B06131}" destId="{2AE0534E-E76B-4556-9595-AB6EBFC37CA6}" srcOrd="2" destOrd="0" parTransId="{E6DE2A37-6B46-4563-892D-444B8B7D3696}" sibTransId="{E6EEA0FB-DBC5-4B67-B191-CBE8A7C976E2}"/>
    <dgm:cxn modelId="{157D3AE6-3AE7-419D-AF6F-914E2760EACC}" srcId="{12FC9FD3-1A82-44B4-8C01-6ADC82B06131}" destId="{54919B43-B888-4F00-AF5C-54555339359C}" srcOrd="0" destOrd="0" parTransId="{99F9677A-5C01-4BAA-9378-E814631D0A6C}" sibTransId="{EC9B43ED-4F5E-4FF7-8A38-0AB790F9840F}"/>
    <dgm:cxn modelId="{8CE93C4A-B451-42D4-9537-573BFB4281EA}" type="presOf" srcId="{23622CE0-9E10-4449-9C80-AE5C267D4E99}" destId="{2CABDAA3-2076-492D-BD7F-3E92FCEE9923}" srcOrd="1" destOrd="0" presId="urn:microsoft.com/office/officeart/2005/8/layout/cycle8"/>
    <dgm:cxn modelId="{EB87FDC2-63DC-4E93-948F-0EDFAB791D2D}" type="presOf" srcId="{23622CE0-9E10-4449-9C80-AE5C267D4E99}" destId="{106857E8-8D77-4FFA-9B12-114609550E77}" srcOrd="0" destOrd="0" presId="urn:microsoft.com/office/officeart/2005/8/layout/cycle8"/>
    <dgm:cxn modelId="{B60B5898-0121-4CFF-AB25-80199DB71721}" type="presOf" srcId="{54919B43-B888-4F00-AF5C-54555339359C}" destId="{5154FA20-3E1A-4B66-960A-5B8035D84D88}" srcOrd="0" destOrd="0" presId="urn:microsoft.com/office/officeart/2005/8/layout/cycle8"/>
    <dgm:cxn modelId="{7F6448B9-1DC0-4924-AF9F-77BA4F7D0033}" srcId="{12FC9FD3-1A82-44B4-8C01-6ADC82B06131}" destId="{23622CE0-9E10-4449-9C80-AE5C267D4E99}" srcOrd="1" destOrd="0" parTransId="{70628428-3B00-4CAE-AA83-E2985FACF2E2}" sibTransId="{79FDC85E-4528-45FE-A8C0-9AA42224AB09}"/>
    <dgm:cxn modelId="{D2FEF3EC-A8A4-4A20-BE94-CE87DD4DDDC6}" type="presOf" srcId="{2AE0534E-E76B-4556-9595-AB6EBFC37CA6}" destId="{EA58F657-3E51-4AE1-92D2-0FBBBC4E4EB0}" srcOrd="0" destOrd="0" presId="urn:microsoft.com/office/officeart/2005/8/layout/cycle8"/>
    <dgm:cxn modelId="{0666DDB3-8BDC-4654-9BEC-8BFA5617B6A3}" type="presParOf" srcId="{B46B0609-9BA0-4DDE-A971-8B4ACE5DF8C2}" destId="{5154FA20-3E1A-4B66-960A-5B8035D84D88}" srcOrd="0" destOrd="0" presId="urn:microsoft.com/office/officeart/2005/8/layout/cycle8"/>
    <dgm:cxn modelId="{459D63A3-140E-449D-A32F-C4ADC4FDFD59}" type="presParOf" srcId="{B46B0609-9BA0-4DDE-A971-8B4ACE5DF8C2}" destId="{556953A6-5ED1-4B06-851F-648A06AF126D}" srcOrd="1" destOrd="0" presId="urn:microsoft.com/office/officeart/2005/8/layout/cycle8"/>
    <dgm:cxn modelId="{80AA5B95-2D28-497A-A2E2-522518817F25}" type="presParOf" srcId="{B46B0609-9BA0-4DDE-A971-8B4ACE5DF8C2}" destId="{51D030D2-0107-49A7-B729-6DF86E1DB291}" srcOrd="2" destOrd="0" presId="urn:microsoft.com/office/officeart/2005/8/layout/cycle8"/>
    <dgm:cxn modelId="{A4876D0B-C01B-479A-A357-DC3FC17C4244}" type="presParOf" srcId="{B46B0609-9BA0-4DDE-A971-8B4ACE5DF8C2}" destId="{9BA6F75E-CBBD-4FE0-96D6-0060F1D37477}" srcOrd="3" destOrd="0" presId="urn:microsoft.com/office/officeart/2005/8/layout/cycle8"/>
    <dgm:cxn modelId="{89FD1798-055E-472F-A77E-B7EF6F71599A}" type="presParOf" srcId="{B46B0609-9BA0-4DDE-A971-8B4ACE5DF8C2}" destId="{106857E8-8D77-4FFA-9B12-114609550E77}" srcOrd="4" destOrd="0" presId="urn:microsoft.com/office/officeart/2005/8/layout/cycle8"/>
    <dgm:cxn modelId="{D1A04264-A65D-4705-9547-7CD8A16B14C8}" type="presParOf" srcId="{B46B0609-9BA0-4DDE-A971-8B4ACE5DF8C2}" destId="{5616C361-5870-41E5-A408-2E7F8065D5BF}" srcOrd="5" destOrd="0" presId="urn:microsoft.com/office/officeart/2005/8/layout/cycle8"/>
    <dgm:cxn modelId="{9DB51455-E6AA-4EC9-BC6B-1FADFC63AD18}" type="presParOf" srcId="{B46B0609-9BA0-4DDE-A971-8B4ACE5DF8C2}" destId="{8F4D171A-BC5E-44AC-9287-AA06F228CFDB}" srcOrd="6" destOrd="0" presId="urn:microsoft.com/office/officeart/2005/8/layout/cycle8"/>
    <dgm:cxn modelId="{C82BF74E-8F29-4991-8748-C473550571A6}" type="presParOf" srcId="{B46B0609-9BA0-4DDE-A971-8B4ACE5DF8C2}" destId="{2CABDAA3-2076-492D-BD7F-3E92FCEE9923}" srcOrd="7" destOrd="0" presId="urn:microsoft.com/office/officeart/2005/8/layout/cycle8"/>
    <dgm:cxn modelId="{E8437576-32A0-4AD2-B74A-47238F6E35E8}" type="presParOf" srcId="{B46B0609-9BA0-4DDE-A971-8B4ACE5DF8C2}" destId="{EA58F657-3E51-4AE1-92D2-0FBBBC4E4EB0}" srcOrd="8" destOrd="0" presId="urn:microsoft.com/office/officeart/2005/8/layout/cycle8"/>
    <dgm:cxn modelId="{E69ABD8C-F072-41C1-92C5-7B9EA1EEB378}" type="presParOf" srcId="{B46B0609-9BA0-4DDE-A971-8B4ACE5DF8C2}" destId="{F0901677-459B-4419-9148-9767B4CD15C0}" srcOrd="9" destOrd="0" presId="urn:microsoft.com/office/officeart/2005/8/layout/cycle8"/>
    <dgm:cxn modelId="{7CFF5C52-F3DE-46A3-82C1-7BD8EA2EB5E0}" type="presParOf" srcId="{B46B0609-9BA0-4DDE-A971-8B4ACE5DF8C2}" destId="{11348FCC-79F8-49F8-89BC-A49EF261C312}" srcOrd="10" destOrd="0" presId="urn:microsoft.com/office/officeart/2005/8/layout/cycle8"/>
    <dgm:cxn modelId="{C5FEAF55-DE0F-4637-AEF3-101E29A3F29E}" type="presParOf" srcId="{B46B0609-9BA0-4DDE-A971-8B4ACE5DF8C2}" destId="{378C98DB-83B2-420A-B5EC-64571043C168}" srcOrd="11" destOrd="0" presId="urn:microsoft.com/office/officeart/2005/8/layout/cycle8"/>
    <dgm:cxn modelId="{1587AA9E-A88B-47A9-A9EB-AD028C33F364}" type="presParOf" srcId="{B46B0609-9BA0-4DDE-A971-8B4ACE5DF8C2}" destId="{1FBD97F1-7766-4E5D-B93A-8065FC65AFF6}" srcOrd="12" destOrd="0" presId="urn:microsoft.com/office/officeart/2005/8/layout/cycle8"/>
    <dgm:cxn modelId="{A0B141BC-03AF-4329-BFAB-0E6F49C1335F}" type="presParOf" srcId="{B46B0609-9BA0-4DDE-A971-8B4ACE5DF8C2}" destId="{9B6DAE31-CCF4-4011-9552-34E485854AE6}" srcOrd="13" destOrd="0" presId="urn:microsoft.com/office/officeart/2005/8/layout/cycle8"/>
    <dgm:cxn modelId="{0870A051-0BE1-46F5-A0BE-DF0BE655A621}" type="presParOf" srcId="{B46B0609-9BA0-4DDE-A971-8B4ACE5DF8C2}" destId="{250C5287-A130-45C5-9555-AD6F2C6B9E44}"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28CA512-E616-4888-9731-C0A042B3B746}"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5D172623-C7F7-455F-8FBE-366D9B159230}">
      <dgm:prSet phldrT="[Teksti]" custT="1"/>
      <dgm:spPr/>
      <dgm:t>
        <a:bodyPr/>
        <a:lstStyle/>
        <a:p>
          <a:r>
            <a:rPr lang="fi-FI" sz="1800" dirty="0" smtClean="0"/>
            <a:t>Naisia kehotetaan säädylliseen ja peittävään pukeutumiseen. Länsimaisessa ajattelussa huntua pidetään naista alistavana välineenä, mutta islamilaiset naiset eivät ajattele näin  (Kotioloissa he saavat olla hiukset vapaana, mutta vain omille aviomiehilleen)</a:t>
          </a:r>
          <a:endParaRPr lang="en-US" sz="1800" dirty="0"/>
        </a:p>
      </dgm:t>
    </dgm:pt>
    <dgm:pt modelId="{0AC956C2-82B3-468E-B2A0-EC219D1C9DFB}" type="parTrans" cxnId="{D77FF76F-52AD-4679-9C75-C8CF2724F1F9}">
      <dgm:prSet/>
      <dgm:spPr/>
      <dgm:t>
        <a:bodyPr/>
        <a:lstStyle/>
        <a:p>
          <a:endParaRPr lang="en-US"/>
        </a:p>
      </dgm:t>
    </dgm:pt>
    <dgm:pt modelId="{E1E623B6-6DBA-4C4A-81FD-1BCCB7688179}" type="sibTrans" cxnId="{D77FF76F-52AD-4679-9C75-C8CF2724F1F9}">
      <dgm:prSet/>
      <dgm:spPr/>
      <dgm:t>
        <a:bodyPr/>
        <a:lstStyle/>
        <a:p>
          <a:endParaRPr lang="en-US"/>
        </a:p>
      </dgm:t>
    </dgm:pt>
    <dgm:pt modelId="{946812B9-07B9-4F96-AAA7-501DA56031AF}">
      <dgm:prSet phldrT="[Teksti]"/>
      <dgm:spPr/>
      <dgm:t>
        <a:bodyPr/>
        <a:lstStyle/>
        <a:p>
          <a:r>
            <a:rPr lang="fi-FI" dirty="0" smtClean="0"/>
            <a:t>Lapselle annetaan nimi heti syntymän jälkeen: Imaami kuiskaa lapsen korvaan vanhempien valitseman nimen</a:t>
          </a:r>
          <a:endParaRPr lang="en-US" dirty="0"/>
        </a:p>
      </dgm:t>
    </dgm:pt>
    <dgm:pt modelId="{0A834DB5-AB29-4176-9A54-47005C29AFC3}" type="parTrans" cxnId="{11AF7E3A-6F26-4797-AC82-91737F868639}">
      <dgm:prSet/>
      <dgm:spPr/>
      <dgm:t>
        <a:bodyPr/>
        <a:lstStyle/>
        <a:p>
          <a:endParaRPr lang="en-US"/>
        </a:p>
      </dgm:t>
    </dgm:pt>
    <dgm:pt modelId="{0A27E57B-9F0E-406A-A88D-B56F6F9E0113}" type="sibTrans" cxnId="{11AF7E3A-6F26-4797-AC82-91737F868639}">
      <dgm:prSet/>
      <dgm:spPr/>
      <dgm:t>
        <a:bodyPr/>
        <a:lstStyle/>
        <a:p>
          <a:endParaRPr lang="en-US"/>
        </a:p>
      </dgm:t>
    </dgm:pt>
    <dgm:pt modelId="{0D72A7D0-6EB1-42A6-BD13-B6FAA71B4913}">
      <dgm:prSet phldrT="[Teksti]" custT="1"/>
      <dgm:spPr/>
      <dgm:t>
        <a:bodyPr/>
        <a:lstStyle/>
        <a:p>
          <a:r>
            <a:rPr lang="fi-FI" sz="2000" b="1" dirty="0" smtClean="0"/>
            <a:t>Kielletyt ruuat: </a:t>
          </a:r>
          <a:r>
            <a:rPr lang="fi-FI" sz="2000" dirty="0" smtClean="0"/>
            <a:t>kuolleet eläimet, sianliha, veri, ruoaksi valmistettavan lihan tulee olla islamin sääntöjen mukaan teurastettua. Myös petoeläimet kiellettyä ruokaa</a:t>
          </a:r>
          <a:endParaRPr lang="en-US" sz="2000" dirty="0"/>
        </a:p>
      </dgm:t>
    </dgm:pt>
    <dgm:pt modelId="{5939A694-A830-4F4C-AC56-5757673B82B9}" type="parTrans" cxnId="{C3EDF77E-388A-4C44-9F10-C25C251DA67F}">
      <dgm:prSet/>
      <dgm:spPr/>
      <dgm:t>
        <a:bodyPr/>
        <a:lstStyle/>
        <a:p>
          <a:endParaRPr lang="en-US"/>
        </a:p>
      </dgm:t>
    </dgm:pt>
    <dgm:pt modelId="{0DFFB31C-B763-4FEF-9CFF-FB35656125E4}" type="sibTrans" cxnId="{C3EDF77E-388A-4C44-9F10-C25C251DA67F}">
      <dgm:prSet/>
      <dgm:spPr/>
      <dgm:t>
        <a:bodyPr/>
        <a:lstStyle/>
        <a:p>
          <a:endParaRPr lang="en-US"/>
        </a:p>
      </dgm:t>
    </dgm:pt>
    <dgm:pt modelId="{8D1C2AAC-4A2E-496F-91DA-C16410A75DA7}">
      <dgm:prSet phldrT="[Teksti]" custT="1"/>
      <dgm:spPr/>
      <dgm:t>
        <a:bodyPr/>
        <a:lstStyle/>
        <a:p>
          <a:r>
            <a:rPr lang="en-US" sz="2000" dirty="0" err="1" smtClean="0"/>
            <a:t>Molemmat</a:t>
          </a:r>
          <a:r>
            <a:rPr lang="en-US" sz="2000" dirty="0" smtClean="0"/>
            <a:t> </a:t>
          </a:r>
          <a:r>
            <a:rPr lang="en-US" sz="2000" dirty="0" err="1" smtClean="0"/>
            <a:t>vanhemmat</a:t>
          </a:r>
          <a:r>
            <a:rPr lang="en-US" sz="2000" dirty="0" smtClean="0"/>
            <a:t> </a:t>
          </a:r>
          <a:r>
            <a:rPr lang="en-US" sz="2000" dirty="0" err="1" smtClean="0"/>
            <a:t>osallistuvat</a:t>
          </a:r>
          <a:r>
            <a:rPr lang="en-US" sz="2000" dirty="0" smtClean="0"/>
            <a:t> </a:t>
          </a:r>
          <a:r>
            <a:rPr lang="en-US" sz="2000" dirty="0" err="1" smtClean="0"/>
            <a:t>vasu-keskusteluihin</a:t>
          </a:r>
          <a:endParaRPr lang="en-US" sz="2000" dirty="0"/>
        </a:p>
      </dgm:t>
    </dgm:pt>
    <dgm:pt modelId="{93176E3F-C49E-4369-985D-25846CA7DD30}" type="parTrans" cxnId="{C0124227-514B-4671-8D64-8C11EDECD821}">
      <dgm:prSet/>
      <dgm:spPr/>
      <dgm:t>
        <a:bodyPr/>
        <a:lstStyle/>
        <a:p>
          <a:endParaRPr lang="en-US"/>
        </a:p>
      </dgm:t>
    </dgm:pt>
    <dgm:pt modelId="{F5F67EA8-AC57-4566-8548-1E3F9A78F493}" type="sibTrans" cxnId="{C0124227-514B-4671-8D64-8C11EDECD821}">
      <dgm:prSet/>
      <dgm:spPr/>
      <dgm:t>
        <a:bodyPr/>
        <a:lstStyle/>
        <a:p>
          <a:endParaRPr lang="en-US"/>
        </a:p>
      </dgm:t>
    </dgm:pt>
    <dgm:pt modelId="{260AD5F6-E490-4FD8-82C5-A42E5FA13F82}" type="pres">
      <dgm:prSet presAssocID="{B28CA512-E616-4888-9731-C0A042B3B746}" presName="Name0" presStyleCnt="0">
        <dgm:presLayoutVars>
          <dgm:dir/>
          <dgm:resizeHandles val="exact"/>
        </dgm:presLayoutVars>
      </dgm:prSet>
      <dgm:spPr/>
      <dgm:t>
        <a:bodyPr/>
        <a:lstStyle/>
        <a:p>
          <a:endParaRPr lang="en-US"/>
        </a:p>
      </dgm:t>
    </dgm:pt>
    <dgm:pt modelId="{5C08D49C-D59E-4943-97A9-60959CB70EF2}" type="pres">
      <dgm:prSet presAssocID="{5D172623-C7F7-455F-8FBE-366D9B159230}" presName="node" presStyleLbl="node1" presStyleIdx="0" presStyleCnt="4" custScaleX="159975" custScaleY="298075" custRadScaleRad="144021" custRadScaleInc="-39084">
        <dgm:presLayoutVars>
          <dgm:bulletEnabled val="1"/>
        </dgm:presLayoutVars>
      </dgm:prSet>
      <dgm:spPr/>
      <dgm:t>
        <a:bodyPr/>
        <a:lstStyle/>
        <a:p>
          <a:endParaRPr lang="en-US"/>
        </a:p>
      </dgm:t>
    </dgm:pt>
    <dgm:pt modelId="{96F42686-6819-4CE8-A08B-46D8608AE48A}" type="pres">
      <dgm:prSet presAssocID="{E1E623B6-6DBA-4C4A-81FD-1BCCB7688179}" presName="sibTrans" presStyleLbl="sibTrans2D1" presStyleIdx="0" presStyleCnt="4" custAng="11143505" custScaleX="578726" custScaleY="191140" custLinFactX="100000" custLinFactY="-200000" custLinFactNeighborX="160744" custLinFactNeighborY="-247638"/>
      <dgm:spPr/>
      <dgm:t>
        <a:bodyPr/>
        <a:lstStyle/>
        <a:p>
          <a:endParaRPr lang="en-US"/>
        </a:p>
      </dgm:t>
    </dgm:pt>
    <dgm:pt modelId="{E34A865A-07A0-4E9C-B8EC-2279F5CF3097}" type="pres">
      <dgm:prSet presAssocID="{E1E623B6-6DBA-4C4A-81FD-1BCCB7688179}" presName="connectorText" presStyleLbl="sibTrans2D1" presStyleIdx="0" presStyleCnt="4"/>
      <dgm:spPr/>
      <dgm:t>
        <a:bodyPr/>
        <a:lstStyle/>
        <a:p>
          <a:endParaRPr lang="en-US"/>
        </a:p>
      </dgm:t>
    </dgm:pt>
    <dgm:pt modelId="{E352470B-133C-42D8-BE5A-8CDF1330CAE5}" type="pres">
      <dgm:prSet presAssocID="{946812B9-07B9-4F96-AAA7-501DA56031AF}" presName="node" presStyleLbl="node1" presStyleIdx="1" presStyleCnt="4" custScaleY="358052" custRadScaleRad="111196" custRadScaleInc="26031">
        <dgm:presLayoutVars>
          <dgm:bulletEnabled val="1"/>
        </dgm:presLayoutVars>
      </dgm:prSet>
      <dgm:spPr/>
      <dgm:t>
        <a:bodyPr/>
        <a:lstStyle/>
        <a:p>
          <a:endParaRPr lang="en-US"/>
        </a:p>
      </dgm:t>
    </dgm:pt>
    <dgm:pt modelId="{E8E4028C-0977-4132-B957-40634A6A708D}" type="pres">
      <dgm:prSet presAssocID="{0A27E57B-9F0E-406A-A88D-B56F6F9E0113}" presName="sibTrans" presStyleLbl="sibTrans2D1" presStyleIdx="1" presStyleCnt="4" custAng="21244890" custScaleX="685128" custScaleY="195026" custLinFactX="97373" custLinFactY="200000" custLinFactNeighborX="100000" custLinFactNeighborY="259783"/>
      <dgm:spPr/>
      <dgm:t>
        <a:bodyPr/>
        <a:lstStyle/>
        <a:p>
          <a:endParaRPr lang="en-US"/>
        </a:p>
      </dgm:t>
    </dgm:pt>
    <dgm:pt modelId="{4E3BF43B-E2E2-46AE-83AA-9BA64EF295D9}" type="pres">
      <dgm:prSet presAssocID="{0A27E57B-9F0E-406A-A88D-B56F6F9E0113}" presName="connectorText" presStyleLbl="sibTrans2D1" presStyleIdx="1" presStyleCnt="4"/>
      <dgm:spPr/>
      <dgm:t>
        <a:bodyPr/>
        <a:lstStyle/>
        <a:p>
          <a:endParaRPr lang="en-US"/>
        </a:p>
      </dgm:t>
    </dgm:pt>
    <dgm:pt modelId="{2D83DFC4-9638-4D03-98F6-6470A8C82CAA}" type="pres">
      <dgm:prSet presAssocID="{0D72A7D0-6EB1-42A6-BD13-B6FAA71B4913}" presName="node" presStyleLbl="node1" presStyleIdx="2" presStyleCnt="4" custScaleX="118570" custScaleY="341616" custRadScaleRad="160067" custRadScaleInc="73501">
        <dgm:presLayoutVars>
          <dgm:bulletEnabled val="1"/>
        </dgm:presLayoutVars>
      </dgm:prSet>
      <dgm:spPr/>
      <dgm:t>
        <a:bodyPr/>
        <a:lstStyle/>
        <a:p>
          <a:endParaRPr lang="en-US"/>
        </a:p>
      </dgm:t>
    </dgm:pt>
    <dgm:pt modelId="{A1F27EC4-0A5F-418B-9501-C1003529FCAA}" type="pres">
      <dgm:prSet presAssocID="{0DFFB31C-B763-4FEF-9CFF-FB35656125E4}" presName="sibTrans" presStyleLbl="sibTrans2D1" presStyleIdx="2" presStyleCnt="4" custAng="21282987" custScaleX="437955" custScaleY="302832" custLinFactX="100000" custLinFactY="100000" custLinFactNeighborX="194879" custLinFactNeighborY="138256"/>
      <dgm:spPr/>
      <dgm:t>
        <a:bodyPr/>
        <a:lstStyle/>
        <a:p>
          <a:endParaRPr lang="en-US"/>
        </a:p>
      </dgm:t>
    </dgm:pt>
    <dgm:pt modelId="{22B8F2DD-2885-4CBE-9F1C-5FE65A738696}" type="pres">
      <dgm:prSet presAssocID="{0DFFB31C-B763-4FEF-9CFF-FB35656125E4}" presName="connectorText" presStyleLbl="sibTrans2D1" presStyleIdx="2" presStyleCnt="4"/>
      <dgm:spPr/>
      <dgm:t>
        <a:bodyPr/>
        <a:lstStyle/>
        <a:p>
          <a:endParaRPr lang="en-US"/>
        </a:p>
      </dgm:t>
    </dgm:pt>
    <dgm:pt modelId="{AF17F480-AC01-42A4-8C3E-DE3885B4AEC2}" type="pres">
      <dgm:prSet presAssocID="{8D1C2AAC-4A2E-496F-91DA-C16410A75DA7}" presName="node" presStyleLbl="node1" presStyleIdx="3" presStyleCnt="4" custRadScaleRad="26613" custRadScaleInc="26837">
        <dgm:presLayoutVars>
          <dgm:bulletEnabled val="1"/>
        </dgm:presLayoutVars>
      </dgm:prSet>
      <dgm:spPr/>
      <dgm:t>
        <a:bodyPr/>
        <a:lstStyle/>
        <a:p>
          <a:endParaRPr lang="en-US"/>
        </a:p>
      </dgm:t>
    </dgm:pt>
    <dgm:pt modelId="{EC1DF3CB-65CF-4877-A57C-30E95634F11F}" type="pres">
      <dgm:prSet presAssocID="{F5F67EA8-AC57-4566-8548-1E3F9A78F493}" presName="sibTrans" presStyleLbl="sibTrans2D1" presStyleIdx="3" presStyleCnt="4" custAng="1071855" custScaleX="351299" custScaleY="192072" custLinFactX="-200000" custLinFactY="87582" custLinFactNeighborX="-236264" custLinFactNeighborY="100000"/>
      <dgm:spPr/>
      <dgm:t>
        <a:bodyPr/>
        <a:lstStyle/>
        <a:p>
          <a:endParaRPr lang="en-US"/>
        </a:p>
      </dgm:t>
    </dgm:pt>
    <dgm:pt modelId="{CF1EBC30-7F91-4487-9648-0C4F44C32561}" type="pres">
      <dgm:prSet presAssocID="{F5F67EA8-AC57-4566-8548-1E3F9A78F493}" presName="connectorText" presStyleLbl="sibTrans2D1" presStyleIdx="3" presStyleCnt="4"/>
      <dgm:spPr/>
      <dgm:t>
        <a:bodyPr/>
        <a:lstStyle/>
        <a:p>
          <a:endParaRPr lang="en-US"/>
        </a:p>
      </dgm:t>
    </dgm:pt>
  </dgm:ptLst>
  <dgm:cxnLst>
    <dgm:cxn modelId="{8C07148F-097D-4563-BC7C-6B979AA4CF61}" type="presOf" srcId="{0DFFB31C-B763-4FEF-9CFF-FB35656125E4}" destId="{22B8F2DD-2885-4CBE-9F1C-5FE65A738696}" srcOrd="1" destOrd="0" presId="urn:microsoft.com/office/officeart/2005/8/layout/cycle7"/>
    <dgm:cxn modelId="{C3EDF77E-388A-4C44-9F10-C25C251DA67F}" srcId="{B28CA512-E616-4888-9731-C0A042B3B746}" destId="{0D72A7D0-6EB1-42A6-BD13-B6FAA71B4913}" srcOrd="2" destOrd="0" parTransId="{5939A694-A830-4F4C-AC56-5757673B82B9}" sibTransId="{0DFFB31C-B763-4FEF-9CFF-FB35656125E4}"/>
    <dgm:cxn modelId="{AE58CED6-34FF-42E8-8044-D92749308643}" type="presOf" srcId="{E1E623B6-6DBA-4C4A-81FD-1BCCB7688179}" destId="{96F42686-6819-4CE8-A08B-46D8608AE48A}" srcOrd="0" destOrd="0" presId="urn:microsoft.com/office/officeart/2005/8/layout/cycle7"/>
    <dgm:cxn modelId="{366364A6-CDB1-4CCF-9CC7-E0F9CA889D9D}" type="presOf" srcId="{5D172623-C7F7-455F-8FBE-366D9B159230}" destId="{5C08D49C-D59E-4943-97A9-60959CB70EF2}" srcOrd="0" destOrd="0" presId="urn:microsoft.com/office/officeart/2005/8/layout/cycle7"/>
    <dgm:cxn modelId="{3EE5DFD7-17EC-4F33-A249-E50508D18015}" type="presOf" srcId="{F5F67EA8-AC57-4566-8548-1E3F9A78F493}" destId="{CF1EBC30-7F91-4487-9648-0C4F44C32561}" srcOrd="1" destOrd="0" presId="urn:microsoft.com/office/officeart/2005/8/layout/cycle7"/>
    <dgm:cxn modelId="{4D2A5B59-38BE-4576-93E6-D9EF313452C3}" type="presOf" srcId="{E1E623B6-6DBA-4C4A-81FD-1BCCB7688179}" destId="{E34A865A-07A0-4E9C-B8EC-2279F5CF3097}" srcOrd="1" destOrd="0" presId="urn:microsoft.com/office/officeart/2005/8/layout/cycle7"/>
    <dgm:cxn modelId="{8E1722E7-980B-4226-B0B1-5DD2707EAF9C}" type="presOf" srcId="{8D1C2AAC-4A2E-496F-91DA-C16410A75DA7}" destId="{AF17F480-AC01-42A4-8C3E-DE3885B4AEC2}" srcOrd="0" destOrd="0" presId="urn:microsoft.com/office/officeart/2005/8/layout/cycle7"/>
    <dgm:cxn modelId="{69F7ED5B-A72D-4E72-8CB2-A5B192F2F2D1}" type="presOf" srcId="{0A27E57B-9F0E-406A-A88D-B56F6F9E0113}" destId="{E8E4028C-0977-4132-B957-40634A6A708D}" srcOrd="0" destOrd="0" presId="urn:microsoft.com/office/officeart/2005/8/layout/cycle7"/>
    <dgm:cxn modelId="{A278999E-C6C4-451D-80EA-559C18EA84E1}" type="presOf" srcId="{0D72A7D0-6EB1-42A6-BD13-B6FAA71B4913}" destId="{2D83DFC4-9638-4D03-98F6-6470A8C82CAA}" srcOrd="0" destOrd="0" presId="urn:microsoft.com/office/officeart/2005/8/layout/cycle7"/>
    <dgm:cxn modelId="{4BD0F59B-8D4C-4C6F-863F-93F42F53C011}" type="presOf" srcId="{0DFFB31C-B763-4FEF-9CFF-FB35656125E4}" destId="{A1F27EC4-0A5F-418B-9501-C1003529FCAA}" srcOrd="0" destOrd="0" presId="urn:microsoft.com/office/officeart/2005/8/layout/cycle7"/>
    <dgm:cxn modelId="{11AF7E3A-6F26-4797-AC82-91737F868639}" srcId="{B28CA512-E616-4888-9731-C0A042B3B746}" destId="{946812B9-07B9-4F96-AAA7-501DA56031AF}" srcOrd="1" destOrd="0" parTransId="{0A834DB5-AB29-4176-9A54-47005C29AFC3}" sibTransId="{0A27E57B-9F0E-406A-A88D-B56F6F9E0113}"/>
    <dgm:cxn modelId="{92D86210-D67A-4DC8-881E-54426B77AC89}" type="presOf" srcId="{B28CA512-E616-4888-9731-C0A042B3B746}" destId="{260AD5F6-E490-4FD8-82C5-A42E5FA13F82}" srcOrd="0" destOrd="0" presId="urn:microsoft.com/office/officeart/2005/8/layout/cycle7"/>
    <dgm:cxn modelId="{C0124227-514B-4671-8D64-8C11EDECD821}" srcId="{B28CA512-E616-4888-9731-C0A042B3B746}" destId="{8D1C2AAC-4A2E-496F-91DA-C16410A75DA7}" srcOrd="3" destOrd="0" parTransId="{93176E3F-C49E-4369-985D-25846CA7DD30}" sibTransId="{F5F67EA8-AC57-4566-8548-1E3F9A78F493}"/>
    <dgm:cxn modelId="{CD226165-EA77-4088-9229-5E963583BFD8}" type="presOf" srcId="{946812B9-07B9-4F96-AAA7-501DA56031AF}" destId="{E352470B-133C-42D8-BE5A-8CDF1330CAE5}" srcOrd="0" destOrd="0" presId="urn:microsoft.com/office/officeart/2005/8/layout/cycle7"/>
    <dgm:cxn modelId="{380A80E5-28A6-4744-9E6C-543593D520C5}" type="presOf" srcId="{0A27E57B-9F0E-406A-A88D-B56F6F9E0113}" destId="{4E3BF43B-E2E2-46AE-83AA-9BA64EF295D9}" srcOrd="1" destOrd="0" presId="urn:microsoft.com/office/officeart/2005/8/layout/cycle7"/>
    <dgm:cxn modelId="{D77FF76F-52AD-4679-9C75-C8CF2724F1F9}" srcId="{B28CA512-E616-4888-9731-C0A042B3B746}" destId="{5D172623-C7F7-455F-8FBE-366D9B159230}" srcOrd="0" destOrd="0" parTransId="{0AC956C2-82B3-468E-B2A0-EC219D1C9DFB}" sibTransId="{E1E623B6-6DBA-4C4A-81FD-1BCCB7688179}"/>
    <dgm:cxn modelId="{6D9A0DC1-0EA9-4303-82B3-D4822763506C}" type="presOf" srcId="{F5F67EA8-AC57-4566-8548-1E3F9A78F493}" destId="{EC1DF3CB-65CF-4877-A57C-30E95634F11F}" srcOrd="0" destOrd="0" presId="urn:microsoft.com/office/officeart/2005/8/layout/cycle7"/>
    <dgm:cxn modelId="{5491A8EF-F7A1-4120-99F1-EFDDC93AD793}" type="presParOf" srcId="{260AD5F6-E490-4FD8-82C5-A42E5FA13F82}" destId="{5C08D49C-D59E-4943-97A9-60959CB70EF2}" srcOrd="0" destOrd="0" presId="urn:microsoft.com/office/officeart/2005/8/layout/cycle7"/>
    <dgm:cxn modelId="{63550542-97E8-4D93-BADB-5E3F229BF179}" type="presParOf" srcId="{260AD5F6-E490-4FD8-82C5-A42E5FA13F82}" destId="{96F42686-6819-4CE8-A08B-46D8608AE48A}" srcOrd="1" destOrd="0" presId="urn:microsoft.com/office/officeart/2005/8/layout/cycle7"/>
    <dgm:cxn modelId="{B90DC8B9-01FC-401B-B785-2395F950EF2D}" type="presParOf" srcId="{96F42686-6819-4CE8-A08B-46D8608AE48A}" destId="{E34A865A-07A0-4E9C-B8EC-2279F5CF3097}" srcOrd="0" destOrd="0" presId="urn:microsoft.com/office/officeart/2005/8/layout/cycle7"/>
    <dgm:cxn modelId="{37AE1F6F-C33F-4927-963B-926AFE360982}" type="presParOf" srcId="{260AD5F6-E490-4FD8-82C5-A42E5FA13F82}" destId="{E352470B-133C-42D8-BE5A-8CDF1330CAE5}" srcOrd="2" destOrd="0" presId="urn:microsoft.com/office/officeart/2005/8/layout/cycle7"/>
    <dgm:cxn modelId="{CE2DDB7A-0CA7-40FF-8A92-FE2F8138316F}" type="presParOf" srcId="{260AD5F6-E490-4FD8-82C5-A42E5FA13F82}" destId="{E8E4028C-0977-4132-B957-40634A6A708D}" srcOrd="3" destOrd="0" presId="urn:microsoft.com/office/officeart/2005/8/layout/cycle7"/>
    <dgm:cxn modelId="{9BFBD79F-50B0-4A33-8B6D-015E43B70B64}" type="presParOf" srcId="{E8E4028C-0977-4132-B957-40634A6A708D}" destId="{4E3BF43B-E2E2-46AE-83AA-9BA64EF295D9}" srcOrd="0" destOrd="0" presId="urn:microsoft.com/office/officeart/2005/8/layout/cycle7"/>
    <dgm:cxn modelId="{29F7A4EE-DB7D-4584-87BC-AF448C5782B6}" type="presParOf" srcId="{260AD5F6-E490-4FD8-82C5-A42E5FA13F82}" destId="{2D83DFC4-9638-4D03-98F6-6470A8C82CAA}" srcOrd="4" destOrd="0" presId="urn:microsoft.com/office/officeart/2005/8/layout/cycle7"/>
    <dgm:cxn modelId="{80973B6B-F074-4F60-8E77-B3811B808F3A}" type="presParOf" srcId="{260AD5F6-E490-4FD8-82C5-A42E5FA13F82}" destId="{A1F27EC4-0A5F-418B-9501-C1003529FCAA}" srcOrd="5" destOrd="0" presId="urn:microsoft.com/office/officeart/2005/8/layout/cycle7"/>
    <dgm:cxn modelId="{7DCCEC2C-302A-4411-9BEC-1CD93DE87ADA}" type="presParOf" srcId="{A1F27EC4-0A5F-418B-9501-C1003529FCAA}" destId="{22B8F2DD-2885-4CBE-9F1C-5FE65A738696}" srcOrd="0" destOrd="0" presId="urn:microsoft.com/office/officeart/2005/8/layout/cycle7"/>
    <dgm:cxn modelId="{C6A429DB-7137-40E9-8D99-D99243D2C0A9}" type="presParOf" srcId="{260AD5F6-E490-4FD8-82C5-A42E5FA13F82}" destId="{AF17F480-AC01-42A4-8C3E-DE3885B4AEC2}" srcOrd="6" destOrd="0" presId="urn:microsoft.com/office/officeart/2005/8/layout/cycle7"/>
    <dgm:cxn modelId="{A8B682E6-E1E8-4C40-8293-07A866CC4C7B}" type="presParOf" srcId="{260AD5F6-E490-4FD8-82C5-A42E5FA13F82}" destId="{EC1DF3CB-65CF-4877-A57C-30E95634F11F}" srcOrd="7" destOrd="0" presId="urn:microsoft.com/office/officeart/2005/8/layout/cycle7"/>
    <dgm:cxn modelId="{9B7BD5A9-0108-494A-AD2B-F6469660CE77}" type="presParOf" srcId="{EC1DF3CB-65CF-4877-A57C-30E95634F11F}" destId="{CF1EBC30-7F91-4487-9648-0C4F44C32561}"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B18B2EF-C1CE-4807-A44C-76EFED681765}"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DC5F0C19-DB21-4841-9746-B4FE078FBC50}">
      <dgm:prSet phldrT="[Teksti]"/>
      <dgm:spPr/>
      <dgm:t>
        <a:bodyPr/>
        <a:lstStyle/>
        <a:p>
          <a:r>
            <a:rPr lang="en-US" dirty="0" err="1" smtClean="0"/>
            <a:t>Rituaalit</a:t>
          </a:r>
          <a:r>
            <a:rPr lang="en-US" dirty="0" smtClean="0"/>
            <a:t>: </a:t>
          </a:r>
          <a:r>
            <a:rPr lang="en-US" dirty="0" err="1" smtClean="0"/>
            <a:t>julkinen</a:t>
          </a:r>
          <a:r>
            <a:rPr lang="en-US" dirty="0" smtClean="0"/>
            <a:t> </a:t>
          </a:r>
          <a:r>
            <a:rPr lang="en-US" dirty="0" err="1" smtClean="0"/>
            <a:t>uskontunnustus</a:t>
          </a:r>
          <a:r>
            <a:rPr lang="en-US" dirty="0" smtClean="0"/>
            <a:t>, </a:t>
          </a:r>
          <a:r>
            <a:rPr lang="en-US" dirty="0" err="1" smtClean="0"/>
            <a:t>päivittäiset</a:t>
          </a:r>
          <a:r>
            <a:rPr lang="en-US" dirty="0" smtClean="0"/>
            <a:t> </a:t>
          </a:r>
          <a:r>
            <a:rPr lang="en-US" dirty="0" err="1" smtClean="0"/>
            <a:t>rukoukset</a:t>
          </a:r>
          <a:r>
            <a:rPr lang="en-US" dirty="0" smtClean="0"/>
            <a:t>, </a:t>
          </a:r>
          <a:r>
            <a:rPr lang="en-US" dirty="0" err="1" smtClean="0"/>
            <a:t>vuotuinen</a:t>
          </a:r>
          <a:r>
            <a:rPr lang="en-US" dirty="0" smtClean="0"/>
            <a:t> </a:t>
          </a:r>
          <a:r>
            <a:rPr lang="en-US" dirty="0" err="1" smtClean="0"/>
            <a:t>almuvero</a:t>
          </a:r>
          <a:r>
            <a:rPr lang="en-US" dirty="0" smtClean="0"/>
            <a:t>, </a:t>
          </a:r>
          <a:r>
            <a:rPr lang="en-US" dirty="0" err="1" smtClean="0"/>
            <a:t>paasto</a:t>
          </a:r>
          <a:r>
            <a:rPr lang="en-US" dirty="0" smtClean="0"/>
            <a:t> </a:t>
          </a:r>
          <a:r>
            <a:rPr lang="en-US" dirty="0" err="1" smtClean="0"/>
            <a:t>ramadan</a:t>
          </a:r>
          <a:r>
            <a:rPr lang="en-US" dirty="0" smtClean="0"/>
            <a:t> -</a:t>
          </a:r>
          <a:r>
            <a:rPr lang="en-US" dirty="0" err="1" smtClean="0"/>
            <a:t>kuukauden</a:t>
          </a:r>
          <a:r>
            <a:rPr lang="en-US" dirty="0" smtClean="0"/>
            <a:t> </a:t>
          </a:r>
          <a:r>
            <a:rPr lang="en-US" dirty="0" err="1" smtClean="0"/>
            <a:t>aikana</a:t>
          </a:r>
          <a:r>
            <a:rPr lang="en-US" dirty="0" smtClean="0"/>
            <a:t>, </a:t>
          </a:r>
          <a:r>
            <a:rPr lang="en-US" dirty="0" err="1" smtClean="0"/>
            <a:t>pyhiinvaellus</a:t>
          </a:r>
          <a:r>
            <a:rPr lang="en-US" dirty="0" smtClean="0"/>
            <a:t> </a:t>
          </a:r>
          <a:r>
            <a:rPr lang="en-US" dirty="0" err="1" smtClean="0"/>
            <a:t>Mekkaan</a:t>
          </a:r>
          <a:r>
            <a:rPr lang="en-US" dirty="0" smtClean="0"/>
            <a:t> </a:t>
          </a:r>
          <a:r>
            <a:rPr lang="en-US" dirty="0" err="1" smtClean="0"/>
            <a:t>kerran</a:t>
          </a:r>
          <a:r>
            <a:rPr lang="en-US" dirty="0" smtClean="0"/>
            <a:t> </a:t>
          </a:r>
          <a:r>
            <a:rPr lang="en-US" dirty="0" err="1" smtClean="0"/>
            <a:t>elämässä</a:t>
          </a:r>
          <a:endParaRPr lang="en-US" dirty="0"/>
        </a:p>
      </dgm:t>
    </dgm:pt>
    <dgm:pt modelId="{1F3F7323-DB92-47C1-A55D-63E11FBB5796}" type="parTrans" cxnId="{28E07AF4-D08A-4A9B-821D-429C1C347ABB}">
      <dgm:prSet/>
      <dgm:spPr/>
      <dgm:t>
        <a:bodyPr/>
        <a:lstStyle/>
        <a:p>
          <a:endParaRPr lang="en-US"/>
        </a:p>
      </dgm:t>
    </dgm:pt>
    <dgm:pt modelId="{E1F12841-74E4-4B6D-82A9-1BDEA66ACFD2}" type="sibTrans" cxnId="{28E07AF4-D08A-4A9B-821D-429C1C347ABB}">
      <dgm:prSet/>
      <dgm:spPr/>
      <dgm:t>
        <a:bodyPr/>
        <a:lstStyle/>
        <a:p>
          <a:endParaRPr lang="en-US"/>
        </a:p>
      </dgm:t>
    </dgm:pt>
    <dgm:pt modelId="{BEC78B01-606C-4CE8-B713-C3729025F860}">
      <dgm:prSet phldrT="[Teksti]"/>
      <dgm:spPr/>
      <dgm:t>
        <a:bodyPr/>
        <a:lstStyle/>
        <a:p>
          <a:r>
            <a:rPr lang="fi-FI" b="1" dirty="0" smtClean="0"/>
            <a:t>Kiellettyjä asioita: </a:t>
          </a:r>
          <a:r>
            <a:rPr lang="fi-FI" dirty="0" smtClean="0"/>
            <a:t>uhkapelit, varastelu, panettelu, petos, ja huijaus, sekä ennustaminen ja taikuus. Lapsille ei mielellään sovi näyttää päiväkodissa noituuteen liittyviä satuja ja elokuvia</a:t>
          </a:r>
          <a:endParaRPr lang="en-US" dirty="0"/>
        </a:p>
      </dgm:t>
    </dgm:pt>
    <dgm:pt modelId="{EC87C0B1-7235-4C6C-92AB-088221B657B9}" type="parTrans" cxnId="{29065602-457C-4352-8359-2831D8F5546B}">
      <dgm:prSet/>
      <dgm:spPr/>
      <dgm:t>
        <a:bodyPr/>
        <a:lstStyle/>
        <a:p>
          <a:endParaRPr lang="en-US"/>
        </a:p>
      </dgm:t>
    </dgm:pt>
    <dgm:pt modelId="{01140CDC-5FCE-4AE9-9A51-0332E410720D}" type="sibTrans" cxnId="{29065602-457C-4352-8359-2831D8F5546B}">
      <dgm:prSet/>
      <dgm:spPr/>
      <dgm:t>
        <a:bodyPr/>
        <a:lstStyle/>
        <a:p>
          <a:endParaRPr lang="en-US"/>
        </a:p>
      </dgm:t>
    </dgm:pt>
    <dgm:pt modelId="{CC93C7EA-BD1F-410D-B489-FC90F32DB02A}">
      <dgm:prSet phldrT="[Teksti]" custT="1"/>
      <dgm:spPr/>
      <dgm:t>
        <a:bodyPr/>
        <a:lstStyle/>
        <a:p>
          <a:r>
            <a:rPr lang="fi-FI" sz="1800" dirty="0" smtClean="0"/>
            <a:t>Musiikki, joka ei ole rokkia tai diskoa, tai jonka sanoissa ei ole islamin vastaisia sanoja ovat sallittua, esimerkiksi perinteiset lastenlaulut</a:t>
          </a:r>
          <a:endParaRPr lang="en-US" sz="1800" dirty="0"/>
        </a:p>
      </dgm:t>
    </dgm:pt>
    <dgm:pt modelId="{3B466FF0-D983-45F1-BDD6-7A6B90202991}" type="parTrans" cxnId="{7E7565D4-970D-4506-B598-1B55FFF12029}">
      <dgm:prSet/>
      <dgm:spPr/>
      <dgm:t>
        <a:bodyPr/>
        <a:lstStyle/>
        <a:p>
          <a:endParaRPr lang="en-US"/>
        </a:p>
      </dgm:t>
    </dgm:pt>
    <dgm:pt modelId="{CB65740E-B6DD-4D35-B409-395C3FBE18E0}" type="sibTrans" cxnId="{7E7565D4-970D-4506-B598-1B55FFF12029}">
      <dgm:prSet/>
      <dgm:spPr/>
      <dgm:t>
        <a:bodyPr/>
        <a:lstStyle/>
        <a:p>
          <a:endParaRPr lang="en-US"/>
        </a:p>
      </dgm:t>
    </dgm:pt>
    <dgm:pt modelId="{6768CE75-CF58-4797-9EBF-C65816C09E7B}">
      <dgm:prSet phldrT="[Teksti]"/>
      <dgm:spPr/>
      <dgm:t>
        <a:bodyPr/>
        <a:lstStyle/>
        <a:p>
          <a:r>
            <a:rPr lang="fi-FI" dirty="0" smtClean="0"/>
            <a:t>Muslimiperheitä on erilaisia, toisille se on osa kulttuuritaustaa, toisille uskonnon harjoittaminen on tavallista</a:t>
          </a:r>
          <a:endParaRPr lang="en-US" dirty="0"/>
        </a:p>
      </dgm:t>
    </dgm:pt>
    <dgm:pt modelId="{33BEB419-AEE4-4500-AB8F-78F7495EF142}" type="parTrans" cxnId="{FED0BBAE-DA0C-4E89-8D0B-795F41A52504}">
      <dgm:prSet/>
      <dgm:spPr/>
      <dgm:t>
        <a:bodyPr/>
        <a:lstStyle/>
        <a:p>
          <a:endParaRPr lang="en-US"/>
        </a:p>
      </dgm:t>
    </dgm:pt>
    <dgm:pt modelId="{BBEF8F52-186C-48CC-957A-23C5ACC40C06}" type="sibTrans" cxnId="{FED0BBAE-DA0C-4E89-8D0B-795F41A52504}">
      <dgm:prSet/>
      <dgm:spPr/>
      <dgm:t>
        <a:bodyPr/>
        <a:lstStyle/>
        <a:p>
          <a:endParaRPr lang="en-US"/>
        </a:p>
      </dgm:t>
    </dgm:pt>
    <dgm:pt modelId="{7CE4A194-AAF2-4245-B685-B980A9D0BF59}">
      <dgm:prSet phldrT="[Teksti]" custT="1"/>
      <dgm:spPr/>
      <dgm:t>
        <a:bodyPr/>
        <a:lstStyle/>
        <a:p>
          <a:r>
            <a:rPr lang="fi-FI" sz="1600" dirty="0" smtClean="0"/>
            <a:t>Yleiskäsityksenä on, että patsaiden ja muotokuvien tekeminen ei ole sallittua, joten asia kannattaa ottaa puheeksi vanhempien kanssa </a:t>
          </a:r>
          <a:endParaRPr lang="en-US" sz="1600" dirty="0"/>
        </a:p>
      </dgm:t>
    </dgm:pt>
    <dgm:pt modelId="{74FD9D80-8874-430F-B5B5-388BAEF0692F}" type="parTrans" cxnId="{732159FF-5E0F-4D29-8D34-F3A15F95D2A1}">
      <dgm:prSet/>
      <dgm:spPr/>
      <dgm:t>
        <a:bodyPr/>
        <a:lstStyle/>
        <a:p>
          <a:endParaRPr lang="en-US"/>
        </a:p>
      </dgm:t>
    </dgm:pt>
    <dgm:pt modelId="{8A36AE41-1D96-4685-8364-A9BD77DCF571}" type="sibTrans" cxnId="{732159FF-5E0F-4D29-8D34-F3A15F95D2A1}">
      <dgm:prSet/>
      <dgm:spPr/>
      <dgm:t>
        <a:bodyPr/>
        <a:lstStyle/>
        <a:p>
          <a:endParaRPr lang="en-US"/>
        </a:p>
      </dgm:t>
    </dgm:pt>
    <dgm:pt modelId="{135DCC02-AC22-43C4-99BB-5E358A1F9A9A}">
      <dgm:prSet custT="1"/>
      <dgm:spPr/>
      <dgm:t>
        <a:bodyPr/>
        <a:lstStyle/>
        <a:p>
          <a:r>
            <a:rPr lang="fi-FI" sz="1400" dirty="0" smtClean="0"/>
            <a:t>Useimmat muslimit eivät halua lastensa osallistuvan kristilliseen tai muuten ei-islamististen juhlien valmisteluun tai viettoon (joululauluja laulettaessa lapsen voi siirtää toiseen huoneeseen, ja lapselle voi antaa vaihtoehtoista tekemistä)</a:t>
          </a:r>
          <a:endParaRPr lang="fi-FI" sz="1400" dirty="0"/>
        </a:p>
      </dgm:t>
    </dgm:pt>
    <dgm:pt modelId="{46347F8C-750B-4897-AECE-0243FB9BCA16}" type="parTrans" cxnId="{5485693B-FD17-4DDD-BB52-9F79F1F0F946}">
      <dgm:prSet/>
      <dgm:spPr/>
      <dgm:t>
        <a:bodyPr/>
        <a:lstStyle/>
        <a:p>
          <a:endParaRPr lang="en-US"/>
        </a:p>
      </dgm:t>
    </dgm:pt>
    <dgm:pt modelId="{C4712B83-1633-4585-94DD-E6EB51A9DA74}" type="sibTrans" cxnId="{5485693B-FD17-4DDD-BB52-9F79F1F0F946}">
      <dgm:prSet/>
      <dgm:spPr/>
      <dgm:t>
        <a:bodyPr/>
        <a:lstStyle/>
        <a:p>
          <a:endParaRPr lang="en-US"/>
        </a:p>
      </dgm:t>
    </dgm:pt>
    <dgm:pt modelId="{F787752B-73FB-412A-8217-3D01D3DA916B}" type="pres">
      <dgm:prSet presAssocID="{6B18B2EF-C1CE-4807-A44C-76EFED681765}" presName="Name0" presStyleCnt="0">
        <dgm:presLayoutVars>
          <dgm:chPref val="1"/>
          <dgm:dir/>
          <dgm:animOne val="branch"/>
          <dgm:animLvl val="lvl"/>
          <dgm:resizeHandles/>
        </dgm:presLayoutVars>
      </dgm:prSet>
      <dgm:spPr/>
      <dgm:t>
        <a:bodyPr/>
        <a:lstStyle/>
        <a:p>
          <a:endParaRPr lang="fi-FI"/>
        </a:p>
      </dgm:t>
    </dgm:pt>
    <dgm:pt modelId="{2D321A55-E83D-45B2-89A9-7E266B48484F}" type="pres">
      <dgm:prSet presAssocID="{DC5F0C19-DB21-4841-9746-B4FE078FBC50}" presName="vertOne" presStyleCnt="0"/>
      <dgm:spPr/>
    </dgm:pt>
    <dgm:pt modelId="{96D15880-4C2A-4FDC-B111-C1763634530C}" type="pres">
      <dgm:prSet presAssocID="{DC5F0C19-DB21-4841-9746-B4FE078FBC50}" presName="txOne" presStyleLbl="node0" presStyleIdx="0" presStyleCnt="1">
        <dgm:presLayoutVars>
          <dgm:chPref val="3"/>
        </dgm:presLayoutVars>
      </dgm:prSet>
      <dgm:spPr/>
      <dgm:t>
        <a:bodyPr/>
        <a:lstStyle/>
        <a:p>
          <a:endParaRPr lang="en-US"/>
        </a:p>
      </dgm:t>
    </dgm:pt>
    <dgm:pt modelId="{99EA942B-3799-4709-925B-08149675BAEB}" type="pres">
      <dgm:prSet presAssocID="{DC5F0C19-DB21-4841-9746-B4FE078FBC50}" presName="parTransOne" presStyleCnt="0"/>
      <dgm:spPr/>
    </dgm:pt>
    <dgm:pt modelId="{E2C452DA-2566-425D-89B4-7DB2D0F64686}" type="pres">
      <dgm:prSet presAssocID="{DC5F0C19-DB21-4841-9746-B4FE078FBC50}" presName="horzOne" presStyleCnt="0"/>
      <dgm:spPr/>
    </dgm:pt>
    <dgm:pt modelId="{59F0ECE5-0B77-4AA7-88F4-982CD3B3E51A}" type="pres">
      <dgm:prSet presAssocID="{BEC78B01-606C-4CE8-B713-C3729025F860}" presName="vertTwo" presStyleCnt="0"/>
      <dgm:spPr/>
    </dgm:pt>
    <dgm:pt modelId="{06827357-7D2C-45C4-9882-6EF3BB8D65B6}" type="pres">
      <dgm:prSet presAssocID="{BEC78B01-606C-4CE8-B713-C3729025F860}" presName="txTwo" presStyleLbl="node2" presStyleIdx="0" presStyleCnt="2">
        <dgm:presLayoutVars>
          <dgm:chPref val="3"/>
        </dgm:presLayoutVars>
      </dgm:prSet>
      <dgm:spPr/>
      <dgm:t>
        <a:bodyPr/>
        <a:lstStyle/>
        <a:p>
          <a:endParaRPr lang="en-US"/>
        </a:p>
      </dgm:t>
    </dgm:pt>
    <dgm:pt modelId="{C6524572-E1B7-417C-AE16-4562744916D8}" type="pres">
      <dgm:prSet presAssocID="{BEC78B01-606C-4CE8-B713-C3729025F860}" presName="parTransTwo" presStyleCnt="0"/>
      <dgm:spPr/>
    </dgm:pt>
    <dgm:pt modelId="{016D430C-3858-4806-8A24-21F6F9FF180A}" type="pres">
      <dgm:prSet presAssocID="{BEC78B01-606C-4CE8-B713-C3729025F860}" presName="horzTwo" presStyleCnt="0"/>
      <dgm:spPr/>
    </dgm:pt>
    <dgm:pt modelId="{8A834D43-3CDC-4391-A59A-F0793889EB26}" type="pres">
      <dgm:prSet presAssocID="{CC93C7EA-BD1F-410D-B489-FC90F32DB02A}" presName="vertThree" presStyleCnt="0"/>
      <dgm:spPr/>
    </dgm:pt>
    <dgm:pt modelId="{F189B81B-E9B7-4F8E-B1F5-031AE98E2C80}" type="pres">
      <dgm:prSet presAssocID="{CC93C7EA-BD1F-410D-B489-FC90F32DB02A}" presName="txThree" presStyleLbl="node3" presStyleIdx="0" presStyleCnt="3">
        <dgm:presLayoutVars>
          <dgm:chPref val="3"/>
        </dgm:presLayoutVars>
      </dgm:prSet>
      <dgm:spPr/>
      <dgm:t>
        <a:bodyPr/>
        <a:lstStyle/>
        <a:p>
          <a:endParaRPr lang="en-US"/>
        </a:p>
      </dgm:t>
    </dgm:pt>
    <dgm:pt modelId="{0D7059F0-8A14-4C7C-A306-BFA6ED59BF44}" type="pres">
      <dgm:prSet presAssocID="{CC93C7EA-BD1F-410D-B489-FC90F32DB02A}" presName="horzThree" presStyleCnt="0"/>
      <dgm:spPr/>
    </dgm:pt>
    <dgm:pt modelId="{714F7868-F7E8-404A-A9EF-486B7EC0E935}" type="pres">
      <dgm:prSet presAssocID="{CB65740E-B6DD-4D35-B409-395C3FBE18E0}" presName="sibSpaceThree" presStyleCnt="0"/>
      <dgm:spPr/>
    </dgm:pt>
    <dgm:pt modelId="{26DD38CA-8E84-4C70-BDD4-7447A473420F}" type="pres">
      <dgm:prSet presAssocID="{135DCC02-AC22-43C4-99BB-5E358A1F9A9A}" presName="vertThree" presStyleCnt="0"/>
      <dgm:spPr/>
    </dgm:pt>
    <dgm:pt modelId="{4D13A2B8-A147-43A3-A60D-1D3686274653}" type="pres">
      <dgm:prSet presAssocID="{135DCC02-AC22-43C4-99BB-5E358A1F9A9A}" presName="txThree" presStyleLbl="node3" presStyleIdx="1" presStyleCnt="3">
        <dgm:presLayoutVars>
          <dgm:chPref val="3"/>
        </dgm:presLayoutVars>
      </dgm:prSet>
      <dgm:spPr/>
      <dgm:t>
        <a:bodyPr/>
        <a:lstStyle/>
        <a:p>
          <a:endParaRPr lang="fi-FI"/>
        </a:p>
      </dgm:t>
    </dgm:pt>
    <dgm:pt modelId="{8A926333-0563-444D-AAC1-6E029472E83A}" type="pres">
      <dgm:prSet presAssocID="{135DCC02-AC22-43C4-99BB-5E358A1F9A9A}" presName="horzThree" presStyleCnt="0"/>
      <dgm:spPr/>
    </dgm:pt>
    <dgm:pt modelId="{0597F7AB-7EF6-406E-A839-81AFA536C032}" type="pres">
      <dgm:prSet presAssocID="{01140CDC-5FCE-4AE9-9A51-0332E410720D}" presName="sibSpaceTwo" presStyleCnt="0"/>
      <dgm:spPr/>
    </dgm:pt>
    <dgm:pt modelId="{B354A7FD-12B7-43BB-A9FE-707B561100AD}" type="pres">
      <dgm:prSet presAssocID="{6768CE75-CF58-4797-9EBF-C65816C09E7B}" presName="vertTwo" presStyleCnt="0"/>
      <dgm:spPr/>
    </dgm:pt>
    <dgm:pt modelId="{A4367C03-1F84-42FA-AB33-4D2E74965A0B}" type="pres">
      <dgm:prSet presAssocID="{6768CE75-CF58-4797-9EBF-C65816C09E7B}" presName="txTwo" presStyleLbl="node2" presStyleIdx="1" presStyleCnt="2">
        <dgm:presLayoutVars>
          <dgm:chPref val="3"/>
        </dgm:presLayoutVars>
      </dgm:prSet>
      <dgm:spPr/>
      <dgm:t>
        <a:bodyPr/>
        <a:lstStyle/>
        <a:p>
          <a:endParaRPr lang="en-US"/>
        </a:p>
      </dgm:t>
    </dgm:pt>
    <dgm:pt modelId="{2C8A6186-E123-42F6-8644-502655D4A43E}" type="pres">
      <dgm:prSet presAssocID="{6768CE75-CF58-4797-9EBF-C65816C09E7B}" presName="parTransTwo" presStyleCnt="0"/>
      <dgm:spPr/>
    </dgm:pt>
    <dgm:pt modelId="{F7EDB3F4-4100-4D50-8D3E-2AAFF046D061}" type="pres">
      <dgm:prSet presAssocID="{6768CE75-CF58-4797-9EBF-C65816C09E7B}" presName="horzTwo" presStyleCnt="0"/>
      <dgm:spPr/>
    </dgm:pt>
    <dgm:pt modelId="{02A2E61D-EBA6-4344-8FAB-8F1E75D38AA4}" type="pres">
      <dgm:prSet presAssocID="{7CE4A194-AAF2-4245-B685-B980A9D0BF59}" presName="vertThree" presStyleCnt="0"/>
      <dgm:spPr/>
    </dgm:pt>
    <dgm:pt modelId="{78D7AF3E-F691-4E19-BBF5-6730078F7E51}" type="pres">
      <dgm:prSet presAssocID="{7CE4A194-AAF2-4245-B685-B980A9D0BF59}" presName="txThree" presStyleLbl="node3" presStyleIdx="2" presStyleCnt="3">
        <dgm:presLayoutVars>
          <dgm:chPref val="3"/>
        </dgm:presLayoutVars>
      </dgm:prSet>
      <dgm:spPr/>
      <dgm:t>
        <a:bodyPr/>
        <a:lstStyle/>
        <a:p>
          <a:endParaRPr lang="en-US"/>
        </a:p>
      </dgm:t>
    </dgm:pt>
    <dgm:pt modelId="{C684D5D0-A634-46F2-927E-E92EBDFBE80A}" type="pres">
      <dgm:prSet presAssocID="{7CE4A194-AAF2-4245-B685-B980A9D0BF59}" presName="horzThree" presStyleCnt="0"/>
      <dgm:spPr/>
    </dgm:pt>
  </dgm:ptLst>
  <dgm:cxnLst>
    <dgm:cxn modelId="{B83EE302-729D-461F-946B-58ED272DD15A}" type="presOf" srcId="{DC5F0C19-DB21-4841-9746-B4FE078FBC50}" destId="{96D15880-4C2A-4FDC-B111-C1763634530C}" srcOrd="0" destOrd="0" presId="urn:microsoft.com/office/officeart/2005/8/layout/hierarchy4"/>
    <dgm:cxn modelId="{7DB0511D-73F7-4EFE-8B0B-8CF5825652C1}" type="presOf" srcId="{7CE4A194-AAF2-4245-B685-B980A9D0BF59}" destId="{78D7AF3E-F691-4E19-BBF5-6730078F7E51}" srcOrd="0" destOrd="0" presId="urn:microsoft.com/office/officeart/2005/8/layout/hierarchy4"/>
    <dgm:cxn modelId="{08DD0C47-FD87-43E0-B5E9-7052F8A1CA11}" type="presOf" srcId="{BEC78B01-606C-4CE8-B713-C3729025F860}" destId="{06827357-7D2C-45C4-9882-6EF3BB8D65B6}" srcOrd="0" destOrd="0" presId="urn:microsoft.com/office/officeart/2005/8/layout/hierarchy4"/>
    <dgm:cxn modelId="{5485693B-FD17-4DDD-BB52-9F79F1F0F946}" srcId="{BEC78B01-606C-4CE8-B713-C3729025F860}" destId="{135DCC02-AC22-43C4-99BB-5E358A1F9A9A}" srcOrd="1" destOrd="0" parTransId="{46347F8C-750B-4897-AECE-0243FB9BCA16}" sibTransId="{C4712B83-1633-4585-94DD-E6EB51A9DA74}"/>
    <dgm:cxn modelId="{28E07AF4-D08A-4A9B-821D-429C1C347ABB}" srcId="{6B18B2EF-C1CE-4807-A44C-76EFED681765}" destId="{DC5F0C19-DB21-4841-9746-B4FE078FBC50}" srcOrd="0" destOrd="0" parTransId="{1F3F7323-DB92-47C1-A55D-63E11FBB5796}" sibTransId="{E1F12841-74E4-4B6D-82A9-1BDEA66ACFD2}"/>
    <dgm:cxn modelId="{DFCC23C3-8179-4CA2-8B5D-4C571CF54B1D}" type="presOf" srcId="{6B18B2EF-C1CE-4807-A44C-76EFED681765}" destId="{F787752B-73FB-412A-8217-3D01D3DA916B}" srcOrd="0" destOrd="0" presId="urn:microsoft.com/office/officeart/2005/8/layout/hierarchy4"/>
    <dgm:cxn modelId="{FED0BBAE-DA0C-4E89-8D0B-795F41A52504}" srcId="{DC5F0C19-DB21-4841-9746-B4FE078FBC50}" destId="{6768CE75-CF58-4797-9EBF-C65816C09E7B}" srcOrd="1" destOrd="0" parTransId="{33BEB419-AEE4-4500-AB8F-78F7495EF142}" sibTransId="{BBEF8F52-186C-48CC-957A-23C5ACC40C06}"/>
    <dgm:cxn modelId="{6EA2D8A8-F5A5-4FEB-8250-6CA8BA2EEACC}" type="presOf" srcId="{CC93C7EA-BD1F-410D-B489-FC90F32DB02A}" destId="{F189B81B-E9B7-4F8E-B1F5-031AE98E2C80}" srcOrd="0" destOrd="0" presId="urn:microsoft.com/office/officeart/2005/8/layout/hierarchy4"/>
    <dgm:cxn modelId="{732159FF-5E0F-4D29-8D34-F3A15F95D2A1}" srcId="{6768CE75-CF58-4797-9EBF-C65816C09E7B}" destId="{7CE4A194-AAF2-4245-B685-B980A9D0BF59}" srcOrd="0" destOrd="0" parTransId="{74FD9D80-8874-430F-B5B5-388BAEF0692F}" sibTransId="{8A36AE41-1D96-4685-8364-A9BD77DCF571}"/>
    <dgm:cxn modelId="{5E6EB45B-FD3B-4089-890D-5CB9B2716374}" type="presOf" srcId="{6768CE75-CF58-4797-9EBF-C65816C09E7B}" destId="{A4367C03-1F84-42FA-AB33-4D2E74965A0B}" srcOrd="0" destOrd="0" presId="urn:microsoft.com/office/officeart/2005/8/layout/hierarchy4"/>
    <dgm:cxn modelId="{5947E80F-D168-4DA6-B338-B665BB58B18A}" type="presOf" srcId="{135DCC02-AC22-43C4-99BB-5E358A1F9A9A}" destId="{4D13A2B8-A147-43A3-A60D-1D3686274653}" srcOrd="0" destOrd="0" presId="urn:microsoft.com/office/officeart/2005/8/layout/hierarchy4"/>
    <dgm:cxn modelId="{7E7565D4-970D-4506-B598-1B55FFF12029}" srcId="{BEC78B01-606C-4CE8-B713-C3729025F860}" destId="{CC93C7EA-BD1F-410D-B489-FC90F32DB02A}" srcOrd="0" destOrd="0" parTransId="{3B466FF0-D983-45F1-BDD6-7A6B90202991}" sibTransId="{CB65740E-B6DD-4D35-B409-395C3FBE18E0}"/>
    <dgm:cxn modelId="{29065602-457C-4352-8359-2831D8F5546B}" srcId="{DC5F0C19-DB21-4841-9746-B4FE078FBC50}" destId="{BEC78B01-606C-4CE8-B713-C3729025F860}" srcOrd="0" destOrd="0" parTransId="{EC87C0B1-7235-4C6C-92AB-088221B657B9}" sibTransId="{01140CDC-5FCE-4AE9-9A51-0332E410720D}"/>
    <dgm:cxn modelId="{26A3FDC2-7FED-4917-84D2-56C333FDD656}" type="presParOf" srcId="{F787752B-73FB-412A-8217-3D01D3DA916B}" destId="{2D321A55-E83D-45B2-89A9-7E266B48484F}" srcOrd="0" destOrd="0" presId="urn:microsoft.com/office/officeart/2005/8/layout/hierarchy4"/>
    <dgm:cxn modelId="{4E446FD6-1329-4BEC-B5E3-B46AA488CE5C}" type="presParOf" srcId="{2D321A55-E83D-45B2-89A9-7E266B48484F}" destId="{96D15880-4C2A-4FDC-B111-C1763634530C}" srcOrd="0" destOrd="0" presId="urn:microsoft.com/office/officeart/2005/8/layout/hierarchy4"/>
    <dgm:cxn modelId="{A9B2A729-73E0-4E61-B35B-97A38229AD76}" type="presParOf" srcId="{2D321A55-E83D-45B2-89A9-7E266B48484F}" destId="{99EA942B-3799-4709-925B-08149675BAEB}" srcOrd="1" destOrd="0" presId="urn:microsoft.com/office/officeart/2005/8/layout/hierarchy4"/>
    <dgm:cxn modelId="{64168212-0413-4E63-9A25-2BB12A7F3DF0}" type="presParOf" srcId="{2D321A55-E83D-45B2-89A9-7E266B48484F}" destId="{E2C452DA-2566-425D-89B4-7DB2D0F64686}" srcOrd="2" destOrd="0" presId="urn:microsoft.com/office/officeart/2005/8/layout/hierarchy4"/>
    <dgm:cxn modelId="{05EE8570-AE64-4AF0-965B-3E41E940EDD9}" type="presParOf" srcId="{E2C452DA-2566-425D-89B4-7DB2D0F64686}" destId="{59F0ECE5-0B77-4AA7-88F4-982CD3B3E51A}" srcOrd="0" destOrd="0" presId="urn:microsoft.com/office/officeart/2005/8/layout/hierarchy4"/>
    <dgm:cxn modelId="{FCB96812-E2D0-4F00-AB2A-3B67E87C4C92}" type="presParOf" srcId="{59F0ECE5-0B77-4AA7-88F4-982CD3B3E51A}" destId="{06827357-7D2C-45C4-9882-6EF3BB8D65B6}" srcOrd="0" destOrd="0" presId="urn:microsoft.com/office/officeart/2005/8/layout/hierarchy4"/>
    <dgm:cxn modelId="{C41C1834-890E-475A-A9F0-723F626DADCD}" type="presParOf" srcId="{59F0ECE5-0B77-4AA7-88F4-982CD3B3E51A}" destId="{C6524572-E1B7-417C-AE16-4562744916D8}" srcOrd="1" destOrd="0" presId="urn:microsoft.com/office/officeart/2005/8/layout/hierarchy4"/>
    <dgm:cxn modelId="{7E69FBA8-EFAC-46BF-A4EF-254964C8C663}" type="presParOf" srcId="{59F0ECE5-0B77-4AA7-88F4-982CD3B3E51A}" destId="{016D430C-3858-4806-8A24-21F6F9FF180A}" srcOrd="2" destOrd="0" presId="urn:microsoft.com/office/officeart/2005/8/layout/hierarchy4"/>
    <dgm:cxn modelId="{E1B6F843-96BD-438C-A114-6DBFAA9FFC37}" type="presParOf" srcId="{016D430C-3858-4806-8A24-21F6F9FF180A}" destId="{8A834D43-3CDC-4391-A59A-F0793889EB26}" srcOrd="0" destOrd="0" presId="urn:microsoft.com/office/officeart/2005/8/layout/hierarchy4"/>
    <dgm:cxn modelId="{926A85F4-4E50-4F36-9A89-74C21BCAB102}" type="presParOf" srcId="{8A834D43-3CDC-4391-A59A-F0793889EB26}" destId="{F189B81B-E9B7-4F8E-B1F5-031AE98E2C80}" srcOrd="0" destOrd="0" presId="urn:microsoft.com/office/officeart/2005/8/layout/hierarchy4"/>
    <dgm:cxn modelId="{1C19D8CB-5A17-47CD-9B55-71044F848D0D}" type="presParOf" srcId="{8A834D43-3CDC-4391-A59A-F0793889EB26}" destId="{0D7059F0-8A14-4C7C-A306-BFA6ED59BF44}" srcOrd="1" destOrd="0" presId="urn:microsoft.com/office/officeart/2005/8/layout/hierarchy4"/>
    <dgm:cxn modelId="{418D7003-3171-4B00-857B-A32D1E99F471}" type="presParOf" srcId="{016D430C-3858-4806-8A24-21F6F9FF180A}" destId="{714F7868-F7E8-404A-A9EF-486B7EC0E935}" srcOrd="1" destOrd="0" presId="urn:microsoft.com/office/officeart/2005/8/layout/hierarchy4"/>
    <dgm:cxn modelId="{47114C63-6F0B-4C3B-96ED-695E3BD990F8}" type="presParOf" srcId="{016D430C-3858-4806-8A24-21F6F9FF180A}" destId="{26DD38CA-8E84-4C70-BDD4-7447A473420F}" srcOrd="2" destOrd="0" presId="urn:microsoft.com/office/officeart/2005/8/layout/hierarchy4"/>
    <dgm:cxn modelId="{52E6FD80-7210-4994-9446-995D430C9CF1}" type="presParOf" srcId="{26DD38CA-8E84-4C70-BDD4-7447A473420F}" destId="{4D13A2B8-A147-43A3-A60D-1D3686274653}" srcOrd="0" destOrd="0" presId="urn:microsoft.com/office/officeart/2005/8/layout/hierarchy4"/>
    <dgm:cxn modelId="{E9F07F75-4D9D-4E98-8451-CEC4C22849BB}" type="presParOf" srcId="{26DD38CA-8E84-4C70-BDD4-7447A473420F}" destId="{8A926333-0563-444D-AAC1-6E029472E83A}" srcOrd="1" destOrd="0" presId="urn:microsoft.com/office/officeart/2005/8/layout/hierarchy4"/>
    <dgm:cxn modelId="{1D05BA54-DAF8-4600-B91D-52398451A688}" type="presParOf" srcId="{E2C452DA-2566-425D-89B4-7DB2D0F64686}" destId="{0597F7AB-7EF6-406E-A839-81AFA536C032}" srcOrd="1" destOrd="0" presId="urn:microsoft.com/office/officeart/2005/8/layout/hierarchy4"/>
    <dgm:cxn modelId="{25932EC7-34B2-4B0F-9644-BB8F0924D570}" type="presParOf" srcId="{E2C452DA-2566-425D-89B4-7DB2D0F64686}" destId="{B354A7FD-12B7-43BB-A9FE-707B561100AD}" srcOrd="2" destOrd="0" presId="urn:microsoft.com/office/officeart/2005/8/layout/hierarchy4"/>
    <dgm:cxn modelId="{70AFA0BA-05FA-4773-9BD2-B89BEA9ACD88}" type="presParOf" srcId="{B354A7FD-12B7-43BB-A9FE-707B561100AD}" destId="{A4367C03-1F84-42FA-AB33-4D2E74965A0B}" srcOrd="0" destOrd="0" presId="urn:microsoft.com/office/officeart/2005/8/layout/hierarchy4"/>
    <dgm:cxn modelId="{4C4A793B-A39F-44FD-9349-71CF2E71F1CD}" type="presParOf" srcId="{B354A7FD-12B7-43BB-A9FE-707B561100AD}" destId="{2C8A6186-E123-42F6-8644-502655D4A43E}" srcOrd="1" destOrd="0" presId="urn:microsoft.com/office/officeart/2005/8/layout/hierarchy4"/>
    <dgm:cxn modelId="{B222DBD8-4C65-4A9B-A955-DC6A0C5D7B25}" type="presParOf" srcId="{B354A7FD-12B7-43BB-A9FE-707B561100AD}" destId="{F7EDB3F4-4100-4D50-8D3E-2AAFF046D061}" srcOrd="2" destOrd="0" presId="urn:microsoft.com/office/officeart/2005/8/layout/hierarchy4"/>
    <dgm:cxn modelId="{D14A030F-22BE-43FC-8A86-D1E3F5AA0306}" type="presParOf" srcId="{F7EDB3F4-4100-4D50-8D3E-2AAFF046D061}" destId="{02A2E61D-EBA6-4344-8FAB-8F1E75D38AA4}" srcOrd="0" destOrd="0" presId="urn:microsoft.com/office/officeart/2005/8/layout/hierarchy4"/>
    <dgm:cxn modelId="{825937B1-7029-4AB0-ABBD-88D13FD759E5}" type="presParOf" srcId="{02A2E61D-EBA6-4344-8FAB-8F1E75D38AA4}" destId="{78D7AF3E-F691-4E19-BBF5-6730078F7E51}" srcOrd="0" destOrd="0" presId="urn:microsoft.com/office/officeart/2005/8/layout/hierarchy4"/>
    <dgm:cxn modelId="{C4EF9502-8E5F-445B-A9E2-780290F81CBC}" type="presParOf" srcId="{02A2E61D-EBA6-4344-8FAB-8F1E75D38AA4}" destId="{C684D5D0-A634-46F2-927E-E92EBDFBE80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A800104-C420-4BB2-BA4D-A107BE832DA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77176E67-CB6D-4C13-B45D-949422A481CC}">
      <dgm:prSet phldrT="[Teksti]"/>
      <dgm:spPr/>
      <dgm:t>
        <a:bodyPr/>
        <a:lstStyle/>
        <a:p>
          <a:r>
            <a:rPr lang="fi-FI" dirty="0" smtClean="0"/>
            <a:t>Kaikki kuuluu tehdä Jumalan kunniaksi, koska ortodoksisen uskon mukaan Jumala loi ihmisen omaksi kuvakseen. </a:t>
          </a:r>
          <a:endParaRPr lang="en-US" dirty="0"/>
        </a:p>
      </dgm:t>
    </dgm:pt>
    <dgm:pt modelId="{6D38EE1B-E202-488B-B16E-EDDAEEC67369}" type="parTrans" cxnId="{63DA6559-6C4A-4829-A102-527D547DDDDE}">
      <dgm:prSet/>
      <dgm:spPr/>
      <dgm:t>
        <a:bodyPr/>
        <a:lstStyle/>
        <a:p>
          <a:endParaRPr lang="en-US"/>
        </a:p>
      </dgm:t>
    </dgm:pt>
    <dgm:pt modelId="{DAA96145-E6AB-49EB-BD04-E49D80828661}" type="sibTrans" cxnId="{63DA6559-6C4A-4829-A102-527D547DDDDE}">
      <dgm:prSet/>
      <dgm:spPr/>
      <dgm:t>
        <a:bodyPr/>
        <a:lstStyle/>
        <a:p>
          <a:endParaRPr lang="en-US"/>
        </a:p>
      </dgm:t>
    </dgm:pt>
    <dgm:pt modelId="{CDB70453-B082-4280-96DB-31961DAB7606}">
      <dgm:prSet phldrT="[Teksti]" custT="1"/>
      <dgm:spPr/>
      <dgm:t>
        <a:bodyPr/>
        <a:lstStyle/>
        <a:p>
          <a:r>
            <a:rPr lang="fi-FI" sz="3600" dirty="0" smtClean="0"/>
            <a:t>Hengellisyys kattaa koko elämän</a:t>
          </a:r>
          <a:endParaRPr lang="en-US" sz="3600" dirty="0"/>
        </a:p>
      </dgm:t>
    </dgm:pt>
    <dgm:pt modelId="{22EFEFA9-C0A5-4617-AA90-08585BAC2896}" type="parTrans" cxnId="{FBBB793E-3237-4CE5-A2B5-C414BF744ED9}">
      <dgm:prSet/>
      <dgm:spPr/>
      <dgm:t>
        <a:bodyPr/>
        <a:lstStyle/>
        <a:p>
          <a:endParaRPr lang="en-US"/>
        </a:p>
      </dgm:t>
    </dgm:pt>
    <dgm:pt modelId="{F5129834-B873-42B7-B6CB-969FF950DBD3}" type="sibTrans" cxnId="{FBBB793E-3237-4CE5-A2B5-C414BF744ED9}">
      <dgm:prSet/>
      <dgm:spPr/>
      <dgm:t>
        <a:bodyPr/>
        <a:lstStyle/>
        <a:p>
          <a:endParaRPr lang="en-US"/>
        </a:p>
      </dgm:t>
    </dgm:pt>
    <dgm:pt modelId="{26D1CD34-AED7-4B95-BA10-140ACA4C9028}">
      <dgm:prSet phldrT="[Teksti]" custT="1"/>
      <dgm:spPr/>
      <dgm:t>
        <a:bodyPr/>
        <a:lstStyle/>
        <a:p>
          <a:r>
            <a:rPr lang="fi-FI" sz="1800" dirty="0" smtClean="0"/>
            <a:t>Ehtoollinen on hengellisen elämän yksi tärkeimmistä tapahtumista, johon osallistuvat myös sylivauvat heti kasteesta alkaen. Ehtoollisyhteyteen suhtaudutaan kielteisesti muiden kristittyjen kanssa</a:t>
          </a:r>
          <a:endParaRPr lang="en-US" sz="1800" dirty="0"/>
        </a:p>
      </dgm:t>
    </dgm:pt>
    <dgm:pt modelId="{AD8D88D4-196E-4335-86DD-E4EF6890D9F7}" type="parTrans" cxnId="{CE9E615F-8EE1-41FB-B103-A4CBDF945C39}">
      <dgm:prSet/>
      <dgm:spPr/>
      <dgm:t>
        <a:bodyPr/>
        <a:lstStyle/>
        <a:p>
          <a:endParaRPr lang="en-US"/>
        </a:p>
      </dgm:t>
    </dgm:pt>
    <dgm:pt modelId="{914FA9D5-2E5F-4511-AD6F-42EC3078A86B}" type="sibTrans" cxnId="{CE9E615F-8EE1-41FB-B103-A4CBDF945C39}">
      <dgm:prSet/>
      <dgm:spPr/>
      <dgm:t>
        <a:bodyPr/>
        <a:lstStyle/>
        <a:p>
          <a:endParaRPr lang="en-US"/>
        </a:p>
      </dgm:t>
    </dgm:pt>
    <dgm:pt modelId="{AED9E5C2-E330-4705-ADE4-AD15DE1022AD}">
      <dgm:prSet phldrT="[Teksti]" phldr="1"/>
      <dgm:spPr/>
      <dgm:t>
        <a:bodyPr/>
        <a:lstStyle/>
        <a:p>
          <a:endParaRPr lang="en-US"/>
        </a:p>
      </dgm:t>
    </dgm:pt>
    <dgm:pt modelId="{BFC739EB-8C15-4008-8C0F-0E76358339B4}" type="parTrans" cxnId="{76642767-C5F1-411E-9552-02B89065B38B}">
      <dgm:prSet/>
      <dgm:spPr/>
      <dgm:t>
        <a:bodyPr/>
        <a:lstStyle/>
        <a:p>
          <a:endParaRPr lang="en-US"/>
        </a:p>
      </dgm:t>
    </dgm:pt>
    <dgm:pt modelId="{F8E8CD1A-9BFF-4D47-8D0B-6E3238EE7365}" type="sibTrans" cxnId="{76642767-C5F1-411E-9552-02B89065B38B}">
      <dgm:prSet/>
      <dgm:spPr/>
      <dgm:t>
        <a:bodyPr/>
        <a:lstStyle/>
        <a:p>
          <a:endParaRPr lang="en-US"/>
        </a:p>
      </dgm:t>
    </dgm:pt>
    <dgm:pt modelId="{D8C0A94C-CA4F-4569-A893-BFAAE79B00E3}">
      <dgm:prSet phldrT="[Teksti]" phldr="1"/>
      <dgm:spPr/>
      <dgm:t>
        <a:bodyPr/>
        <a:lstStyle/>
        <a:p>
          <a:endParaRPr lang="en-US"/>
        </a:p>
      </dgm:t>
    </dgm:pt>
    <dgm:pt modelId="{6657B69F-D112-456E-B5DB-D27B9F446387}" type="parTrans" cxnId="{A00D5F1F-5F78-40E9-B881-A079F50DD9CC}">
      <dgm:prSet/>
      <dgm:spPr/>
      <dgm:t>
        <a:bodyPr/>
        <a:lstStyle/>
        <a:p>
          <a:endParaRPr lang="en-US"/>
        </a:p>
      </dgm:t>
    </dgm:pt>
    <dgm:pt modelId="{B9F2733E-42CE-47C2-B345-64D2FAD539FD}" type="sibTrans" cxnId="{A00D5F1F-5F78-40E9-B881-A079F50DD9CC}">
      <dgm:prSet/>
      <dgm:spPr/>
      <dgm:t>
        <a:bodyPr/>
        <a:lstStyle/>
        <a:p>
          <a:endParaRPr lang="en-US"/>
        </a:p>
      </dgm:t>
    </dgm:pt>
    <dgm:pt modelId="{B5408294-CD4D-41AE-A253-B73BA8B3F7D0}">
      <dgm:prSet custT="1"/>
      <dgm:spPr/>
      <dgm:t>
        <a:bodyPr/>
        <a:lstStyle/>
        <a:p>
          <a:r>
            <a:rPr lang="fi-FI" sz="2000" dirty="0" smtClean="0"/>
            <a:t>Ristinmerkin tekeminen lyhyen rukouksen myötä</a:t>
          </a:r>
          <a:endParaRPr lang="en-US" sz="2000" dirty="0"/>
        </a:p>
      </dgm:t>
    </dgm:pt>
    <dgm:pt modelId="{B611DC0B-2585-4D91-821F-4E7A0671E879}" type="parTrans" cxnId="{F65B048B-7D87-45A3-8B72-D2888E57DE64}">
      <dgm:prSet/>
      <dgm:spPr/>
      <dgm:t>
        <a:bodyPr/>
        <a:lstStyle/>
        <a:p>
          <a:endParaRPr lang="en-US"/>
        </a:p>
      </dgm:t>
    </dgm:pt>
    <dgm:pt modelId="{4DF1E770-D71F-4E7D-AD37-AFB6C7FCA0C5}" type="sibTrans" cxnId="{F65B048B-7D87-45A3-8B72-D2888E57DE64}">
      <dgm:prSet/>
      <dgm:spPr/>
      <dgm:t>
        <a:bodyPr/>
        <a:lstStyle/>
        <a:p>
          <a:endParaRPr lang="en-US"/>
        </a:p>
      </dgm:t>
    </dgm:pt>
    <dgm:pt modelId="{256ACDD7-5287-4753-AE39-744237C5A72A}">
      <dgm:prSet custT="1"/>
      <dgm:spPr/>
      <dgm:t>
        <a:bodyPr/>
        <a:lstStyle/>
        <a:p>
          <a:r>
            <a:rPr lang="fi-FI" sz="1800" dirty="0" smtClean="0"/>
            <a:t>Ennen työhön, opiskeluun ryhdyttäessä  tai matkalle lähtiessä</a:t>
          </a:r>
          <a:endParaRPr lang="fi-FI" sz="1800" dirty="0"/>
        </a:p>
      </dgm:t>
    </dgm:pt>
    <dgm:pt modelId="{463858A3-264F-4B6B-9CD7-317FF689973E}" type="parTrans" cxnId="{49C22FB6-1E95-40B8-B227-82D46B0A9A75}">
      <dgm:prSet/>
      <dgm:spPr/>
      <dgm:t>
        <a:bodyPr/>
        <a:lstStyle/>
        <a:p>
          <a:endParaRPr lang="en-US"/>
        </a:p>
      </dgm:t>
    </dgm:pt>
    <dgm:pt modelId="{03350BEA-6AEE-47F4-B553-7B70084D22AD}" type="sibTrans" cxnId="{49C22FB6-1E95-40B8-B227-82D46B0A9A75}">
      <dgm:prSet/>
      <dgm:spPr/>
      <dgm:t>
        <a:bodyPr/>
        <a:lstStyle/>
        <a:p>
          <a:endParaRPr lang="en-US"/>
        </a:p>
      </dgm:t>
    </dgm:pt>
    <dgm:pt modelId="{CF861C03-E47A-444A-9A8C-17B482399BD9}">
      <dgm:prSet custT="1"/>
      <dgm:spPr/>
      <dgm:t>
        <a:bodyPr/>
        <a:lstStyle/>
        <a:p>
          <a:r>
            <a:rPr lang="fi-FI" sz="1800" dirty="0" smtClean="0"/>
            <a:t>Kirkkoon astuttaessa</a:t>
          </a:r>
          <a:endParaRPr lang="fi-FI" sz="1800" dirty="0"/>
        </a:p>
      </dgm:t>
    </dgm:pt>
    <dgm:pt modelId="{D0D880DD-B381-4367-9805-30BDB3D7C21A}" type="parTrans" cxnId="{D24BB5B5-3A8B-476E-AAAF-BEFEDDCDC6C1}">
      <dgm:prSet/>
      <dgm:spPr/>
      <dgm:t>
        <a:bodyPr/>
        <a:lstStyle/>
        <a:p>
          <a:endParaRPr lang="en-US"/>
        </a:p>
      </dgm:t>
    </dgm:pt>
    <dgm:pt modelId="{554A25F0-F9B4-4BA7-9D4D-F0986720E342}" type="sibTrans" cxnId="{D24BB5B5-3A8B-476E-AAAF-BEFEDDCDC6C1}">
      <dgm:prSet/>
      <dgm:spPr/>
      <dgm:t>
        <a:bodyPr/>
        <a:lstStyle/>
        <a:p>
          <a:endParaRPr lang="en-US"/>
        </a:p>
      </dgm:t>
    </dgm:pt>
    <dgm:pt modelId="{45A51B7A-7F56-4B16-BE77-A1C025DC1AA8}">
      <dgm:prSet custT="1"/>
      <dgm:spPr/>
      <dgm:t>
        <a:bodyPr/>
        <a:lstStyle/>
        <a:p>
          <a:r>
            <a:rPr lang="fi-FI" sz="1800" dirty="0" smtClean="0"/>
            <a:t>Hautausmaalla kävellessä</a:t>
          </a:r>
          <a:endParaRPr lang="fi-FI" sz="1800" dirty="0"/>
        </a:p>
      </dgm:t>
    </dgm:pt>
    <dgm:pt modelId="{5D44C7A0-0226-412B-9DA1-5B3869AF9FF8}" type="parTrans" cxnId="{41C92934-DE2D-4E43-90A3-D933AFBDEB5D}">
      <dgm:prSet/>
      <dgm:spPr/>
      <dgm:t>
        <a:bodyPr/>
        <a:lstStyle/>
        <a:p>
          <a:endParaRPr lang="en-US"/>
        </a:p>
      </dgm:t>
    </dgm:pt>
    <dgm:pt modelId="{E97920FC-76E9-4989-8CAA-366C018DD64A}" type="sibTrans" cxnId="{41C92934-DE2D-4E43-90A3-D933AFBDEB5D}">
      <dgm:prSet/>
      <dgm:spPr/>
      <dgm:t>
        <a:bodyPr/>
        <a:lstStyle/>
        <a:p>
          <a:endParaRPr lang="en-US"/>
        </a:p>
      </dgm:t>
    </dgm:pt>
    <dgm:pt modelId="{CA04D3B7-B193-467D-96FE-FD04664DD5D2}">
      <dgm:prSet custT="1"/>
      <dgm:spPr/>
      <dgm:t>
        <a:bodyPr/>
        <a:lstStyle/>
        <a:p>
          <a:r>
            <a:rPr lang="fi-FI" sz="1800" dirty="0" smtClean="0"/>
            <a:t>Matkamiehen tai kirkon ristin ohi mentäessä</a:t>
          </a:r>
          <a:endParaRPr lang="fi-FI" sz="1800" dirty="0"/>
        </a:p>
      </dgm:t>
    </dgm:pt>
    <dgm:pt modelId="{E633ADB0-76F8-44C6-BF59-CF2F679730E6}" type="parTrans" cxnId="{5C3965E4-9EE4-47E6-83F8-80F72B453741}">
      <dgm:prSet/>
      <dgm:spPr/>
      <dgm:t>
        <a:bodyPr/>
        <a:lstStyle/>
        <a:p>
          <a:endParaRPr lang="en-US"/>
        </a:p>
      </dgm:t>
    </dgm:pt>
    <dgm:pt modelId="{A90F8B04-676A-43EA-9401-70587E3CDF45}" type="sibTrans" cxnId="{5C3965E4-9EE4-47E6-83F8-80F72B453741}">
      <dgm:prSet/>
      <dgm:spPr/>
      <dgm:t>
        <a:bodyPr/>
        <a:lstStyle/>
        <a:p>
          <a:endParaRPr lang="en-US"/>
        </a:p>
      </dgm:t>
    </dgm:pt>
    <dgm:pt modelId="{466CC0BE-8640-4A13-9798-900EA7397339}">
      <dgm:prSet phldrT="[Teksti]" custT="1"/>
      <dgm:spPr/>
      <dgm:t>
        <a:bodyPr/>
        <a:lstStyle/>
        <a:p>
          <a:r>
            <a:rPr lang="fi-FI" sz="2400" dirty="0" smtClean="0"/>
            <a:t>Ristinmerkillä voidaan myös siunata lähtiessä oma kotiovi, tai sänky nukkumaan mentäessä</a:t>
          </a:r>
          <a:endParaRPr lang="en-US" sz="2400" dirty="0"/>
        </a:p>
      </dgm:t>
    </dgm:pt>
    <dgm:pt modelId="{1B6149A3-12CE-4BAF-955E-9909F43C6298}" type="parTrans" cxnId="{586A385D-CBC9-484F-BB6D-1C2A867A4CE7}">
      <dgm:prSet/>
      <dgm:spPr/>
      <dgm:t>
        <a:bodyPr/>
        <a:lstStyle/>
        <a:p>
          <a:endParaRPr lang="en-US"/>
        </a:p>
      </dgm:t>
    </dgm:pt>
    <dgm:pt modelId="{3CEE7EBC-DA30-4313-8DDE-714BF0CAD119}" type="sibTrans" cxnId="{586A385D-CBC9-484F-BB6D-1C2A867A4CE7}">
      <dgm:prSet/>
      <dgm:spPr/>
      <dgm:t>
        <a:bodyPr/>
        <a:lstStyle/>
        <a:p>
          <a:endParaRPr lang="en-US"/>
        </a:p>
      </dgm:t>
    </dgm:pt>
    <dgm:pt modelId="{D5C3DFC8-DAD8-4B21-B905-52A6DBAF9499}" type="pres">
      <dgm:prSet presAssocID="{6A800104-C420-4BB2-BA4D-A107BE832DAE}" presName="diagram" presStyleCnt="0">
        <dgm:presLayoutVars>
          <dgm:chMax val="1"/>
          <dgm:dir/>
          <dgm:animLvl val="ctr"/>
          <dgm:resizeHandles val="exact"/>
        </dgm:presLayoutVars>
      </dgm:prSet>
      <dgm:spPr/>
      <dgm:t>
        <a:bodyPr/>
        <a:lstStyle/>
        <a:p>
          <a:endParaRPr lang="en-US"/>
        </a:p>
      </dgm:t>
    </dgm:pt>
    <dgm:pt modelId="{8F3FCCB4-2690-4566-B13E-9A0E22C67D97}" type="pres">
      <dgm:prSet presAssocID="{6A800104-C420-4BB2-BA4D-A107BE832DAE}" presName="matrix" presStyleCnt="0"/>
      <dgm:spPr/>
    </dgm:pt>
    <dgm:pt modelId="{FCABBE37-4546-4B9A-9ED4-5042B91FD88E}" type="pres">
      <dgm:prSet presAssocID="{6A800104-C420-4BB2-BA4D-A107BE832DAE}" presName="tile1" presStyleLbl="node1" presStyleIdx="0" presStyleCnt="4"/>
      <dgm:spPr/>
      <dgm:t>
        <a:bodyPr/>
        <a:lstStyle/>
        <a:p>
          <a:endParaRPr lang="en-US"/>
        </a:p>
      </dgm:t>
    </dgm:pt>
    <dgm:pt modelId="{4573E3DF-7B5E-4E63-826F-FE8294A56436}" type="pres">
      <dgm:prSet presAssocID="{6A800104-C420-4BB2-BA4D-A107BE832DAE}" presName="tile1text" presStyleLbl="node1" presStyleIdx="0" presStyleCnt="4">
        <dgm:presLayoutVars>
          <dgm:chMax val="0"/>
          <dgm:chPref val="0"/>
          <dgm:bulletEnabled val="1"/>
        </dgm:presLayoutVars>
      </dgm:prSet>
      <dgm:spPr/>
      <dgm:t>
        <a:bodyPr/>
        <a:lstStyle/>
        <a:p>
          <a:endParaRPr lang="en-US"/>
        </a:p>
      </dgm:t>
    </dgm:pt>
    <dgm:pt modelId="{EC46976F-1E32-4883-B92A-E2400B62B0DA}" type="pres">
      <dgm:prSet presAssocID="{6A800104-C420-4BB2-BA4D-A107BE832DAE}" presName="tile2" presStyleLbl="node1" presStyleIdx="1" presStyleCnt="4"/>
      <dgm:spPr/>
      <dgm:t>
        <a:bodyPr/>
        <a:lstStyle/>
        <a:p>
          <a:endParaRPr lang="en-US"/>
        </a:p>
      </dgm:t>
    </dgm:pt>
    <dgm:pt modelId="{E6025B4D-2532-44B6-9A2E-0D85638E4E07}" type="pres">
      <dgm:prSet presAssocID="{6A800104-C420-4BB2-BA4D-A107BE832DAE}" presName="tile2text" presStyleLbl="node1" presStyleIdx="1" presStyleCnt="4">
        <dgm:presLayoutVars>
          <dgm:chMax val="0"/>
          <dgm:chPref val="0"/>
          <dgm:bulletEnabled val="1"/>
        </dgm:presLayoutVars>
      </dgm:prSet>
      <dgm:spPr/>
      <dgm:t>
        <a:bodyPr/>
        <a:lstStyle/>
        <a:p>
          <a:endParaRPr lang="en-US"/>
        </a:p>
      </dgm:t>
    </dgm:pt>
    <dgm:pt modelId="{04264461-1F4B-4B1B-93D5-A9FD83DF9198}" type="pres">
      <dgm:prSet presAssocID="{6A800104-C420-4BB2-BA4D-A107BE832DAE}" presName="tile3" presStyleLbl="node1" presStyleIdx="2" presStyleCnt="4"/>
      <dgm:spPr/>
      <dgm:t>
        <a:bodyPr/>
        <a:lstStyle/>
        <a:p>
          <a:endParaRPr lang="en-US"/>
        </a:p>
      </dgm:t>
    </dgm:pt>
    <dgm:pt modelId="{DBED143B-F7E1-4DD5-8E06-B7A0BFFD11F6}" type="pres">
      <dgm:prSet presAssocID="{6A800104-C420-4BB2-BA4D-A107BE832DAE}" presName="tile3text" presStyleLbl="node1" presStyleIdx="2" presStyleCnt="4">
        <dgm:presLayoutVars>
          <dgm:chMax val="0"/>
          <dgm:chPref val="0"/>
          <dgm:bulletEnabled val="1"/>
        </dgm:presLayoutVars>
      </dgm:prSet>
      <dgm:spPr/>
      <dgm:t>
        <a:bodyPr/>
        <a:lstStyle/>
        <a:p>
          <a:endParaRPr lang="en-US"/>
        </a:p>
      </dgm:t>
    </dgm:pt>
    <dgm:pt modelId="{110A466C-7E99-4B23-B988-9CEB57DDD15B}" type="pres">
      <dgm:prSet presAssocID="{6A800104-C420-4BB2-BA4D-A107BE832DAE}" presName="tile4" presStyleLbl="node1" presStyleIdx="3" presStyleCnt="4"/>
      <dgm:spPr/>
      <dgm:t>
        <a:bodyPr/>
        <a:lstStyle/>
        <a:p>
          <a:endParaRPr lang="en-US"/>
        </a:p>
      </dgm:t>
    </dgm:pt>
    <dgm:pt modelId="{31D661A6-6031-4922-9FD4-4264D3FFE1DD}" type="pres">
      <dgm:prSet presAssocID="{6A800104-C420-4BB2-BA4D-A107BE832DAE}" presName="tile4text" presStyleLbl="node1" presStyleIdx="3" presStyleCnt="4">
        <dgm:presLayoutVars>
          <dgm:chMax val="0"/>
          <dgm:chPref val="0"/>
          <dgm:bulletEnabled val="1"/>
        </dgm:presLayoutVars>
      </dgm:prSet>
      <dgm:spPr/>
      <dgm:t>
        <a:bodyPr/>
        <a:lstStyle/>
        <a:p>
          <a:endParaRPr lang="en-US"/>
        </a:p>
      </dgm:t>
    </dgm:pt>
    <dgm:pt modelId="{448A18A9-E62E-443C-A1A3-02C6B94B49F4}" type="pres">
      <dgm:prSet presAssocID="{6A800104-C420-4BB2-BA4D-A107BE832DAE}" presName="centerTile" presStyleLbl="fgShp" presStyleIdx="0" presStyleCnt="1">
        <dgm:presLayoutVars>
          <dgm:chMax val="0"/>
          <dgm:chPref val="0"/>
        </dgm:presLayoutVars>
      </dgm:prSet>
      <dgm:spPr/>
      <dgm:t>
        <a:bodyPr/>
        <a:lstStyle/>
        <a:p>
          <a:endParaRPr lang="en-US"/>
        </a:p>
      </dgm:t>
    </dgm:pt>
  </dgm:ptLst>
  <dgm:cxnLst>
    <dgm:cxn modelId="{CE9E615F-8EE1-41FB-B103-A4CBDF945C39}" srcId="{77176E67-CB6D-4C13-B45D-949422A481CC}" destId="{26D1CD34-AED7-4B95-BA10-140ACA4C9028}" srcOrd="3" destOrd="0" parTransId="{AD8D88D4-196E-4335-86DD-E4EF6890D9F7}" sibTransId="{914FA9D5-2E5F-4511-AD6F-42EC3078A86B}"/>
    <dgm:cxn modelId="{9BFD13DF-62F1-43FF-9014-44648A4C85D3}" type="presOf" srcId="{466CC0BE-8640-4A13-9798-900EA7397339}" destId="{DBED143B-F7E1-4DD5-8E06-B7A0BFFD11F6}" srcOrd="1" destOrd="0" presId="urn:microsoft.com/office/officeart/2005/8/layout/matrix1"/>
    <dgm:cxn modelId="{63DA6559-6C4A-4829-A102-527D547DDDDE}" srcId="{6A800104-C420-4BB2-BA4D-A107BE832DAE}" destId="{77176E67-CB6D-4C13-B45D-949422A481CC}" srcOrd="0" destOrd="0" parTransId="{6D38EE1B-E202-488B-B16E-EDDAEEC67369}" sibTransId="{DAA96145-E6AB-49EB-BD04-E49D80828661}"/>
    <dgm:cxn modelId="{4143029D-E82F-4A06-BA11-7B511D173AF5}" type="presOf" srcId="{77176E67-CB6D-4C13-B45D-949422A481CC}" destId="{448A18A9-E62E-443C-A1A3-02C6B94B49F4}" srcOrd="0" destOrd="0" presId="urn:microsoft.com/office/officeart/2005/8/layout/matrix1"/>
    <dgm:cxn modelId="{98A2D97E-19B0-441F-B0D3-47FD4A670A2F}" type="presOf" srcId="{45A51B7A-7F56-4B16-BE77-A1C025DC1AA8}" destId="{E6025B4D-2532-44B6-9A2E-0D85638E4E07}" srcOrd="1" destOrd="3" presId="urn:microsoft.com/office/officeart/2005/8/layout/matrix1"/>
    <dgm:cxn modelId="{49C22FB6-1E95-40B8-B227-82D46B0A9A75}" srcId="{B5408294-CD4D-41AE-A253-B73BA8B3F7D0}" destId="{256ACDD7-5287-4753-AE39-744237C5A72A}" srcOrd="0" destOrd="0" parTransId="{463858A3-264F-4B6B-9CD7-317FF689973E}" sibTransId="{03350BEA-6AEE-47F4-B553-7B70084D22AD}"/>
    <dgm:cxn modelId="{127B0BD3-61B7-4DFA-BFDC-31B4EA79AC06}" type="presOf" srcId="{CDB70453-B082-4280-96DB-31961DAB7606}" destId="{4573E3DF-7B5E-4E63-826F-FE8294A56436}" srcOrd="1" destOrd="0" presId="urn:microsoft.com/office/officeart/2005/8/layout/matrix1"/>
    <dgm:cxn modelId="{A62E883D-646A-4EF6-94F2-609BBF0FD750}" type="presOf" srcId="{CDB70453-B082-4280-96DB-31961DAB7606}" destId="{FCABBE37-4546-4B9A-9ED4-5042B91FD88E}" srcOrd="0" destOrd="0" presId="urn:microsoft.com/office/officeart/2005/8/layout/matrix1"/>
    <dgm:cxn modelId="{87A7AF4F-6408-46ED-80D2-1A5B987E2D9D}" type="presOf" srcId="{B5408294-CD4D-41AE-A253-B73BA8B3F7D0}" destId="{E6025B4D-2532-44B6-9A2E-0D85638E4E07}" srcOrd="1" destOrd="0" presId="urn:microsoft.com/office/officeart/2005/8/layout/matrix1"/>
    <dgm:cxn modelId="{C1C7FC79-5B80-4A0B-8922-DD131CD419B4}" type="presOf" srcId="{CA04D3B7-B193-467D-96FE-FD04664DD5D2}" destId="{E6025B4D-2532-44B6-9A2E-0D85638E4E07}" srcOrd="1" destOrd="4" presId="urn:microsoft.com/office/officeart/2005/8/layout/matrix1"/>
    <dgm:cxn modelId="{A00D5F1F-5F78-40E9-B881-A079F50DD9CC}" srcId="{77176E67-CB6D-4C13-B45D-949422A481CC}" destId="{D8C0A94C-CA4F-4569-A893-BFAAE79B00E3}" srcOrd="5" destOrd="0" parTransId="{6657B69F-D112-456E-B5DB-D27B9F446387}" sibTransId="{B9F2733E-42CE-47C2-B345-64D2FAD539FD}"/>
    <dgm:cxn modelId="{1D233D41-BCDA-4390-91FF-36DC49D0B434}" type="presOf" srcId="{26D1CD34-AED7-4B95-BA10-140ACA4C9028}" destId="{31D661A6-6031-4922-9FD4-4264D3FFE1DD}" srcOrd="1" destOrd="0" presId="urn:microsoft.com/office/officeart/2005/8/layout/matrix1"/>
    <dgm:cxn modelId="{D24BB5B5-3A8B-476E-AAAF-BEFEDDCDC6C1}" srcId="{B5408294-CD4D-41AE-A253-B73BA8B3F7D0}" destId="{CF861C03-E47A-444A-9A8C-17B482399BD9}" srcOrd="1" destOrd="0" parTransId="{D0D880DD-B381-4367-9805-30BDB3D7C21A}" sibTransId="{554A25F0-F9B4-4BA7-9D4D-F0986720E342}"/>
    <dgm:cxn modelId="{5C3965E4-9EE4-47E6-83F8-80F72B453741}" srcId="{B5408294-CD4D-41AE-A253-B73BA8B3F7D0}" destId="{CA04D3B7-B193-467D-96FE-FD04664DD5D2}" srcOrd="3" destOrd="0" parTransId="{E633ADB0-76F8-44C6-BF59-CF2F679730E6}" sibTransId="{A90F8B04-676A-43EA-9401-70587E3CDF45}"/>
    <dgm:cxn modelId="{FBCA96D5-F247-4A50-93B1-5C3045AFAF58}" type="presOf" srcId="{256ACDD7-5287-4753-AE39-744237C5A72A}" destId="{EC46976F-1E32-4883-B92A-E2400B62B0DA}" srcOrd="0" destOrd="1" presId="urn:microsoft.com/office/officeart/2005/8/layout/matrix1"/>
    <dgm:cxn modelId="{DC830DD1-C325-4DB7-A991-5BE025202F2C}" type="presOf" srcId="{45A51B7A-7F56-4B16-BE77-A1C025DC1AA8}" destId="{EC46976F-1E32-4883-B92A-E2400B62B0DA}" srcOrd="0" destOrd="3" presId="urn:microsoft.com/office/officeart/2005/8/layout/matrix1"/>
    <dgm:cxn modelId="{586A385D-CBC9-484F-BB6D-1C2A867A4CE7}" srcId="{77176E67-CB6D-4C13-B45D-949422A481CC}" destId="{466CC0BE-8640-4A13-9798-900EA7397339}" srcOrd="2" destOrd="0" parTransId="{1B6149A3-12CE-4BAF-955E-9909F43C6298}" sibTransId="{3CEE7EBC-DA30-4313-8DDE-714BF0CAD119}"/>
    <dgm:cxn modelId="{41C92934-DE2D-4E43-90A3-D933AFBDEB5D}" srcId="{B5408294-CD4D-41AE-A253-B73BA8B3F7D0}" destId="{45A51B7A-7F56-4B16-BE77-A1C025DC1AA8}" srcOrd="2" destOrd="0" parTransId="{5D44C7A0-0226-412B-9DA1-5B3869AF9FF8}" sibTransId="{E97920FC-76E9-4989-8CAA-366C018DD64A}"/>
    <dgm:cxn modelId="{2E3398F3-1F40-432A-96CD-505D05B305F5}" type="presOf" srcId="{466CC0BE-8640-4A13-9798-900EA7397339}" destId="{04264461-1F4B-4B1B-93D5-A9FD83DF9198}" srcOrd="0" destOrd="0" presId="urn:microsoft.com/office/officeart/2005/8/layout/matrix1"/>
    <dgm:cxn modelId="{FB4C2405-89AC-4376-BB8D-6B218889D130}" type="presOf" srcId="{B5408294-CD4D-41AE-A253-B73BA8B3F7D0}" destId="{EC46976F-1E32-4883-B92A-E2400B62B0DA}" srcOrd="0" destOrd="0" presId="urn:microsoft.com/office/officeart/2005/8/layout/matrix1"/>
    <dgm:cxn modelId="{D4AF85C1-75EC-4066-94C0-C0283EADF196}" type="presOf" srcId="{CF861C03-E47A-444A-9A8C-17B482399BD9}" destId="{E6025B4D-2532-44B6-9A2E-0D85638E4E07}" srcOrd="1" destOrd="2" presId="urn:microsoft.com/office/officeart/2005/8/layout/matrix1"/>
    <dgm:cxn modelId="{2275503D-10C1-42F7-B17F-B7E7A69F61C5}" type="presOf" srcId="{CF861C03-E47A-444A-9A8C-17B482399BD9}" destId="{EC46976F-1E32-4883-B92A-E2400B62B0DA}" srcOrd="0" destOrd="2" presId="urn:microsoft.com/office/officeart/2005/8/layout/matrix1"/>
    <dgm:cxn modelId="{76642767-C5F1-411E-9552-02B89065B38B}" srcId="{77176E67-CB6D-4C13-B45D-949422A481CC}" destId="{AED9E5C2-E330-4705-ADE4-AD15DE1022AD}" srcOrd="4" destOrd="0" parTransId="{BFC739EB-8C15-4008-8C0F-0E76358339B4}" sibTransId="{F8E8CD1A-9BFF-4D47-8D0B-6E3238EE7365}"/>
    <dgm:cxn modelId="{D3659364-6224-4E40-8B03-C6524D79E0D2}" type="presOf" srcId="{26D1CD34-AED7-4B95-BA10-140ACA4C9028}" destId="{110A466C-7E99-4B23-B988-9CEB57DDD15B}" srcOrd="0" destOrd="0" presId="urn:microsoft.com/office/officeart/2005/8/layout/matrix1"/>
    <dgm:cxn modelId="{1FA8EBA3-4584-4508-B082-1F627CBD8F2D}" type="presOf" srcId="{256ACDD7-5287-4753-AE39-744237C5A72A}" destId="{E6025B4D-2532-44B6-9A2E-0D85638E4E07}" srcOrd="1" destOrd="1" presId="urn:microsoft.com/office/officeart/2005/8/layout/matrix1"/>
    <dgm:cxn modelId="{65563460-2618-41D1-9CED-C47E64416AF3}" type="presOf" srcId="{6A800104-C420-4BB2-BA4D-A107BE832DAE}" destId="{D5C3DFC8-DAD8-4B21-B905-52A6DBAF9499}" srcOrd="0" destOrd="0" presId="urn:microsoft.com/office/officeart/2005/8/layout/matrix1"/>
    <dgm:cxn modelId="{81D2EF7F-4435-4606-A8B1-81FF108E746D}" type="presOf" srcId="{CA04D3B7-B193-467D-96FE-FD04664DD5D2}" destId="{EC46976F-1E32-4883-B92A-E2400B62B0DA}" srcOrd="0" destOrd="4" presId="urn:microsoft.com/office/officeart/2005/8/layout/matrix1"/>
    <dgm:cxn modelId="{FBBB793E-3237-4CE5-A2B5-C414BF744ED9}" srcId="{77176E67-CB6D-4C13-B45D-949422A481CC}" destId="{CDB70453-B082-4280-96DB-31961DAB7606}" srcOrd="0" destOrd="0" parTransId="{22EFEFA9-C0A5-4617-AA90-08585BAC2896}" sibTransId="{F5129834-B873-42B7-B6CB-969FF950DBD3}"/>
    <dgm:cxn modelId="{F65B048B-7D87-45A3-8B72-D2888E57DE64}" srcId="{77176E67-CB6D-4C13-B45D-949422A481CC}" destId="{B5408294-CD4D-41AE-A253-B73BA8B3F7D0}" srcOrd="1" destOrd="0" parTransId="{B611DC0B-2585-4D91-821F-4E7A0671E879}" sibTransId="{4DF1E770-D71F-4E7D-AD37-AFB6C7FCA0C5}"/>
    <dgm:cxn modelId="{BF3C3B52-CA68-422D-8D40-EE6A23291E24}" type="presParOf" srcId="{D5C3DFC8-DAD8-4B21-B905-52A6DBAF9499}" destId="{8F3FCCB4-2690-4566-B13E-9A0E22C67D97}" srcOrd="0" destOrd="0" presId="urn:microsoft.com/office/officeart/2005/8/layout/matrix1"/>
    <dgm:cxn modelId="{1B6579E9-27A0-4798-85AB-F88F69C6A1A0}" type="presParOf" srcId="{8F3FCCB4-2690-4566-B13E-9A0E22C67D97}" destId="{FCABBE37-4546-4B9A-9ED4-5042B91FD88E}" srcOrd="0" destOrd="0" presId="urn:microsoft.com/office/officeart/2005/8/layout/matrix1"/>
    <dgm:cxn modelId="{45994201-C49F-41D3-B642-4FED793AB5E6}" type="presParOf" srcId="{8F3FCCB4-2690-4566-B13E-9A0E22C67D97}" destId="{4573E3DF-7B5E-4E63-826F-FE8294A56436}" srcOrd="1" destOrd="0" presId="urn:microsoft.com/office/officeart/2005/8/layout/matrix1"/>
    <dgm:cxn modelId="{44B6E4C3-F93A-4CF9-9115-78C132BBF474}" type="presParOf" srcId="{8F3FCCB4-2690-4566-B13E-9A0E22C67D97}" destId="{EC46976F-1E32-4883-B92A-E2400B62B0DA}" srcOrd="2" destOrd="0" presId="urn:microsoft.com/office/officeart/2005/8/layout/matrix1"/>
    <dgm:cxn modelId="{7CA5CB44-94D3-4DAB-9AF3-A57C69C1E2B6}" type="presParOf" srcId="{8F3FCCB4-2690-4566-B13E-9A0E22C67D97}" destId="{E6025B4D-2532-44B6-9A2E-0D85638E4E07}" srcOrd="3" destOrd="0" presId="urn:microsoft.com/office/officeart/2005/8/layout/matrix1"/>
    <dgm:cxn modelId="{A4D85E00-7565-471E-B4B0-DF8F8B3C4CD7}" type="presParOf" srcId="{8F3FCCB4-2690-4566-B13E-9A0E22C67D97}" destId="{04264461-1F4B-4B1B-93D5-A9FD83DF9198}" srcOrd="4" destOrd="0" presId="urn:microsoft.com/office/officeart/2005/8/layout/matrix1"/>
    <dgm:cxn modelId="{92E40AFD-BA83-41BE-8094-48329FC9C6B4}" type="presParOf" srcId="{8F3FCCB4-2690-4566-B13E-9A0E22C67D97}" destId="{DBED143B-F7E1-4DD5-8E06-B7A0BFFD11F6}" srcOrd="5" destOrd="0" presId="urn:microsoft.com/office/officeart/2005/8/layout/matrix1"/>
    <dgm:cxn modelId="{64C49CE5-73DE-4848-91A2-F36FA8A27D30}" type="presParOf" srcId="{8F3FCCB4-2690-4566-B13E-9A0E22C67D97}" destId="{110A466C-7E99-4B23-B988-9CEB57DDD15B}" srcOrd="6" destOrd="0" presId="urn:microsoft.com/office/officeart/2005/8/layout/matrix1"/>
    <dgm:cxn modelId="{554D266E-A52B-42C0-BC53-A9F164C7EA74}" type="presParOf" srcId="{8F3FCCB4-2690-4566-B13E-9A0E22C67D97}" destId="{31D661A6-6031-4922-9FD4-4264D3FFE1DD}" srcOrd="7" destOrd="0" presId="urn:microsoft.com/office/officeart/2005/8/layout/matrix1"/>
    <dgm:cxn modelId="{B42EC83F-A83A-4721-B397-60AFBA8C844F}" type="presParOf" srcId="{D5C3DFC8-DAD8-4B21-B905-52A6DBAF9499}" destId="{448A18A9-E62E-443C-A1A3-02C6B94B49F4}"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F68A004-E810-4E31-89E5-0F8060A5B1B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39043EA8-850D-429E-B510-75EB0268043C}">
      <dgm:prSet custT="1">
        <dgm:style>
          <a:lnRef idx="1">
            <a:schemeClr val="accent2"/>
          </a:lnRef>
          <a:fillRef idx="2">
            <a:schemeClr val="accent2"/>
          </a:fillRef>
          <a:effectRef idx="1">
            <a:schemeClr val="accent2"/>
          </a:effectRef>
          <a:fontRef idx="minor">
            <a:schemeClr val="dk1"/>
          </a:fontRef>
        </dgm:style>
      </dgm:prSet>
      <dgm:spPr/>
      <dgm:t>
        <a:bodyPr/>
        <a:lstStyle/>
        <a:p>
          <a:r>
            <a:rPr lang="fi-FI" sz="2000" dirty="0" smtClean="0"/>
            <a:t>"Buddha" tarkoittaa "herännyttä", tai "valaistunutta"</a:t>
          </a:r>
          <a:endParaRPr lang="fi-FI" sz="2000" dirty="0"/>
        </a:p>
      </dgm:t>
    </dgm:pt>
    <dgm:pt modelId="{47786786-B689-43CB-BF69-36E149563CB4}" type="parTrans" cxnId="{EC72D131-1F84-429D-A8C1-6FD3B37DA3AA}">
      <dgm:prSet/>
      <dgm:spPr/>
      <dgm:t>
        <a:bodyPr/>
        <a:lstStyle/>
        <a:p>
          <a:endParaRPr lang="en-US"/>
        </a:p>
      </dgm:t>
    </dgm:pt>
    <dgm:pt modelId="{005110E3-D4CA-4487-B716-54026BBB1277}" type="sibTrans" cxnId="{EC72D131-1F84-429D-A8C1-6FD3B37DA3AA}">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a:p>
      </dgm:t>
    </dgm:pt>
    <dgm:pt modelId="{3F452559-92E2-486D-A7BC-AE9DA9357FFD}">
      <dgm:prSet custT="1">
        <dgm:style>
          <a:lnRef idx="1">
            <a:schemeClr val="accent2"/>
          </a:lnRef>
          <a:fillRef idx="2">
            <a:schemeClr val="accent2"/>
          </a:fillRef>
          <a:effectRef idx="1">
            <a:schemeClr val="accent2"/>
          </a:effectRef>
          <a:fontRef idx="minor">
            <a:schemeClr val="dk1"/>
          </a:fontRef>
        </dgm:style>
      </dgm:prSet>
      <dgm:spPr/>
      <dgm:t>
        <a:bodyPr/>
        <a:lstStyle/>
        <a:p>
          <a:r>
            <a:rPr lang="fi-FI" sz="1800" dirty="0" smtClean="0"/>
            <a:t>Ei ihmisen elämänkaareen liittyviä siirtymäriittejä, mutta joissakin maissa näitä on kehitelty jälkeenpäin</a:t>
          </a:r>
          <a:endParaRPr lang="fi-FI" sz="1800" dirty="0"/>
        </a:p>
      </dgm:t>
    </dgm:pt>
    <dgm:pt modelId="{0C54191D-619B-4912-8361-6E8C2AB00001}" type="parTrans" cxnId="{833B90F0-D123-435F-AE15-0E1D7E6AB37C}">
      <dgm:prSet/>
      <dgm:spPr/>
      <dgm:t>
        <a:bodyPr/>
        <a:lstStyle/>
        <a:p>
          <a:endParaRPr lang="en-US"/>
        </a:p>
      </dgm:t>
    </dgm:pt>
    <dgm:pt modelId="{994482AC-511D-4958-9ED6-061FE79E5B82}" type="sibTrans" cxnId="{833B90F0-D123-435F-AE15-0E1D7E6AB37C}">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a:p>
      </dgm:t>
    </dgm:pt>
    <dgm:pt modelId="{A5225A44-0CFF-4744-AA52-980B326A3743}">
      <dgm:prSet custT="1">
        <dgm:style>
          <a:lnRef idx="1">
            <a:schemeClr val="accent2"/>
          </a:lnRef>
          <a:fillRef idx="2">
            <a:schemeClr val="accent2"/>
          </a:fillRef>
          <a:effectRef idx="1">
            <a:schemeClr val="accent2"/>
          </a:effectRef>
          <a:fontRef idx="minor">
            <a:schemeClr val="dk1"/>
          </a:fontRef>
        </dgm:style>
      </dgm:prSet>
      <dgm:spPr/>
      <dgm:t>
        <a:bodyPr/>
        <a:lstStyle/>
        <a:p>
          <a:r>
            <a:rPr lang="fi-FI" sz="2400" dirty="0" smtClean="0"/>
            <a:t>Etiikka: moraalinen käyttäytyminen ja meditaatiot</a:t>
          </a:r>
          <a:endParaRPr lang="fi-FI" sz="2400" dirty="0"/>
        </a:p>
      </dgm:t>
    </dgm:pt>
    <dgm:pt modelId="{18D1C946-CDB7-40B5-9811-AAC2AD2CC811}" type="parTrans" cxnId="{1826DC99-90D4-4D5C-8B9E-5D00548DB66B}">
      <dgm:prSet/>
      <dgm:spPr/>
      <dgm:t>
        <a:bodyPr/>
        <a:lstStyle/>
        <a:p>
          <a:endParaRPr lang="en-US"/>
        </a:p>
      </dgm:t>
    </dgm:pt>
    <dgm:pt modelId="{8B29EEC5-2F6D-4D44-B74B-8A5D2B541F7C}" type="sibTrans" cxnId="{1826DC99-90D4-4D5C-8B9E-5D00548DB66B}">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a:p>
      </dgm:t>
    </dgm:pt>
    <dgm:pt modelId="{0BC909FB-083E-4DEB-9B31-6CB22437C0D5}" type="pres">
      <dgm:prSet presAssocID="{9F68A004-E810-4E31-89E5-0F8060A5B1B7}" presName="cycle" presStyleCnt="0">
        <dgm:presLayoutVars>
          <dgm:dir/>
          <dgm:resizeHandles val="exact"/>
        </dgm:presLayoutVars>
      </dgm:prSet>
      <dgm:spPr/>
      <dgm:t>
        <a:bodyPr/>
        <a:lstStyle/>
        <a:p>
          <a:endParaRPr lang="fi-FI"/>
        </a:p>
      </dgm:t>
    </dgm:pt>
    <dgm:pt modelId="{6C476F2E-CEB7-45A4-9335-299981EDF6E9}" type="pres">
      <dgm:prSet presAssocID="{A5225A44-0CFF-4744-AA52-980B326A3743}" presName="node" presStyleLbl="node1" presStyleIdx="0" presStyleCnt="3" custScaleX="129500" custScaleY="137508">
        <dgm:presLayoutVars>
          <dgm:bulletEnabled val="1"/>
        </dgm:presLayoutVars>
      </dgm:prSet>
      <dgm:spPr/>
      <dgm:t>
        <a:bodyPr/>
        <a:lstStyle/>
        <a:p>
          <a:endParaRPr lang="fi-FI"/>
        </a:p>
      </dgm:t>
    </dgm:pt>
    <dgm:pt modelId="{4A9558B4-8EC1-41BF-B532-99C9017699CF}" type="pres">
      <dgm:prSet presAssocID="{8B29EEC5-2F6D-4D44-B74B-8A5D2B541F7C}" presName="sibTrans" presStyleLbl="sibTrans2D1" presStyleIdx="0" presStyleCnt="3"/>
      <dgm:spPr/>
      <dgm:t>
        <a:bodyPr/>
        <a:lstStyle/>
        <a:p>
          <a:endParaRPr lang="fi-FI"/>
        </a:p>
      </dgm:t>
    </dgm:pt>
    <dgm:pt modelId="{3054DFCA-8F76-423D-8C3F-EA5C0006EB9A}" type="pres">
      <dgm:prSet presAssocID="{8B29EEC5-2F6D-4D44-B74B-8A5D2B541F7C}" presName="connectorText" presStyleLbl="sibTrans2D1" presStyleIdx="0" presStyleCnt="3"/>
      <dgm:spPr/>
      <dgm:t>
        <a:bodyPr/>
        <a:lstStyle/>
        <a:p>
          <a:endParaRPr lang="fi-FI"/>
        </a:p>
      </dgm:t>
    </dgm:pt>
    <dgm:pt modelId="{8B76E582-CAB8-407D-B551-465EF94F1246}" type="pres">
      <dgm:prSet presAssocID="{3F452559-92E2-486D-A7BC-AE9DA9357FFD}" presName="node" presStyleLbl="node1" presStyleIdx="1" presStyleCnt="3">
        <dgm:presLayoutVars>
          <dgm:bulletEnabled val="1"/>
        </dgm:presLayoutVars>
      </dgm:prSet>
      <dgm:spPr/>
      <dgm:t>
        <a:bodyPr/>
        <a:lstStyle/>
        <a:p>
          <a:endParaRPr lang="fi-FI"/>
        </a:p>
      </dgm:t>
    </dgm:pt>
    <dgm:pt modelId="{C788B58F-57AA-4DB9-AA22-C15DEA14CB6E}" type="pres">
      <dgm:prSet presAssocID="{994482AC-511D-4958-9ED6-061FE79E5B82}" presName="sibTrans" presStyleLbl="sibTrans2D1" presStyleIdx="1" presStyleCnt="3"/>
      <dgm:spPr/>
      <dgm:t>
        <a:bodyPr/>
        <a:lstStyle/>
        <a:p>
          <a:endParaRPr lang="fi-FI"/>
        </a:p>
      </dgm:t>
    </dgm:pt>
    <dgm:pt modelId="{0450B640-BB33-4007-9B00-BDBF2591E6F2}" type="pres">
      <dgm:prSet presAssocID="{994482AC-511D-4958-9ED6-061FE79E5B82}" presName="connectorText" presStyleLbl="sibTrans2D1" presStyleIdx="1" presStyleCnt="3"/>
      <dgm:spPr/>
      <dgm:t>
        <a:bodyPr/>
        <a:lstStyle/>
        <a:p>
          <a:endParaRPr lang="fi-FI"/>
        </a:p>
      </dgm:t>
    </dgm:pt>
    <dgm:pt modelId="{BB07E312-5093-4381-891F-A036A9A7E677}" type="pres">
      <dgm:prSet presAssocID="{39043EA8-850D-429E-B510-75EB0268043C}" presName="node" presStyleLbl="node1" presStyleIdx="2" presStyleCnt="3">
        <dgm:presLayoutVars>
          <dgm:bulletEnabled val="1"/>
        </dgm:presLayoutVars>
      </dgm:prSet>
      <dgm:spPr/>
      <dgm:t>
        <a:bodyPr/>
        <a:lstStyle/>
        <a:p>
          <a:endParaRPr lang="fi-FI"/>
        </a:p>
      </dgm:t>
    </dgm:pt>
    <dgm:pt modelId="{F20F51BB-3607-4BE6-A391-3921576D3DC1}" type="pres">
      <dgm:prSet presAssocID="{005110E3-D4CA-4487-B716-54026BBB1277}" presName="sibTrans" presStyleLbl="sibTrans2D1" presStyleIdx="2" presStyleCnt="3"/>
      <dgm:spPr/>
      <dgm:t>
        <a:bodyPr/>
        <a:lstStyle/>
        <a:p>
          <a:endParaRPr lang="fi-FI"/>
        </a:p>
      </dgm:t>
    </dgm:pt>
    <dgm:pt modelId="{6B5A78BF-26E3-41AF-849A-1A4DE9EE8B05}" type="pres">
      <dgm:prSet presAssocID="{005110E3-D4CA-4487-B716-54026BBB1277}" presName="connectorText" presStyleLbl="sibTrans2D1" presStyleIdx="2" presStyleCnt="3"/>
      <dgm:spPr/>
      <dgm:t>
        <a:bodyPr/>
        <a:lstStyle/>
        <a:p>
          <a:endParaRPr lang="fi-FI"/>
        </a:p>
      </dgm:t>
    </dgm:pt>
  </dgm:ptLst>
  <dgm:cxnLst>
    <dgm:cxn modelId="{833B90F0-D123-435F-AE15-0E1D7E6AB37C}" srcId="{9F68A004-E810-4E31-89E5-0F8060A5B1B7}" destId="{3F452559-92E2-486D-A7BC-AE9DA9357FFD}" srcOrd="1" destOrd="0" parTransId="{0C54191D-619B-4912-8361-6E8C2AB00001}" sibTransId="{994482AC-511D-4958-9ED6-061FE79E5B82}"/>
    <dgm:cxn modelId="{3FE0799A-F2E3-4E02-8E5D-172A6F061D3E}" type="presOf" srcId="{39043EA8-850D-429E-B510-75EB0268043C}" destId="{BB07E312-5093-4381-891F-A036A9A7E677}" srcOrd="0" destOrd="0" presId="urn:microsoft.com/office/officeart/2005/8/layout/cycle2"/>
    <dgm:cxn modelId="{EC72D131-1F84-429D-A8C1-6FD3B37DA3AA}" srcId="{9F68A004-E810-4E31-89E5-0F8060A5B1B7}" destId="{39043EA8-850D-429E-B510-75EB0268043C}" srcOrd="2" destOrd="0" parTransId="{47786786-B689-43CB-BF69-36E149563CB4}" sibTransId="{005110E3-D4CA-4487-B716-54026BBB1277}"/>
    <dgm:cxn modelId="{B4A021E5-72ED-44C2-8911-61ACC34504ED}" type="presOf" srcId="{994482AC-511D-4958-9ED6-061FE79E5B82}" destId="{0450B640-BB33-4007-9B00-BDBF2591E6F2}" srcOrd="1" destOrd="0" presId="urn:microsoft.com/office/officeart/2005/8/layout/cycle2"/>
    <dgm:cxn modelId="{44F2EF14-65CC-4297-90C9-6D40FE39CA4B}" type="presOf" srcId="{994482AC-511D-4958-9ED6-061FE79E5B82}" destId="{C788B58F-57AA-4DB9-AA22-C15DEA14CB6E}" srcOrd="0" destOrd="0" presId="urn:microsoft.com/office/officeart/2005/8/layout/cycle2"/>
    <dgm:cxn modelId="{057F56EA-7102-4006-935D-B511E817DB5A}" type="presOf" srcId="{9F68A004-E810-4E31-89E5-0F8060A5B1B7}" destId="{0BC909FB-083E-4DEB-9B31-6CB22437C0D5}" srcOrd="0" destOrd="0" presId="urn:microsoft.com/office/officeart/2005/8/layout/cycle2"/>
    <dgm:cxn modelId="{19110A28-616C-4207-97DF-DF7FE986D38F}" type="presOf" srcId="{8B29EEC5-2F6D-4D44-B74B-8A5D2B541F7C}" destId="{4A9558B4-8EC1-41BF-B532-99C9017699CF}" srcOrd="0" destOrd="0" presId="urn:microsoft.com/office/officeart/2005/8/layout/cycle2"/>
    <dgm:cxn modelId="{7CC35E9F-278F-4423-A691-E720FE5BFE72}" type="presOf" srcId="{8B29EEC5-2F6D-4D44-B74B-8A5D2B541F7C}" destId="{3054DFCA-8F76-423D-8C3F-EA5C0006EB9A}" srcOrd="1" destOrd="0" presId="urn:microsoft.com/office/officeart/2005/8/layout/cycle2"/>
    <dgm:cxn modelId="{1826DC99-90D4-4D5C-8B9E-5D00548DB66B}" srcId="{9F68A004-E810-4E31-89E5-0F8060A5B1B7}" destId="{A5225A44-0CFF-4744-AA52-980B326A3743}" srcOrd="0" destOrd="0" parTransId="{18D1C946-CDB7-40B5-9811-AAC2AD2CC811}" sibTransId="{8B29EEC5-2F6D-4D44-B74B-8A5D2B541F7C}"/>
    <dgm:cxn modelId="{45355A18-5C99-422F-BF5D-C880860809B2}" type="presOf" srcId="{005110E3-D4CA-4487-B716-54026BBB1277}" destId="{F20F51BB-3607-4BE6-A391-3921576D3DC1}" srcOrd="0" destOrd="0" presId="urn:microsoft.com/office/officeart/2005/8/layout/cycle2"/>
    <dgm:cxn modelId="{2A7871BD-B2BD-495C-A17D-516CE12C1E64}" type="presOf" srcId="{A5225A44-0CFF-4744-AA52-980B326A3743}" destId="{6C476F2E-CEB7-45A4-9335-299981EDF6E9}" srcOrd="0" destOrd="0" presId="urn:microsoft.com/office/officeart/2005/8/layout/cycle2"/>
    <dgm:cxn modelId="{946DF5BF-E7C5-45CC-A33D-4AF9576212A2}" type="presOf" srcId="{005110E3-D4CA-4487-B716-54026BBB1277}" destId="{6B5A78BF-26E3-41AF-849A-1A4DE9EE8B05}" srcOrd="1" destOrd="0" presId="urn:microsoft.com/office/officeart/2005/8/layout/cycle2"/>
    <dgm:cxn modelId="{201D28CE-841D-4821-A2F2-7AE1C370CCFF}" type="presOf" srcId="{3F452559-92E2-486D-A7BC-AE9DA9357FFD}" destId="{8B76E582-CAB8-407D-B551-465EF94F1246}" srcOrd="0" destOrd="0" presId="urn:microsoft.com/office/officeart/2005/8/layout/cycle2"/>
    <dgm:cxn modelId="{EBBB4069-6630-4E9A-A1F3-0FBAB66119CA}" type="presParOf" srcId="{0BC909FB-083E-4DEB-9B31-6CB22437C0D5}" destId="{6C476F2E-CEB7-45A4-9335-299981EDF6E9}" srcOrd="0" destOrd="0" presId="urn:microsoft.com/office/officeart/2005/8/layout/cycle2"/>
    <dgm:cxn modelId="{579324AD-40CC-4DCE-AAAE-3117D2685705}" type="presParOf" srcId="{0BC909FB-083E-4DEB-9B31-6CB22437C0D5}" destId="{4A9558B4-8EC1-41BF-B532-99C9017699CF}" srcOrd="1" destOrd="0" presId="urn:microsoft.com/office/officeart/2005/8/layout/cycle2"/>
    <dgm:cxn modelId="{C9CB0F6A-9527-4A38-BDFF-CFD11904B5D1}" type="presParOf" srcId="{4A9558B4-8EC1-41BF-B532-99C9017699CF}" destId="{3054DFCA-8F76-423D-8C3F-EA5C0006EB9A}" srcOrd="0" destOrd="0" presId="urn:microsoft.com/office/officeart/2005/8/layout/cycle2"/>
    <dgm:cxn modelId="{88AC757B-8BD5-4088-8A99-118CDA2BC838}" type="presParOf" srcId="{0BC909FB-083E-4DEB-9B31-6CB22437C0D5}" destId="{8B76E582-CAB8-407D-B551-465EF94F1246}" srcOrd="2" destOrd="0" presId="urn:microsoft.com/office/officeart/2005/8/layout/cycle2"/>
    <dgm:cxn modelId="{67237D19-09A4-4FD8-AC25-BB3EAA03AAA3}" type="presParOf" srcId="{0BC909FB-083E-4DEB-9B31-6CB22437C0D5}" destId="{C788B58F-57AA-4DB9-AA22-C15DEA14CB6E}" srcOrd="3" destOrd="0" presId="urn:microsoft.com/office/officeart/2005/8/layout/cycle2"/>
    <dgm:cxn modelId="{972D116D-93B2-4D8C-857F-886DACABEDA4}" type="presParOf" srcId="{C788B58F-57AA-4DB9-AA22-C15DEA14CB6E}" destId="{0450B640-BB33-4007-9B00-BDBF2591E6F2}" srcOrd="0" destOrd="0" presId="urn:microsoft.com/office/officeart/2005/8/layout/cycle2"/>
    <dgm:cxn modelId="{198C9C30-BAE7-4608-94D6-5ED4A0B518AB}" type="presParOf" srcId="{0BC909FB-083E-4DEB-9B31-6CB22437C0D5}" destId="{BB07E312-5093-4381-891F-A036A9A7E677}" srcOrd="4" destOrd="0" presId="urn:microsoft.com/office/officeart/2005/8/layout/cycle2"/>
    <dgm:cxn modelId="{3E7FE5BD-390D-4C0D-8494-B95D4CED343D}" type="presParOf" srcId="{0BC909FB-083E-4DEB-9B31-6CB22437C0D5}" destId="{F20F51BB-3607-4BE6-A391-3921576D3DC1}" srcOrd="5" destOrd="0" presId="urn:microsoft.com/office/officeart/2005/8/layout/cycle2"/>
    <dgm:cxn modelId="{95AA86AB-EFCC-48F2-90C2-EB9AD7A0AA59}" type="presParOf" srcId="{F20F51BB-3607-4BE6-A391-3921576D3DC1}" destId="{6B5A78BF-26E3-41AF-849A-1A4DE9EE8B0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39991E5-E087-4EC4-B239-89FC8C93571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350212E-CAC2-42B4-BB8B-845146FF0641}">
      <dgm:prSet phldrT="[Teksti]"/>
      <dgm:spPr/>
      <dgm:t>
        <a:bodyPr/>
        <a:lstStyle/>
        <a:p>
          <a:r>
            <a:rPr lang="fi-FI" dirty="0" smtClean="0"/>
            <a:t>Hindulaisuudessa useita eri jumalia</a:t>
          </a:r>
          <a:endParaRPr lang="en-US" dirty="0"/>
        </a:p>
      </dgm:t>
    </dgm:pt>
    <dgm:pt modelId="{B1D616DA-CC90-4C6E-ACA6-1E65FAB1DBA0}" type="parTrans" cxnId="{225E2D57-B966-4D5D-A8D4-7CAE3EB90FCF}">
      <dgm:prSet/>
      <dgm:spPr/>
      <dgm:t>
        <a:bodyPr/>
        <a:lstStyle/>
        <a:p>
          <a:endParaRPr lang="en-US"/>
        </a:p>
      </dgm:t>
    </dgm:pt>
    <dgm:pt modelId="{5E7641B2-E3EE-4801-BAEC-8A99B685DC7F}" type="sibTrans" cxnId="{225E2D57-B966-4D5D-A8D4-7CAE3EB90FCF}">
      <dgm:prSet/>
      <dgm:spPr/>
      <dgm:t>
        <a:bodyPr/>
        <a:lstStyle/>
        <a:p>
          <a:endParaRPr lang="en-US"/>
        </a:p>
      </dgm:t>
    </dgm:pt>
    <dgm:pt modelId="{7BBFB80D-D4D9-4958-B111-512B9BA14899}">
      <dgm:prSet/>
      <dgm:spPr/>
      <dgm:t>
        <a:bodyPr/>
        <a:lstStyle/>
        <a:p>
          <a:r>
            <a:rPr lang="fi-FI" dirty="0" smtClean="0"/>
            <a:t>Useimmat hindulaisista kasvissyöjiä, koska eläimen verta ja lihaa pidetään epäpuhtaina</a:t>
          </a:r>
          <a:endParaRPr lang="fi-FI" dirty="0"/>
        </a:p>
      </dgm:t>
    </dgm:pt>
    <dgm:pt modelId="{EDBF7AD7-9C24-4BA4-A3A2-AFB7A2727E68}" type="parTrans" cxnId="{21159B7E-261F-487D-8175-855DAFF732E0}">
      <dgm:prSet/>
      <dgm:spPr/>
      <dgm:t>
        <a:bodyPr/>
        <a:lstStyle/>
        <a:p>
          <a:endParaRPr lang="en-US"/>
        </a:p>
      </dgm:t>
    </dgm:pt>
    <dgm:pt modelId="{7EC6E198-89BB-4F7B-A73D-31FC5693B544}" type="sibTrans" cxnId="{21159B7E-261F-487D-8175-855DAFF732E0}">
      <dgm:prSet/>
      <dgm:spPr/>
      <dgm:t>
        <a:bodyPr/>
        <a:lstStyle/>
        <a:p>
          <a:endParaRPr lang="en-US"/>
        </a:p>
      </dgm:t>
    </dgm:pt>
    <dgm:pt modelId="{05816B01-53F6-4461-BB8E-3D635AE6D02F}">
      <dgm:prSet/>
      <dgm:spPr/>
      <dgm:t>
        <a:bodyPr/>
        <a:lstStyle/>
        <a:p>
          <a:r>
            <a:rPr lang="fi-FI" dirty="0" smtClean="0"/>
            <a:t>Lehmä on pyhä eläin, joten sen lihaa erityisesti vältetään</a:t>
          </a:r>
          <a:endParaRPr lang="fi-FI" dirty="0"/>
        </a:p>
      </dgm:t>
    </dgm:pt>
    <dgm:pt modelId="{F3ECF9DA-AED9-482D-8334-FDA37B487FEA}" type="parTrans" cxnId="{D8B43CAC-3B6F-4DFE-83A3-49C485BB7C7B}">
      <dgm:prSet/>
      <dgm:spPr/>
      <dgm:t>
        <a:bodyPr/>
        <a:lstStyle/>
        <a:p>
          <a:endParaRPr lang="en-US"/>
        </a:p>
      </dgm:t>
    </dgm:pt>
    <dgm:pt modelId="{E978C99B-E314-4960-A0C7-685385CC62B1}" type="sibTrans" cxnId="{D8B43CAC-3B6F-4DFE-83A3-49C485BB7C7B}">
      <dgm:prSet/>
      <dgm:spPr/>
      <dgm:t>
        <a:bodyPr/>
        <a:lstStyle/>
        <a:p>
          <a:endParaRPr lang="en-US"/>
        </a:p>
      </dgm:t>
    </dgm:pt>
    <dgm:pt modelId="{EB316552-56DC-496E-AE14-16EB1855B607}">
      <dgm:prSet/>
      <dgm:spPr/>
      <dgm:t>
        <a:bodyPr/>
        <a:lstStyle/>
        <a:p>
          <a:r>
            <a:rPr lang="fi-FI" dirty="0" smtClean="0"/>
            <a:t>Intiassa vietetään paljon erilaisia juhlia</a:t>
          </a:r>
          <a:endParaRPr lang="fi-FI" dirty="0"/>
        </a:p>
      </dgm:t>
    </dgm:pt>
    <dgm:pt modelId="{76718C1C-937D-473B-B7F8-3B58EDA864E0}" type="parTrans" cxnId="{D640ABE2-CC7D-4780-847A-A632C28CB944}">
      <dgm:prSet/>
      <dgm:spPr/>
      <dgm:t>
        <a:bodyPr/>
        <a:lstStyle/>
        <a:p>
          <a:endParaRPr lang="en-US"/>
        </a:p>
      </dgm:t>
    </dgm:pt>
    <dgm:pt modelId="{52F805E0-456B-46AF-946D-239197E22A0A}" type="sibTrans" cxnId="{D640ABE2-CC7D-4780-847A-A632C28CB944}">
      <dgm:prSet/>
      <dgm:spPr/>
      <dgm:t>
        <a:bodyPr/>
        <a:lstStyle/>
        <a:p>
          <a:endParaRPr lang="en-US"/>
        </a:p>
      </dgm:t>
    </dgm:pt>
    <dgm:pt modelId="{27AB030E-276C-4137-B771-94059EA6C59F}" type="pres">
      <dgm:prSet presAssocID="{639991E5-E087-4EC4-B239-89FC8C93571B}" presName="vert0" presStyleCnt="0">
        <dgm:presLayoutVars>
          <dgm:dir/>
          <dgm:animOne val="branch"/>
          <dgm:animLvl val="lvl"/>
        </dgm:presLayoutVars>
      </dgm:prSet>
      <dgm:spPr/>
      <dgm:t>
        <a:bodyPr/>
        <a:lstStyle/>
        <a:p>
          <a:endParaRPr lang="fi-FI"/>
        </a:p>
      </dgm:t>
    </dgm:pt>
    <dgm:pt modelId="{10047261-0E83-4ADB-99F6-2DABF13BB436}" type="pres">
      <dgm:prSet presAssocID="{4350212E-CAC2-42B4-BB8B-845146FF0641}" presName="thickLine" presStyleLbl="alignNode1" presStyleIdx="0" presStyleCnt="4"/>
      <dgm:spPr/>
    </dgm:pt>
    <dgm:pt modelId="{4753BCE2-8CFA-4941-897B-321D12B7A6C9}" type="pres">
      <dgm:prSet presAssocID="{4350212E-CAC2-42B4-BB8B-845146FF0641}" presName="horz1" presStyleCnt="0"/>
      <dgm:spPr/>
    </dgm:pt>
    <dgm:pt modelId="{D0D7C59E-EA6D-40D0-993C-C13ADC2C6209}" type="pres">
      <dgm:prSet presAssocID="{4350212E-CAC2-42B4-BB8B-845146FF0641}" presName="tx1" presStyleLbl="revTx" presStyleIdx="0" presStyleCnt="4"/>
      <dgm:spPr/>
      <dgm:t>
        <a:bodyPr/>
        <a:lstStyle/>
        <a:p>
          <a:endParaRPr lang="en-US"/>
        </a:p>
      </dgm:t>
    </dgm:pt>
    <dgm:pt modelId="{2DE6E1A9-7635-4F94-811C-532AB3FC4409}" type="pres">
      <dgm:prSet presAssocID="{4350212E-CAC2-42B4-BB8B-845146FF0641}" presName="vert1" presStyleCnt="0"/>
      <dgm:spPr/>
    </dgm:pt>
    <dgm:pt modelId="{190D712E-A765-467E-B6F0-F3377BCCF41B}" type="pres">
      <dgm:prSet presAssocID="{7BBFB80D-D4D9-4958-B111-512B9BA14899}" presName="thickLine" presStyleLbl="alignNode1" presStyleIdx="1" presStyleCnt="4"/>
      <dgm:spPr/>
    </dgm:pt>
    <dgm:pt modelId="{2E53134B-A199-4070-9468-383B6566234E}" type="pres">
      <dgm:prSet presAssocID="{7BBFB80D-D4D9-4958-B111-512B9BA14899}" presName="horz1" presStyleCnt="0"/>
      <dgm:spPr/>
    </dgm:pt>
    <dgm:pt modelId="{19486428-C220-429B-A0D1-ABFAE0946464}" type="pres">
      <dgm:prSet presAssocID="{7BBFB80D-D4D9-4958-B111-512B9BA14899}" presName="tx1" presStyleLbl="revTx" presStyleIdx="1" presStyleCnt="4"/>
      <dgm:spPr/>
      <dgm:t>
        <a:bodyPr/>
        <a:lstStyle/>
        <a:p>
          <a:endParaRPr lang="fi-FI"/>
        </a:p>
      </dgm:t>
    </dgm:pt>
    <dgm:pt modelId="{EA698337-5ED1-4390-A249-9A150443CB66}" type="pres">
      <dgm:prSet presAssocID="{7BBFB80D-D4D9-4958-B111-512B9BA14899}" presName="vert1" presStyleCnt="0"/>
      <dgm:spPr/>
    </dgm:pt>
    <dgm:pt modelId="{4CB52859-A050-4E70-9B58-123A6EC479DA}" type="pres">
      <dgm:prSet presAssocID="{05816B01-53F6-4461-BB8E-3D635AE6D02F}" presName="thickLine" presStyleLbl="alignNode1" presStyleIdx="2" presStyleCnt="4"/>
      <dgm:spPr/>
    </dgm:pt>
    <dgm:pt modelId="{B3478E48-39AD-4DD2-8EB8-685AD7F8C5DB}" type="pres">
      <dgm:prSet presAssocID="{05816B01-53F6-4461-BB8E-3D635AE6D02F}" presName="horz1" presStyleCnt="0"/>
      <dgm:spPr/>
    </dgm:pt>
    <dgm:pt modelId="{2875D7A5-BDBB-4115-B8DB-D9F8460AA7BC}" type="pres">
      <dgm:prSet presAssocID="{05816B01-53F6-4461-BB8E-3D635AE6D02F}" presName="tx1" presStyleLbl="revTx" presStyleIdx="2" presStyleCnt="4"/>
      <dgm:spPr/>
      <dgm:t>
        <a:bodyPr/>
        <a:lstStyle/>
        <a:p>
          <a:endParaRPr lang="fi-FI"/>
        </a:p>
      </dgm:t>
    </dgm:pt>
    <dgm:pt modelId="{2ED93C5A-3149-4864-A3B1-673352546938}" type="pres">
      <dgm:prSet presAssocID="{05816B01-53F6-4461-BB8E-3D635AE6D02F}" presName="vert1" presStyleCnt="0"/>
      <dgm:spPr/>
    </dgm:pt>
    <dgm:pt modelId="{8539FE3E-B67E-460E-9053-20B01AF424A6}" type="pres">
      <dgm:prSet presAssocID="{EB316552-56DC-496E-AE14-16EB1855B607}" presName="thickLine" presStyleLbl="alignNode1" presStyleIdx="3" presStyleCnt="4"/>
      <dgm:spPr/>
    </dgm:pt>
    <dgm:pt modelId="{9E04CB41-B865-457E-A1C3-568AD3603890}" type="pres">
      <dgm:prSet presAssocID="{EB316552-56DC-496E-AE14-16EB1855B607}" presName="horz1" presStyleCnt="0"/>
      <dgm:spPr/>
    </dgm:pt>
    <dgm:pt modelId="{F99F43CE-2A0D-482D-85E8-2D4B0E744F61}" type="pres">
      <dgm:prSet presAssocID="{EB316552-56DC-496E-AE14-16EB1855B607}" presName="tx1" presStyleLbl="revTx" presStyleIdx="3" presStyleCnt="4"/>
      <dgm:spPr/>
      <dgm:t>
        <a:bodyPr/>
        <a:lstStyle/>
        <a:p>
          <a:endParaRPr lang="en-US"/>
        </a:p>
      </dgm:t>
    </dgm:pt>
    <dgm:pt modelId="{778EED39-3E25-4A93-BD4B-5B8D8D56D228}" type="pres">
      <dgm:prSet presAssocID="{EB316552-56DC-496E-AE14-16EB1855B607}" presName="vert1" presStyleCnt="0"/>
      <dgm:spPr/>
    </dgm:pt>
  </dgm:ptLst>
  <dgm:cxnLst>
    <dgm:cxn modelId="{225E2D57-B966-4D5D-A8D4-7CAE3EB90FCF}" srcId="{639991E5-E087-4EC4-B239-89FC8C93571B}" destId="{4350212E-CAC2-42B4-BB8B-845146FF0641}" srcOrd="0" destOrd="0" parTransId="{B1D616DA-CC90-4C6E-ACA6-1E65FAB1DBA0}" sibTransId="{5E7641B2-E3EE-4801-BAEC-8A99B685DC7F}"/>
    <dgm:cxn modelId="{D640ABE2-CC7D-4780-847A-A632C28CB944}" srcId="{639991E5-E087-4EC4-B239-89FC8C93571B}" destId="{EB316552-56DC-496E-AE14-16EB1855B607}" srcOrd="3" destOrd="0" parTransId="{76718C1C-937D-473B-B7F8-3B58EDA864E0}" sibTransId="{52F805E0-456B-46AF-946D-239197E22A0A}"/>
    <dgm:cxn modelId="{E2DC5FEC-9A1F-4C99-8330-B63A3D574B04}" type="presOf" srcId="{EB316552-56DC-496E-AE14-16EB1855B607}" destId="{F99F43CE-2A0D-482D-85E8-2D4B0E744F61}" srcOrd="0" destOrd="0" presId="urn:microsoft.com/office/officeart/2008/layout/LinedList"/>
    <dgm:cxn modelId="{21159B7E-261F-487D-8175-855DAFF732E0}" srcId="{639991E5-E087-4EC4-B239-89FC8C93571B}" destId="{7BBFB80D-D4D9-4958-B111-512B9BA14899}" srcOrd="1" destOrd="0" parTransId="{EDBF7AD7-9C24-4BA4-A3A2-AFB7A2727E68}" sibTransId="{7EC6E198-89BB-4F7B-A73D-31FC5693B544}"/>
    <dgm:cxn modelId="{0605550E-3408-4228-B183-1A44AA0EF86D}" type="presOf" srcId="{639991E5-E087-4EC4-B239-89FC8C93571B}" destId="{27AB030E-276C-4137-B771-94059EA6C59F}" srcOrd="0" destOrd="0" presId="urn:microsoft.com/office/officeart/2008/layout/LinedList"/>
    <dgm:cxn modelId="{D8B43CAC-3B6F-4DFE-83A3-49C485BB7C7B}" srcId="{639991E5-E087-4EC4-B239-89FC8C93571B}" destId="{05816B01-53F6-4461-BB8E-3D635AE6D02F}" srcOrd="2" destOrd="0" parTransId="{F3ECF9DA-AED9-482D-8334-FDA37B487FEA}" sibTransId="{E978C99B-E314-4960-A0C7-685385CC62B1}"/>
    <dgm:cxn modelId="{4A81D0B6-B6E4-49F9-831B-F48B185E4CA6}" type="presOf" srcId="{7BBFB80D-D4D9-4958-B111-512B9BA14899}" destId="{19486428-C220-429B-A0D1-ABFAE0946464}" srcOrd="0" destOrd="0" presId="urn:microsoft.com/office/officeart/2008/layout/LinedList"/>
    <dgm:cxn modelId="{D245C36D-63FA-4FF9-8873-D9BC14B597AC}" type="presOf" srcId="{05816B01-53F6-4461-BB8E-3D635AE6D02F}" destId="{2875D7A5-BDBB-4115-B8DB-D9F8460AA7BC}" srcOrd="0" destOrd="0" presId="urn:microsoft.com/office/officeart/2008/layout/LinedList"/>
    <dgm:cxn modelId="{AE6DD179-D8D3-4ED9-8DC5-D7A740D34C93}" type="presOf" srcId="{4350212E-CAC2-42B4-BB8B-845146FF0641}" destId="{D0D7C59E-EA6D-40D0-993C-C13ADC2C6209}" srcOrd="0" destOrd="0" presId="urn:microsoft.com/office/officeart/2008/layout/LinedList"/>
    <dgm:cxn modelId="{4A3A29D2-76A4-4F6C-93CA-9148FD4B3B90}" type="presParOf" srcId="{27AB030E-276C-4137-B771-94059EA6C59F}" destId="{10047261-0E83-4ADB-99F6-2DABF13BB436}" srcOrd="0" destOrd="0" presId="urn:microsoft.com/office/officeart/2008/layout/LinedList"/>
    <dgm:cxn modelId="{431B0F93-88ED-4E77-AC6B-40356D17606C}" type="presParOf" srcId="{27AB030E-276C-4137-B771-94059EA6C59F}" destId="{4753BCE2-8CFA-4941-897B-321D12B7A6C9}" srcOrd="1" destOrd="0" presId="urn:microsoft.com/office/officeart/2008/layout/LinedList"/>
    <dgm:cxn modelId="{C6D2FDDF-1E95-4CA6-BBE0-094A2CBCFC72}" type="presParOf" srcId="{4753BCE2-8CFA-4941-897B-321D12B7A6C9}" destId="{D0D7C59E-EA6D-40D0-993C-C13ADC2C6209}" srcOrd="0" destOrd="0" presId="urn:microsoft.com/office/officeart/2008/layout/LinedList"/>
    <dgm:cxn modelId="{A4BEE73A-0138-4A64-916A-E8FDFD2AA2C8}" type="presParOf" srcId="{4753BCE2-8CFA-4941-897B-321D12B7A6C9}" destId="{2DE6E1A9-7635-4F94-811C-532AB3FC4409}" srcOrd="1" destOrd="0" presId="urn:microsoft.com/office/officeart/2008/layout/LinedList"/>
    <dgm:cxn modelId="{29E5A841-6ABD-45C2-B4EA-44CDB70D40CE}" type="presParOf" srcId="{27AB030E-276C-4137-B771-94059EA6C59F}" destId="{190D712E-A765-467E-B6F0-F3377BCCF41B}" srcOrd="2" destOrd="0" presId="urn:microsoft.com/office/officeart/2008/layout/LinedList"/>
    <dgm:cxn modelId="{240FC436-5F93-4BF1-9621-9C8902E7BE7D}" type="presParOf" srcId="{27AB030E-276C-4137-B771-94059EA6C59F}" destId="{2E53134B-A199-4070-9468-383B6566234E}" srcOrd="3" destOrd="0" presId="urn:microsoft.com/office/officeart/2008/layout/LinedList"/>
    <dgm:cxn modelId="{064639B1-B55A-42BF-BA11-8A9E4177A7F8}" type="presParOf" srcId="{2E53134B-A199-4070-9468-383B6566234E}" destId="{19486428-C220-429B-A0D1-ABFAE0946464}" srcOrd="0" destOrd="0" presId="urn:microsoft.com/office/officeart/2008/layout/LinedList"/>
    <dgm:cxn modelId="{787C6719-E82E-4455-B462-84483F76B391}" type="presParOf" srcId="{2E53134B-A199-4070-9468-383B6566234E}" destId="{EA698337-5ED1-4390-A249-9A150443CB66}" srcOrd="1" destOrd="0" presId="urn:microsoft.com/office/officeart/2008/layout/LinedList"/>
    <dgm:cxn modelId="{B404C8BC-52B0-4586-AFBF-F5073EA33AB3}" type="presParOf" srcId="{27AB030E-276C-4137-B771-94059EA6C59F}" destId="{4CB52859-A050-4E70-9B58-123A6EC479DA}" srcOrd="4" destOrd="0" presId="urn:microsoft.com/office/officeart/2008/layout/LinedList"/>
    <dgm:cxn modelId="{5774D023-E5FE-4922-8F1B-9C219FAEB2FE}" type="presParOf" srcId="{27AB030E-276C-4137-B771-94059EA6C59F}" destId="{B3478E48-39AD-4DD2-8EB8-685AD7F8C5DB}" srcOrd="5" destOrd="0" presId="urn:microsoft.com/office/officeart/2008/layout/LinedList"/>
    <dgm:cxn modelId="{2785EE9C-D296-461B-8C56-1710EABAA730}" type="presParOf" srcId="{B3478E48-39AD-4DD2-8EB8-685AD7F8C5DB}" destId="{2875D7A5-BDBB-4115-B8DB-D9F8460AA7BC}" srcOrd="0" destOrd="0" presId="urn:microsoft.com/office/officeart/2008/layout/LinedList"/>
    <dgm:cxn modelId="{79FBABFC-546D-430E-9331-FBC48FD84B4E}" type="presParOf" srcId="{B3478E48-39AD-4DD2-8EB8-685AD7F8C5DB}" destId="{2ED93C5A-3149-4864-A3B1-673352546938}" srcOrd="1" destOrd="0" presId="urn:microsoft.com/office/officeart/2008/layout/LinedList"/>
    <dgm:cxn modelId="{F18279BD-50DE-4C37-855F-F8B1EC338801}" type="presParOf" srcId="{27AB030E-276C-4137-B771-94059EA6C59F}" destId="{8539FE3E-B67E-460E-9053-20B01AF424A6}" srcOrd="6" destOrd="0" presId="urn:microsoft.com/office/officeart/2008/layout/LinedList"/>
    <dgm:cxn modelId="{C5FE6EB0-A415-420A-AE39-834B8DAD8E16}" type="presParOf" srcId="{27AB030E-276C-4137-B771-94059EA6C59F}" destId="{9E04CB41-B865-457E-A1C3-568AD3603890}" srcOrd="7" destOrd="0" presId="urn:microsoft.com/office/officeart/2008/layout/LinedList"/>
    <dgm:cxn modelId="{022CF386-DA85-4332-AA80-2FDCC327CA7F}" type="presParOf" srcId="{9E04CB41-B865-457E-A1C3-568AD3603890}" destId="{F99F43CE-2A0D-482D-85E8-2D4B0E744F61}" srcOrd="0" destOrd="0" presId="urn:microsoft.com/office/officeart/2008/layout/LinedList"/>
    <dgm:cxn modelId="{4B9A2C20-EED2-43CC-8E6B-B04779292CD5}" type="presParOf" srcId="{9E04CB41-B865-457E-A1C3-568AD3603890}" destId="{778EED39-3E25-4A93-BD4B-5B8D8D56D22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39991E5-E087-4EC4-B239-89FC8C93571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8F693AC-0059-4C00-9DD7-F8C0D240DEB4}">
      <dgm:prSet custT="1"/>
      <dgm:spPr/>
      <dgm:t>
        <a:bodyPr/>
        <a:lstStyle/>
        <a:p>
          <a:r>
            <a:rPr lang="fi-FI" sz="2400" dirty="0" smtClean="0"/>
            <a:t>Kastijärjestelmä: yhteiskunnan jäsenen aseman, kulttuurin ja </a:t>
          </a:r>
          <a:r>
            <a:rPr lang="fi-FI" sz="2400" dirty="0" err="1" smtClean="0"/>
            <a:t>toimintamahdolli-suudet</a:t>
          </a:r>
          <a:r>
            <a:rPr lang="fi-FI" sz="2400" dirty="0" smtClean="0"/>
            <a:t> </a:t>
          </a:r>
          <a:r>
            <a:rPr lang="fi-FI" sz="2400" dirty="0" smtClean="0"/>
            <a:t>määrittää hänen syntyperänsä</a:t>
          </a:r>
          <a:endParaRPr lang="fi-FI" sz="2400" dirty="0"/>
        </a:p>
      </dgm:t>
    </dgm:pt>
    <dgm:pt modelId="{EFA0343C-8386-43B2-A12B-A7038805B589}" type="parTrans" cxnId="{FC27C88B-A1FF-4102-BF0D-17C9D9A221E8}">
      <dgm:prSet/>
      <dgm:spPr/>
      <dgm:t>
        <a:bodyPr/>
        <a:lstStyle/>
        <a:p>
          <a:endParaRPr lang="en-US"/>
        </a:p>
      </dgm:t>
    </dgm:pt>
    <dgm:pt modelId="{1F799F6B-E990-40D2-91F7-7253FDC0331B}" type="sibTrans" cxnId="{FC27C88B-A1FF-4102-BF0D-17C9D9A221E8}">
      <dgm:prSet/>
      <dgm:spPr/>
      <dgm:t>
        <a:bodyPr/>
        <a:lstStyle/>
        <a:p>
          <a:endParaRPr lang="en-US"/>
        </a:p>
      </dgm:t>
    </dgm:pt>
    <dgm:pt modelId="{30F43630-BB8A-4253-9C4D-357FE36B2755}">
      <dgm:prSet/>
      <dgm:spPr/>
      <dgm:t>
        <a:bodyPr/>
        <a:lstStyle/>
        <a:p>
          <a:r>
            <a:rPr lang="fi-FI" dirty="0" smtClean="0"/>
            <a:t>Kastittomat yleensä tekevät huonompia töitä</a:t>
          </a:r>
          <a:endParaRPr lang="fi-FI" dirty="0"/>
        </a:p>
      </dgm:t>
    </dgm:pt>
    <dgm:pt modelId="{1DD98762-3932-4179-9CB0-35238A3086B2}" type="parTrans" cxnId="{86C6E46A-FB14-4655-AD92-8D3AAFF56A48}">
      <dgm:prSet/>
      <dgm:spPr/>
      <dgm:t>
        <a:bodyPr/>
        <a:lstStyle/>
        <a:p>
          <a:endParaRPr lang="en-US"/>
        </a:p>
      </dgm:t>
    </dgm:pt>
    <dgm:pt modelId="{9A2B6B67-7534-4559-8EB0-8AB1F9BD8A9E}" type="sibTrans" cxnId="{86C6E46A-FB14-4655-AD92-8D3AAFF56A48}">
      <dgm:prSet/>
      <dgm:spPr/>
      <dgm:t>
        <a:bodyPr/>
        <a:lstStyle/>
        <a:p>
          <a:endParaRPr lang="en-US"/>
        </a:p>
      </dgm:t>
    </dgm:pt>
    <dgm:pt modelId="{DE616822-955A-4204-9FE1-EB7050EE8979}">
      <dgm:prSet/>
      <dgm:spPr/>
      <dgm:t>
        <a:bodyPr/>
        <a:lstStyle/>
        <a:p>
          <a:r>
            <a:rPr lang="fi-FI" dirty="0" smtClean="0"/>
            <a:t>Kastilaitos vallitsee suuressa osassa Intiaa</a:t>
          </a:r>
          <a:endParaRPr lang="fi-FI" dirty="0"/>
        </a:p>
      </dgm:t>
    </dgm:pt>
    <dgm:pt modelId="{C7209290-9FD3-4BAF-8F2E-F4BFB14C6D2E}" type="parTrans" cxnId="{1817125E-0581-45AA-83A1-E5EA26360D0F}">
      <dgm:prSet/>
      <dgm:spPr/>
      <dgm:t>
        <a:bodyPr/>
        <a:lstStyle/>
        <a:p>
          <a:endParaRPr lang="en-US"/>
        </a:p>
      </dgm:t>
    </dgm:pt>
    <dgm:pt modelId="{06B17A7C-46C8-4F61-8066-FC442FBDD4B4}" type="sibTrans" cxnId="{1817125E-0581-45AA-83A1-E5EA26360D0F}">
      <dgm:prSet/>
      <dgm:spPr/>
      <dgm:t>
        <a:bodyPr/>
        <a:lstStyle/>
        <a:p>
          <a:endParaRPr lang="en-US"/>
        </a:p>
      </dgm:t>
    </dgm:pt>
    <dgm:pt modelId="{FF43B102-371D-4C83-9851-9BC72A2B8351}">
      <dgm:prSet custT="1"/>
      <dgm:spPr/>
      <dgm:t>
        <a:bodyPr/>
        <a:lstStyle/>
        <a:p>
          <a:r>
            <a:rPr lang="fi-FI" sz="2400" dirty="0" smtClean="0"/>
            <a:t>Rituaalielämä</a:t>
          </a:r>
        </a:p>
        <a:p>
          <a:r>
            <a:rPr lang="fi-FI" sz="2400" dirty="0" smtClean="0"/>
            <a:t>Eri jumalille olemassa omat rituaalit</a:t>
          </a:r>
          <a:endParaRPr lang="fi-FI" sz="2400" dirty="0"/>
        </a:p>
      </dgm:t>
    </dgm:pt>
    <dgm:pt modelId="{D54ACD14-32A8-4386-B1E0-9B7C29C49957}" type="parTrans" cxnId="{ABAFE05A-4987-483E-8793-8DDC31438F81}">
      <dgm:prSet/>
      <dgm:spPr/>
      <dgm:t>
        <a:bodyPr/>
        <a:lstStyle/>
        <a:p>
          <a:endParaRPr lang="en-US"/>
        </a:p>
      </dgm:t>
    </dgm:pt>
    <dgm:pt modelId="{723490F9-9DAC-4FDA-96FD-50CC5A2C3510}" type="sibTrans" cxnId="{ABAFE05A-4987-483E-8793-8DDC31438F81}">
      <dgm:prSet/>
      <dgm:spPr/>
      <dgm:t>
        <a:bodyPr/>
        <a:lstStyle/>
        <a:p>
          <a:endParaRPr lang="en-US"/>
        </a:p>
      </dgm:t>
    </dgm:pt>
    <dgm:pt modelId="{3993A97E-BADB-4F2D-B612-E05FA3ED24FC}">
      <dgm:prSet/>
      <dgm:spPr/>
      <dgm:t>
        <a:bodyPr/>
        <a:lstStyle/>
        <a:p>
          <a:r>
            <a:rPr lang="fi-FI" dirty="0" smtClean="0"/>
            <a:t>Siirtymäriittejä</a:t>
          </a:r>
          <a:endParaRPr lang="fi-FI" dirty="0"/>
        </a:p>
      </dgm:t>
    </dgm:pt>
    <dgm:pt modelId="{4E261DBE-FFD7-4488-9863-D332AAEBFC24}" type="parTrans" cxnId="{42735D73-AA04-4FE7-A50D-DEBC35159D2B}">
      <dgm:prSet/>
      <dgm:spPr/>
      <dgm:t>
        <a:bodyPr/>
        <a:lstStyle/>
        <a:p>
          <a:endParaRPr lang="en-US"/>
        </a:p>
      </dgm:t>
    </dgm:pt>
    <dgm:pt modelId="{04C0AB7D-C0E2-4D8C-92FB-05C2EF4D896C}" type="sibTrans" cxnId="{42735D73-AA04-4FE7-A50D-DEBC35159D2B}">
      <dgm:prSet/>
      <dgm:spPr/>
      <dgm:t>
        <a:bodyPr/>
        <a:lstStyle/>
        <a:p>
          <a:endParaRPr lang="en-US"/>
        </a:p>
      </dgm:t>
    </dgm:pt>
    <dgm:pt modelId="{2417ADC9-D267-4272-A5A5-9817ED73682E}">
      <dgm:prSet/>
      <dgm:spPr/>
      <dgm:t>
        <a:bodyPr/>
        <a:lstStyle/>
        <a:p>
          <a:r>
            <a:rPr lang="fi-FI" i="1" dirty="0" err="1" smtClean="0"/>
            <a:t>Annaprashana</a:t>
          </a:r>
          <a:r>
            <a:rPr lang="fi-FI" dirty="0" smtClean="0"/>
            <a:t>, ensimmäisen kiinteän ruoan antaminen hampaiden ilmestyessä</a:t>
          </a:r>
          <a:endParaRPr lang="fi-FI" dirty="0"/>
        </a:p>
      </dgm:t>
    </dgm:pt>
    <dgm:pt modelId="{EE3B5DCB-D4FE-476B-9961-F8AF7B9AFD89}" type="parTrans" cxnId="{F92E8FF4-2529-4B1B-A0CA-7E53D814CDD5}">
      <dgm:prSet/>
      <dgm:spPr/>
      <dgm:t>
        <a:bodyPr/>
        <a:lstStyle/>
        <a:p>
          <a:endParaRPr lang="en-US"/>
        </a:p>
      </dgm:t>
    </dgm:pt>
    <dgm:pt modelId="{4D4FE300-4DFD-436D-9771-827FC0361B4A}" type="sibTrans" cxnId="{F92E8FF4-2529-4B1B-A0CA-7E53D814CDD5}">
      <dgm:prSet/>
      <dgm:spPr/>
      <dgm:t>
        <a:bodyPr/>
        <a:lstStyle/>
        <a:p>
          <a:endParaRPr lang="en-US"/>
        </a:p>
      </dgm:t>
    </dgm:pt>
    <dgm:pt modelId="{0B5A7CC4-BA04-4836-B07D-D6529F760906}">
      <dgm:prSet/>
      <dgm:spPr/>
      <dgm:t>
        <a:bodyPr/>
        <a:lstStyle/>
        <a:p>
          <a:r>
            <a:rPr lang="fi-FI" i="1" dirty="0" err="1" smtClean="0"/>
            <a:t>Cudakarana</a:t>
          </a:r>
          <a:r>
            <a:rPr lang="fi-FI" dirty="0" smtClean="0"/>
            <a:t>, ensimmäinen tukan leikkuu kolmen vuoden iässä, tällöin lapsesta tulee brahmaaniklaaninsa jäsen</a:t>
          </a:r>
          <a:endParaRPr lang="fi-FI" dirty="0"/>
        </a:p>
      </dgm:t>
    </dgm:pt>
    <dgm:pt modelId="{628B06A0-D594-44BA-A381-4D727F44D45A}" type="parTrans" cxnId="{8DBF98E7-7218-488C-83F0-E39FA608748C}">
      <dgm:prSet/>
      <dgm:spPr/>
      <dgm:t>
        <a:bodyPr/>
        <a:lstStyle/>
        <a:p>
          <a:endParaRPr lang="en-US"/>
        </a:p>
      </dgm:t>
    </dgm:pt>
    <dgm:pt modelId="{A77D1666-A20E-4017-A4A2-1C9C5331D177}" type="sibTrans" cxnId="{8DBF98E7-7218-488C-83F0-E39FA608748C}">
      <dgm:prSet/>
      <dgm:spPr/>
      <dgm:t>
        <a:bodyPr/>
        <a:lstStyle/>
        <a:p>
          <a:endParaRPr lang="en-US"/>
        </a:p>
      </dgm:t>
    </dgm:pt>
    <dgm:pt modelId="{27AB030E-276C-4137-B771-94059EA6C59F}" type="pres">
      <dgm:prSet presAssocID="{639991E5-E087-4EC4-B239-89FC8C93571B}" presName="vert0" presStyleCnt="0">
        <dgm:presLayoutVars>
          <dgm:dir/>
          <dgm:animOne val="branch"/>
          <dgm:animLvl val="lvl"/>
        </dgm:presLayoutVars>
      </dgm:prSet>
      <dgm:spPr/>
      <dgm:t>
        <a:bodyPr/>
        <a:lstStyle/>
        <a:p>
          <a:endParaRPr lang="fi-FI"/>
        </a:p>
      </dgm:t>
    </dgm:pt>
    <dgm:pt modelId="{E4BC14E9-A4A4-42AA-A846-FF3B1CE1BF85}" type="pres">
      <dgm:prSet presAssocID="{68F693AC-0059-4C00-9DD7-F8C0D240DEB4}" presName="thickLine" presStyleLbl="alignNode1" presStyleIdx="0" presStyleCnt="3"/>
      <dgm:spPr/>
    </dgm:pt>
    <dgm:pt modelId="{02BE2FCF-E6DB-4D96-B8E0-3B1BA2BF01E7}" type="pres">
      <dgm:prSet presAssocID="{68F693AC-0059-4C00-9DD7-F8C0D240DEB4}" presName="horz1" presStyleCnt="0"/>
      <dgm:spPr/>
    </dgm:pt>
    <dgm:pt modelId="{925D9EED-7006-41AD-9DA5-9393BDC0D702}" type="pres">
      <dgm:prSet presAssocID="{68F693AC-0059-4C00-9DD7-F8C0D240DEB4}" presName="tx1" presStyleLbl="revTx" presStyleIdx="0" presStyleCnt="7" custScaleX="370429"/>
      <dgm:spPr/>
      <dgm:t>
        <a:bodyPr/>
        <a:lstStyle/>
        <a:p>
          <a:endParaRPr lang="en-US"/>
        </a:p>
      </dgm:t>
    </dgm:pt>
    <dgm:pt modelId="{9E496614-B257-45CE-8B7C-11B2B6B10334}" type="pres">
      <dgm:prSet presAssocID="{68F693AC-0059-4C00-9DD7-F8C0D240DEB4}" presName="vert1" presStyleCnt="0"/>
      <dgm:spPr/>
    </dgm:pt>
    <dgm:pt modelId="{F2DD6097-BD4F-4354-ACC5-C06C06F22C1C}" type="pres">
      <dgm:prSet presAssocID="{30F43630-BB8A-4253-9C4D-357FE36B2755}" presName="vertSpace2a" presStyleCnt="0"/>
      <dgm:spPr/>
    </dgm:pt>
    <dgm:pt modelId="{9877F80F-0FA3-40DA-8361-CF7BA5A03176}" type="pres">
      <dgm:prSet presAssocID="{30F43630-BB8A-4253-9C4D-357FE36B2755}" presName="horz2" presStyleCnt="0"/>
      <dgm:spPr/>
    </dgm:pt>
    <dgm:pt modelId="{7624749F-6D8C-4C0D-873D-27AB9AD6B5B7}" type="pres">
      <dgm:prSet presAssocID="{30F43630-BB8A-4253-9C4D-357FE36B2755}" presName="horzSpace2" presStyleCnt="0"/>
      <dgm:spPr/>
    </dgm:pt>
    <dgm:pt modelId="{94C3DD62-5514-4E14-A2E7-A32F95C2EB16}" type="pres">
      <dgm:prSet presAssocID="{30F43630-BB8A-4253-9C4D-357FE36B2755}" presName="tx2" presStyleLbl="revTx" presStyleIdx="1" presStyleCnt="7"/>
      <dgm:spPr/>
      <dgm:t>
        <a:bodyPr/>
        <a:lstStyle/>
        <a:p>
          <a:endParaRPr lang="en-US"/>
        </a:p>
      </dgm:t>
    </dgm:pt>
    <dgm:pt modelId="{82308823-FC9D-4A69-821F-8D7062480721}" type="pres">
      <dgm:prSet presAssocID="{30F43630-BB8A-4253-9C4D-357FE36B2755}" presName="vert2" presStyleCnt="0"/>
      <dgm:spPr/>
    </dgm:pt>
    <dgm:pt modelId="{CB9BFA98-B8E8-464F-AD31-219A291EC114}" type="pres">
      <dgm:prSet presAssocID="{30F43630-BB8A-4253-9C4D-357FE36B2755}" presName="thinLine2b" presStyleLbl="callout" presStyleIdx="0" presStyleCnt="4"/>
      <dgm:spPr/>
    </dgm:pt>
    <dgm:pt modelId="{D2CC961B-E6D4-493D-94EB-1ACC805B1223}" type="pres">
      <dgm:prSet presAssocID="{30F43630-BB8A-4253-9C4D-357FE36B2755}" presName="vertSpace2b" presStyleCnt="0"/>
      <dgm:spPr/>
    </dgm:pt>
    <dgm:pt modelId="{B41DE03E-1815-4454-84B1-D83B0F541D94}" type="pres">
      <dgm:prSet presAssocID="{DE616822-955A-4204-9FE1-EB7050EE8979}" presName="horz2" presStyleCnt="0"/>
      <dgm:spPr/>
    </dgm:pt>
    <dgm:pt modelId="{97FC4848-83C4-4B61-BCBA-C79138A4F52A}" type="pres">
      <dgm:prSet presAssocID="{DE616822-955A-4204-9FE1-EB7050EE8979}" presName="horzSpace2" presStyleCnt="0"/>
      <dgm:spPr/>
    </dgm:pt>
    <dgm:pt modelId="{5D125A24-5126-44E1-85C0-7D808107641C}" type="pres">
      <dgm:prSet presAssocID="{DE616822-955A-4204-9FE1-EB7050EE8979}" presName="tx2" presStyleLbl="revTx" presStyleIdx="2" presStyleCnt="7"/>
      <dgm:spPr/>
      <dgm:t>
        <a:bodyPr/>
        <a:lstStyle/>
        <a:p>
          <a:endParaRPr lang="en-US"/>
        </a:p>
      </dgm:t>
    </dgm:pt>
    <dgm:pt modelId="{F4CD0646-CD88-42D0-BB36-0DFEE9B164F5}" type="pres">
      <dgm:prSet presAssocID="{DE616822-955A-4204-9FE1-EB7050EE8979}" presName="vert2" presStyleCnt="0"/>
      <dgm:spPr/>
    </dgm:pt>
    <dgm:pt modelId="{82AD46E7-842D-44A8-90EB-5E9FD54C911E}" type="pres">
      <dgm:prSet presAssocID="{DE616822-955A-4204-9FE1-EB7050EE8979}" presName="thinLine2b" presStyleLbl="callout" presStyleIdx="1" presStyleCnt="4"/>
      <dgm:spPr/>
    </dgm:pt>
    <dgm:pt modelId="{CB340A26-F1A3-4434-8124-36831EB139EA}" type="pres">
      <dgm:prSet presAssocID="{DE616822-955A-4204-9FE1-EB7050EE8979}" presName="vertSpace2b" presStyleCnt="0"/>
      <dgm:spPr/>
    </dgm:pt>
    <dgm:pt modelId="{7A920F02-88C4-4D49-B0F9-56302B014C83}" type="pres">
      <dgm:prSet presAssocID="{FF43B102-371D-4C83-9851-9BC72A2B8351}" presName="thickLine" presStyleLbl="alignNode1" presStyleIdx="1" presStyleCnt="3"/>
      <dgm:spPr/>
    </dgm:pt>
    <dgm:pt modelId="{032F8B10-CE54-44A3-9A5A-04B9EBC009E8}" type="pres">
      <dgm:prSet presAssocID="{FF43B102-371D-4C83-9851-9BC72A2B8351}" presName="horz1" presStyleCnt="0"/>
      <dgm:spPr/>
    </dgm:pt>
    <dgm:pt modelId="{2BA6B7F0-DBDD-4B74-8573-0A0531C1535F}" type="pres">
      <dgm:prSet presAssocID="{FF43B102-371D-4C83-9851-9BC72A2B8351}" presName="tx1" presStyleLbl="revTx" presStyleIdx="3" presStyleCnt="7" custScaleX="500000" custScaleY="30739"/>
      <dgm:spPr/>
      <dgm:t>
        <a:bodyPr/>
        <a:lstStyle/>
        <a:p>
          <a:endParaRPr lang="en-US"/>
        </a:p>
      </dgm:t>
    </dgm:pt>
    <dgm:pt modelId="{D6DEA3E7-2ABC-41B5-8869-37D90F160CC0}" type="pres">
      <dgm:prSet presAssocID="{FF43B102-371D-4C83-9851-9BC72A2B8351}" presName="vert1" presStyleCnt="0"/>
      <dgm:spPr/>
    </dgm:pt>
    <dgm:pt modelId="{B1A580CC-D7C4-49A2-85C5-FCFE2E4365F1}" type="pres">
      <dgm:prSet presAssocID="{3993A97E-BADB-4F2D-B612-E05FA3ED24FC}" presName="thickLine" presStyleLbl="alignNode1" presStyleIdx="2" presStyleCnt="3"/>
      <dgm:spPr/>
    </dgm:pt>
    <dgm:pt modelId="{169E7F63-B91E-4A53-8916-E44E8FD35951}" type="pres">
      <dgm:prSet presAssocID="{3993A97E-BADB-4F2D-B612-E05FA3ED24FC}" presName="horz1" presStyleCnt="0"/>
      <dgm:spPr/>
    </dgm:pt>
    <dgm:pt modelId="{70AB4054-B74D-4274-952F-C8514411B77A}" type="pres">
      <dgm:prSet presAssocID="{3993A97E-BADB-4F2D-B612-E05FA3ED24FC}" presName="tx1" presStyleLbl="revTx" presStyleIdx="4" presStyleCnt="7" custScaleX="236669"/>
      <dgm:spPr/>
      <dgm:t>
        <a:bodyPr/>
        <a:lstStyle/>
        <a:p>
          <a:endParaRPr lang="fi-FI"/>
        </a:p>
      </dgm:t>
    </dgm:pt>
    <dgm:pt modelId="{2317364A-0858-43EB-9417-D3B15832BF7B}" type="pres">
      <dgm:prSet presAssocID="{3993A97E-BADB-4F2D-B612-E05FA3ED24FC}" presName="vert1" presStyleCnt="0"/>
      <dgm:spPr/>
    </dgm:pt>
    <dgm:pt modelId="{56D1CA27-BF4C-459B-AB79-E1F5E4007ABF}" type="pres">
      <dgm:prSet presAssocID="{2417ADC9-D267-4272-A5A5-9817ED73682E}" presName="vertSpace2a" presStyleCnt="0"/>
      <dgm:spPr/>
    </dgm:pt>
    <dgm:pt modelId="{C6F275AB-7EE5-4EE3-80E5-59F18F27E85E}" type="pres">
      <dgm:prSet presAssocID="{2417ADC9-D267-4272-A5A5-9817ED73682E}" presName="horz2" presStyleCnt="0"/>
      <dgm:spPr/>
    </dgm:pt>
    <dgm:pt modelId="{A402B3F5-1595-4147-B1EC-057E67BE762F}" type="pres">
      <dgm:prSet presAssocID="{2417ADC9-D267-4272-A5A5-9817ED73682E}" presName="horzSpace2" presStyleCnt="0"/>
      <dgm:spPr/>
    </dgm:pt>
    <dgm:pt modelId="{8B4BE5A3-0B81-4A77-BDC3-005F2F80CDE7}" type="pres">
      <dgm:prSet presAssocID="{2417ADC9-D267-4272-A5A5-9817ED73682E}" presName="tx2" presStyleLbl="revTx" presStyleIdx="5" presStyleCnt="7"/>
      <dgm:spPr/>
      <dgm:t>
        <a:bodyPr/>
        <a:lstStyle/>
        <a:p>
          <a:endParaRPr lang="en-US"/>
        </a:p>
      </dgm:t>
    </dgm:pt>
    <dgm:pt modelId="{318E9F30-4485-44C1-8F85-D1F7F995F397}" type="pres">
      <dgm:prSet presAssocID="{2417ADC9-D267-4272-A5A5-9817ED73682E}" presName="vert2" presStyleCnt="0"/>
      <dgm:spPr/>
    </dgm:pt>
    <dgm:pt modelId="{7FAB874E-16D0-48A0-A79A-489CE636BBFB}" type="pres">
      <dgm:prSet presAssocID="{2417ADC9-D267-4272-A5A5-9817ED73682E}" presName="thinLine2b" presStyleLbl="callout" presStyleIdx="2" presStyleCnt="4"/>
      <dgm:spPr/>
    </dgm:pt>
    <dgm:pt modelId="{85271404-F432-4139-AF14-730F472634AA}" type="pres">
      <dgm:prSet presAssocID="{2417ADC9-D267-4272-A5A5-9817ED73682E}" presName="vertSpace2b" presStyleCnt="0"/>
      <dgm:spPr/>
    </dgm:pt>
    <dgm:pt modelId="{45FFDB59-F665-4633-84A0-0712E8FEF475}" type="pres">
      <dgm:prSet presAssocID="{0B5A7CC4-BA04-4836-B07D-D6529F760906}" presName="horz2" presStyleCnt="0"/>
      <dgm:spPr/>
    </dgm:pt>
    <dgm:pt modelId="{C5DE8D98-B010-41E9-9171-1B404C04186A}" type="pres">
      <dgm:prSet presAssocID="{0B5A7CC4-BA04-4836-B07D-D6529F760906}" presName="horzSpace2" presStyleCnt="0"/>
      <dgm:spPr/>
    </dgm:pt>
    <dgm:pt modelId="{CE1D876A-397B-43F5-824C-C450607EEF8E}" type="pres">
      <dgm:prSet presAssocID="{0B5A7CC4-BA04-4836-B07D-D6529F760906}" presName="tx2" presStyleLbl="revTx" presStyleIdx="6" presStyleCnt="7"/>
      <dgm:spPr/>
      <dgm:t>
        <a:bodyPr/>
        <a:lstStyle/>
        <a:p>
          <a:endParaRPr lang="en-US"/>
        </a:p>
      </dgm:t>
    </dgm:pt>
    <dgm:pt modelId="{F6F2C449-E8BB-47B0-A649-25724CA8870F}" type="pres">
      <dgm:prSet presAssocID="{0B5A7CC4-BA04-4836-B07D-D6529F760906}" presName="vert2" presStyleCnt="0"/>
      <dgm:spPr/>
    </dgm:pt>
    <dgm:pt modelId="{3550D5FD-EA44-4888-938A-0D2637D6DB85}" type="pres">
      <dgm:prSet presAssocID="{0B5A7CC4-BA04-4836-B07D-D6529F760906}" presName="thinLine2b" presStyleLbl="callout" presStyleIdx="3" presStyleCnt="4"/>
      <dgm:spPr/>
    </dgm:pt>
    <dgm:pt modelId="{4F61EA05-1F7F-4255-9046-C48C0B9BA286}" type="pres">
      <dgm:prSet presAssocID="{0B5A7CC4-BA04-4836-B07D-D6529F760906}" presName="vertSpace2b" presStyleCnt="0"/>
      <dgm:spPr/>
    </dgm:pt>
  </dgm:ptLst>
  <dgm:cxnLst>
    <dgm:cxn modelId="{ABAFE05A-4987-483E-8793-8DDC31438F81}" srcId="{639991E5-E087-4EC4-B239-89FC8C93571B}" destId="{FF43B102-371D-4C83-9851-9BC72A2B8351}" srcOrd="1" destOrd="0" parTransId="{D54ACD14-32A8-4386-B1E0-9B7C29C49957}" sibTransId="{723490F9-9DAC-4FDA-96FD-50CC5A2C3510}"/>
    <dgm:cxn modelId="{5AA1B509-1214-4DBA-B847-AE65404103FF}" type="presOf" srcId="{68F693AC-0059-4C00-9DD7-F8C0D240DEB4}" destId="{925D9EED-7006-41AD-9DA5-9393BDC0D702}" srcOrd="0" destOrd="0" presId="urn:microsoft.com/office/officeart/2008/layout/LinedList"/>
    <dgm:cxn modelId="{66B57DB0-E729-4661-A2BE-609C8903471B}" type="presOf" srcId="{FF43B102-371D-4C83-9851-9BC72A2B8351}" destId="{2BA6B7F0-DBDD-4B74-8573-0A0531C1535F}" srcOrd="0" destOrd="0" presId="urn:microsoft.com/office/officeart/2008/layout/LinedList"/>
    <dgm:cxn modelId="{D6372E62-74FD-4AD1-BD9C-BB5749EAA0C3}" type="presOf" srcId="{2417ADC9-D267-4272-A5A5-9817ED73682E}" destId="{8B4BE5A3-0B81-4A77-BDC3-005F2F80CDE7}" srcOrd="0" destOrd="0" presId="urn:microsoft.com/office/officeart/2008/layout/LinedList"/>
    <dgm:cxn modelId="{F92E8FF4-2529-4B1B-A0CA-7E53D814CDD5}" srcId="{3993A97E-BADB-4F2D-B612-E05FA3ED24FC}" destId="{2417ADC9-D267-4272-A5A5-9817ED73682E}" srcOrd="0" destOrd="0" parTransId="{EE3B5DCB-D4FE-476B-9961-F8AF7B9AFD89}" sibTransId="{4D4FE300-4DFD-436D-9771-827FC0361B4A}"/>
    <dgm:cxn modelId="{86C6E46A-FB14-4655-AD92-8D3AAFF56A48}" srcId="{68F693AC-0059-4C00-9DD7-F8C0D240DEB4}" destId="{30F43630-BB8A-4253-9C4D-357FE36B2755}" srcOrd="0" destOrd="0" parTransId="{1DD98762-3932-4179-9CB0-35238A3086B2}" sibTransId="{9A2B6B67-7534-4559-8EB0-8AB1F9BD8A9E}"/>
    <dgm:cxn modelId="{62574545-F63E-4351-9EF8-A60ED079BD21}" type="presOf" srcId="{3993A97E-BADB-4F2D-B612-E05FA3ED24FC}" destId="{70AB4054-B74D-4274-952F-C8514411B77A}" srcOrd="0" destOrd="0" presId="urn:microsoft.com/office/officeart/2008/layout/LinedList"/>
    <dgm:cxn modelId="{0F5EF542-8D1B-46BF-8008-179DE321E864}" type="presOf" srcId="{0B5A7CC4-BA04-4836-B07D-D6529F760906}" destId="{CE1D876A-397B-43F5-824C-C450607EEF8E}" srcOrd="0" destOrd="0" presId="urn:microsoft.com/office/officeart/2008/layout/LinedList"/>
    <dgm:cxn modelId="{8DBF98E7-7218-488C-83F0-E39FA608748C}" srcId="{3993A97E-BADB-4F2D-B612-E05FA3ED24FC}" destId="{0B5A7CC4-BA04-4836-B07D-D6529F760906}" srcOrd="1" destOrd="0" parTransId="{628B06A0-D594-44BA-A381-4D727F44D45A}" sibTransId="{A77D1666-A20E-4017-A4A2-1C9C5331D177}"/>
    <dgm:cxn modelId="{FC27C88B-A1FF-4102-BF0D-17C9D9A221E8}" srcId="{639991E5-E087-4EC4-B239-89FC8C93571B}" destId="{68F693AC-0059-4C00-9DD7-F8C0D240DEB4}" srcOrd="0" destOrd="0" parTransId="{EFA0343C-8386-43B2-A12B-A7038805B589}" sibTransId="{1F799F6B-E990-40D2-91F7-7253FDC0331B}"/>
    <dgm:cxn modelId="{42735D73-AA04-4FE7-A50D-DEBC35159D2B}" srcId="{639991E5-E087-4EC4-B239-89FC8C93571B}" destId="{3993A97E-BADB-4F2D-B612-E05FA3ED24FC}" srcOrd="2" destOrd="0" parTransId="{4E261DBE-FFD7-4488-9863-D332AAEBFC24}" sibTransId="{04C0AB7D-C0E2-4D8C-92FB-05C2EF4D896C}"/>
    <dgm:cxn modelId="{5553906F-76B2-4FFD-BA6B-A5AFAD6D9B78}" type="presOf" srcId="{30F43630-BB8A-4253-9C4D-357FE36B2755}" destId="{94C3DD62-5514-4E14-A2E7-A32F95C2EB16}" srcOrd="0" destOrd="0" presId="urn:microsoft.com/office/officeart/2008/layout/LinedList"/>
    <dgm:cxn modelId="{6D974029-60B0-4D0A-A6C4-7EE9322EF364}" type="presOf" srcId="{639991E5-E087-4EC4-B239-89FC8C93571B}" destId="{27AB030E-276C-4137-B771-94059EA6C59F}" srcOrd="0" destOrd="0" presId="urn:microsoft.com/office/officeart/2008/layout/LinedList"/>
    <dgm:cxn modelId="{1817125E-0581-45AA-83A1-E5EA26360D0F}" srcId="{68F693AC-0059-4C00-9DD7-F8C0D240DEB4}" destId="{DE616822-955A-4204-9FE1-EB7050EE8979}" srcOrd="1" destOrd="0" parTransId="{C7209290-9FD3-4BAF-8F2E-F4BFB14C6D2E}" sibTransId="{06B17A7C-46C8-4F61-8066-FC442FBDD4B4}"/>
    <dgm:cxn modelId="{AB1D8FF4-9EDB-4359-9144-9FAEAACC3636}" type="presOf" srcId="{DE616822-955A-4204-9FE1-EB7050EE8979}" destId="{5D125A24-5126-44E1-85C0-7D808107641C}" srcOrd="0" destOrd="0" presId="urn:microsoft.com/office/officeart/2008/layout/LinedList"/>
    <dgm:cxn modelId="{8E6D6F7A-AB0A-4367-9F67-D1DA9ED261B8}" type="presParOf" srcId="{27AB030E-276C-4137-B771-94059EA6C59F}" destId="{E4BC14E9-A4A4-42AA-A846-FF3B1CE1BF85}" srcOrd="0" destOrd="0" presId="urn:microsoft.com/office/officeart/2008/layout/LinedList"/>
    <dgm:cxn modelId="{CC0C501E-EF9A-459C-84A5-562F5D18573F}" type="presParOf" srcId="{27AB030E-276C-4137-B771-94059EA6C59F}" destId="{02BE2FCF-E6DB-4D96-B8E0-3B1BA2BF01E7}" srcOrd="1" destOrd="0" presId="urn:microsoft.com/office/officeart/2008/layout/LinedList"/>
    <dgm:cxn modelId="{D54CD673-C864-4767-ABF4-2F82B66739B0}" type="presParOf" srcId="{02BE2FCF-E6DB-4D96-B8E0-3B1BA2BF01E7}" destId="{925D9EED-7006-41AD-9DA5-9393BDC0D702}" srcOrd="0" destOrd="0" presId="urn:microsoft.com/office/officeart/2008/layout/LinedList"/>
    <dgm:cxn modelId="{74998276-D2E6-4492-AB7B-1BBA2E18F915}" type="presParOf" srcId="{02BE2FCF-E6DB-4D96-B8E0-3B1BA2BF01E7}" destId="{9E496614-B257-45CE-8B7C-11B2B6B10334}" srcOrd="1" destOrd="0" presId="urn:microsoft.com/office/officeart/2008/layout/LinedList"/>
    <dgm:cxn modelId="{B25E7BA1-CEBB-4A0B-A89A-7C8BF0E2EEF0}" type="presParOf" srcId="{9E496614-B257-45CE-8B7C-11B2B6B10334}" destId="{F2DD6097-BD4F-4354-ACC5-C06C06F22C1C}" srcOrd="0" destOrd="0" presId="urn:microsoft.com/office/officeart/2008/layout/LinedList"/>
    <dgm:cxn modelId="{5DEAB26F-C597-4198-9936-0EDF3BD50680}" type="presParOf" srcId="{9E496614-B257-45CE-8B7C-11B2B6B10334}" destId="{9877F80F-0FA3-40DA-8361-CF7BA5A03176}" srcOrd="1" destOrd="0" presId="urn:microsoft.com/office/officeart/2008/layout/LinedList"/>
    <dgm:cxn modelId="{45161813-5D06-45C8-9E60-27041504EC53}" type="presParOf" srcId="{9877F80F-0FA3-40DA-8361-CF7BA5A03176}" destId="{7624749F-6D8C-4C0D-873D-27AB9AD6B5B7}" srcOrd="0" destOrd="0" presId="urn:microsoft.com/office/officeart/2008/layout/LinedList"/>
    <dgm:cxn modelId="{D1A69A80-B322-41EC-BF70-B82A3D5473A8}" type="presParOf" srcId="{9877F80F-0FA3-40DA-8361-CF7BA5A03176}" destId="{94C3DD62-5514-4E14-A2E7-A32F95C2EB16}" srcOrd="1" destOrd="0" presId="urn:microsoft.com/office/officeart/2008/layout/LinedList"/>
    <dgm:cxn modelId="{02D8EE88-36EC-4741-AB41-967CF90A2707}" type="presParOf" srcId="{9877F80F-0FA3-40DA-8361-CF7BA5A03176}" destId="{82308823-FC9D-4A69-821F-8D7062480721}" srcOrd="2" destOrd="0" presId="urn:microsoft.com/office/officeart/2008/layout/LinedList"/>
    <dgm:cxn modelId="{17A5F140-AFF0-4244-B687-F46A691CE7DC}" type="presParOf" srcId="{9E496614-B257-45CE-8B7C-11B2B6B10334}" destId="{CB9BFA98-B8E8-464F-AD31-219A291EC114}" srcOrd="2" destOrd="0" presId="urn:microsoft.com/office/officeart/2008/layout/LinedList"/>
    <dgm:cxn modelId="{A39AD73E-2273-43D6-83AE-E3E5D7ADCB8E}" type="presParOf" srcId="{9E496614-B257-45CE-8B7C-11B2B6B10334}" destId="{D2CC961B-E6D4-493D-94EB-1ACC805B1223}" srcOrd="3" destOrd="0" presId="urn:microsoft.com/office/officeart/2008/layout/LinedList"/>
    <dgm:cxn modelId="{55F63665-0E26-4D6A-9D5B-CB83F1C6F5F3}" type="presParOf" srcId="{9E496614-B257-45CE-8B7C-11B2B6B10334}" destId="{B41DE03E-1815-4454-84B1-D83B0F541D94}" srcOrd="4" destOrd="0" presId="urn:microsoft.com/office/officeart/2008/layout/LinedList"/>
    <dgm:cxn modelId="{687FF53F-59C9-4E72-B904-D4E5472E0104}" type="presParOf" srcId="{B41DE03E-1815-4454-84B1-D83B0F541D94}" destId="{97FC4848-83C4-4B61-BCBA-C79138A4F52A}" srcOrd="0" destOrd="0" presId="urn:microsoft.com/office/officeart/2008/layout/LinedList"/>
    <dgm:cxn modelId="{1ED227BD-774A-411D-BC28-B898EC1E31F1}" type="presParOf" srcId="{B41DE03E-1815-4454-84B1-D83B0F541D94}" destId="{5D125A24-5126-44E1-85C0-7D808107641C}" srcOrd="1" destOrd="0" presId="urn:microsoft.com/office/officeart/2008/layout/LinedList"/>
    <dgm:cxn modelId="{BFD0EE92-5CD8-4BF5-BD1D-9957ED1BC6AD}" type="presParOf" srcId="{B41DE03E-1815-4454-84B1-D83B0F541D94}" destId="{F4CD0646-CD88-42D0-BB36-0DFEE9B164F5}" srcOrd="2" destOrd="0" presId="urn:microsoft.com/office/officeart/2008/layout/LinedList"/>
    <dgm:cxn modelId="{A6DE1CC1-F444-43B4-915E-5454C07C1E49}" type="presParOf" srcId="{9E496614-B257-45CE-8B7C-11B2B6B10334}" destId="{82AD46E7-842D-44A8-90EB-5E9FD54C911E}" srcOrd="5" destOrd="0" presId="urn:microsoft.com/office/officeart/2008/layout/LinedList"/>
    <dgm:cxn modelId="{F1481F71-6C85-4370-B60C-FE6F86DF0AFA}" type="presParOf" srcId="{9E496614-B257-45CE-8B7C-11B2B6B10334}" destId="{CB340A26-F1A3-4434-8124-36831EB139EA}" srcOrd="6" destOrd="0" presId="urn:microsoft.com/office/officeart/2008/layout/LinedList"/>
    <dgm:cxn modelId="{6F383F06-AA06-407C-96C9-ABBB670E37A9}" type="presParOf" srcId="{27AB030E-276C-4137-B771-94059EA6C59F}" destId="{7A920F02-88C4-4D49-B0F9-56302B014C83}" srcOrd="2" destOrd="0" presId="urn:microsoft.com/office/officeart/2008/layout/LinedList"/>
    <dgm:cxn modelId="{9A942F6D-F3EE-4CED-9B75-F5B74310A697}" type="presParOf" srcId="{27AB030E-276C-4137-B771-94059EA6C59F}" destId="{032F8B10-CE54-44A3-9A5A-04B9EBC009E8}" srcOrd="3" destOrd="0" presId="urn:microsoft.com/office/officeart/2008/layout/LinedList"/>
    <dgm:cxn modelId="{4BCF5E43-3FDD-41C1-8877-DEDEA3170BAA}" type="presParOf" srcId="{032F8B10-CE54-44A3-9A5A-04B9EBC009E8}" destId="{2BA6B7F0-DBDD-4B74-8573-0A0531C1535F}" srcOrd="0" destOrd="0" presId="urn:microsoft.com/office/officeart/2008/layout/LinedList"/>
    <dgm:cxn modelId="{EB338578-5459-479C-920F-AB96A9A46A01}" type="presParOf" srcId="{032F8B10-CE54-44A3-9A5A-04B9EBC009E8}" destId="{D6DEA3E7-2ABC-41B5-8869-37D90F160CC0}" srcOrd="1" destOrd="0" presId="urn:microsoft.com/office/officeart/2008/layout/LinedList"/>
    <dgm:cxn modelId="{DC263689-3720-493A-B3F9-3BA661B89E11}" type="presParOf" srcId="{27AB030E-276C-4137-B771-94059EA6C59F}" destId="{B1A580CC-D7C4-49A2-85C5-FCFE2E4365F1}" srcOrd="4" destOrd="0" presId="urn:microsoft.com/office/officeart/2008/layout/LinedList"/>
    <dgm:cxn modelId="{4AD3F679-9FE0-4522-89CA-721FF0E60359}" type="presParOf" srcId="{27AB030E-276C-4137-B771-94059EA6C59F}" destId="{169E7F63-B91E-4A53-8916-E44E8FD35951}" srcOrd="5" destOrd="0" presId="urn:microsoft.com/office/officeart/2008/layout/LinedList"/>
    <dgm:cxn modelId="{2994BCAC-9F7B-4004-90CA-2B27E588523D}" type="presParOf" srcId="{169E7F63-B91E-4A53-8916-E44E8FD35951}" destId="{70AB4054-B74D-4274-952F-C8514411B77A}" srcOrd="0" destOrd="0" presId="urn:microsoft.com/office/officeart/2008/layout/LinedList"/>
    <dgm:cxn modelId="{59488364-8D18-47B6-A928-7B8C92DFC090}" type="presParOf" srcId="{169E7F63-B91E-4A53-8916-E44E8FD35951}" destId="{2317364A-0858-43EB-9417-D3B15832BF7B}" srcOrd="1" destOrd="0" presId="urn:microsoft.com/office/officeart/2008/layout/LinedList"/>
    <dgm:cxn modelId="{80399BEE-D771-48AC-A5D2-2F707171516D}" type="presParOf" srcId="{2317364A-0858-43EB-9417-D3B15832BF7B}" destId="{56D1CA27-BF4C-459B-AB79-E1F5E4007ABF}" srcOrd="0" destOrd="0" presId="urn:microsoft.com/office/officeart/2008/layout/LinedList"/>
    <dgm:cxn modelId="{1F11124F-7569-455E-B912-15D6535217EF}" type="presParOf" srcId="{2317364A-0858-43EB-9417-D3B15832BF7B}" destId="{C6F275AB-7EE5-4EE3-80E5-59F18F27E85E}" srcOrd="1" destOrd="0" presId="urn:microsoft.com/office/officeart/2008/layout/LinedList"/>
    <dgm:cxn modelId="{0CA42360-A56C-40B3-B96B-365AF014C791}" type="presParOf" srcId="{C6F275AB-7EE5-4EE3-80E5-59F18F27E85E}" destId="{A402B3F5-1595-4147-B1EC-057E67BE762F}" srcOrd="0" destOrd="0" presId="urn:microsoft.com/office/officeart/2008/layout/LinedList"/>
    <dgm:cxn modelId="{E14D59BC-6D96-4040-BF98-CE952ADB93A2}" type="presParOf" srcId="{C6F275AB-7EE5-4EE3-80E5-59F18F27E85E}" destId="{8B4BE5A3-0B81-4A77-BDC3-005F2F80CDE7}" srcOrd="1" destOrd="0" presId="urn:microsoft.com/office/officeart/2008/layout/LinedList"/>
    <dgm:cxn modelId="{C8E92622-37EA-4502-9409-C2C807AA50F5}" type="presParOf" srcId="{C6F275AB-7EE5-4EE3-80E5-59F18F27E85E}" destId="{318E9F30-4485-44C1-8F85-D1F7F995F397}" srcOrd="2" destOrd="0" presId="urn:microsoft.com/office/officeart/2008/layout/LinedList"/>
    <dgm:cxn modelId="{B55DF6D0-54C2-4C98-A2A5-B09592EF03F8}" type="presParOf" srcId="{2317364A-0858-43EB-9417-D3B15832BF7B}" destId="{7FAB874E-16D0-48A0-A79A-489CE636BBFB}" srcOrd="2" destOrd="0" presId="urn:microsoft.com/office/officeart/2008/layout/LinedList"/>
    <dgm:cxn modelId="{0160330E-2970-4385-88F7-D37BD143AFB4}" type="presParOf" srcId="{2317364A-0858-43EB-9417-D3B15832BF7B}" destId="{85271404-F432-4139-AF14-730F472634AA}" srcOrd="3" destOrd="0" presId="urn:microsoft.com/office/officeart/2008/layout/LinedList"/>
    <dgm:cxn modelId="{21977BFC-71A4-4416-8D44-FAF5025072DB}" type="presParOf" srcId="{2317364A-0858-43EB-9417-D3B15832BF7B}" destId="{45FFDB59-F665-4633-84A0-0712E8FEF475}" srcOrd="4" destOrd="0" presId="urn:microsoft.com/office/officeart/2008/layout/LinedList"/>
    <dgm:cxn modelId="{80245408-4774-42CD-AB1D-BBCD583BDF99}" type="presParOf" srcId="{45FFDB59-F665-4633-84A0-0712E8FEF475}" destId="{C5DE8D98-B010-41E9-9171-1B404C04186A}" srcOrd="0" destOrd="0" presId="urn:microsoft.com/office/officeart/2008/layout/LinedList"/>
    <dgm:cxn modelId="{F661C6AA-600B-47D6-B50E-AF8551FD4C35}" type="presParOf" srcId="{45FFDB59-F665-4633-84A0-0712E8FEF475}" destId="{CE1D876A-397B-43F5-824C-C450607EEF8E}" srcOrd="1" destOrd="0" presId="urn:microsoft.com/office/officeart/2008/layout/LinedList"/>
    <dgm:cxn modelId="{AFB3D93E-C4EC-47FF-AD30-68CC9559593D}" type="presParOf" srcId="{45FFDB59-F665-4633-84A0-0712E8FEF475}" destId="{F6F2C449-E8BB-47B0-A649-25724CA8870F}" srcOrd="2" destOrd="0" presId="urn:microsoft.com/office/officeart/2008/layout/LinedList"/>
    <dgm:cxn modelId="{2A55E1A1-15E3-43CB-9070-A18C6B224928}" type="presParOf" srcId="{2317364A-0858-43EB-9417-D3B15832BF7B}" destId="{3550D5FD-EA44-4888-938A-0D2637D6DB85}" srcOrd="5" destOrd="0" presId="urn:microsoft.com/office/officeart/2008/layout/LinedList"/>
    <dgm:cxn modelId="{520CEEDD-E923-42D9-8DB3-95FE7C28D304}" type="presParOf" srcId="{2317364A-0858-43EB-9417-D3B15832BF7B}" destId="{4F61EA05-1F7F-4255-9046-C48C0B9BA286}"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4B17D10-E736-419D-88D0-485C39298666}"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3F46FB10-8820-4CF8-BC1D-C354BDD72983}">
      <dgm:prSet phldrT="[Teksti]"/>
      <dgm:spPr/>
      <dgm:t>
        <a:bodyPr/>
        <a:lstStyle/>
        <a:p>
          <a:r>
            <a:rPr lang="fi-FI" dirty="0" smtClean="0"/>
            <a:t>Sallittu ruoka</a:t>
          </a:r>
          <a:endParaRPr lang="en-US" dirty="0"/>
        </a:p>
      </dgm:t>
    </dgm:pt>
    <dgm:pt modelId="{C7C94572-F16D-4FA6-A346-FAB2B0E4502C}" type="parTrans" cxnId="{2315EF9F-7F80-4E54-A38D-68B3AED2FAA2}">
      <dgm:prSet/>
      <dgm:spPr/>
      <dgm:t>
        <a:bodyPr/>
        <a:lstStyle/>
        <a:p>
          <a:endParaRPr lang="en-US"/>
        </a:p>
      </dgm:t>
    </dgm:pt>
    <dgm:pt modelId="{9624A21D-BC30-4FC5-A632-C6F824B3A535}" type="sibTrans" cxnId="{2315EF9F-7F80-4E54-A38D-68B3AED2FAA2}">
      <dgm:prSet/>
      <dgm:spPr/>
      <dgm:t>
        <a:bodyPr/>
        <a:lstStyle/>
        <a:p>
          <a:endParaRPr lang="en-US"/>
        </a:p>
      </dgm:t>
    </dgm:pt>
    <dgm:pt modelId="{F72057C2-00A8-4C68-9979-517E3045D560}">
      <dgm:prSet phldrT="[Teksti]"/>
      <dgm:spPr/>
      <dgm:t>
        <a:bodyPr/>
        <a:lstStyle/>
        <a:p>
          <a:r>
            <a:rPr lang="fi-FI" b="0" i="1" dirty="0" err="1" smtClean="0">
              <a:latin typeface="+mn-lt"/>
            </a:rPr>
            <a:t>Kosher</a:t>
          </a:r>
          <a:r>
            <a:rPr lang="fi-FI" b="0" i="1" dirty="0" smtClean="0">
              <a:latin typeface="+mn-lt"/>
            </a:rPr>
            <a:t> = J</a:t>
          </a:r>
          <a:r>
            <a:rPr lang="fi-FI" b="0" dirty="0" smtClean="0">
              <a:effectLst/>
              <a:latin typeface="+mn-lt"/>
              <a:ea typeface="Times New Roman"/>
            </a:rPr>
            <a:t>uutalaisten säädösten mukaan valmistettua ja tarjoiltua ruokaa</a:t>
          </a:r>
          <a:r>
            <a:rPr lang="fi-FI" b="0" i="1" dirty="0" smtClean="0">
              <a:latin typeface="+mn-lt"/>
            </a:rPr>
            <a:t> </a:t>
          </a:r>
          <a:endParaRPr lang="en-US" b="0" dirty="0">
            <a:latin typeface="+mn-lt"/>
          </a:endParaRPr>
        </a:p>
      </dgm:t>
    </dgm:pt>
    <dgm:pt modelId="{682CD53A-5B83-4732-90C3-7B1A8616E70A}" type="parTrans" cxnId="{C7C26AF2-D2C9-41D9-A37B-567C9E4F3F56}">
      <dgm:prSet/>
      <dgm:spPr/>
      <dgm:t>
        <a:bodyPr/>
        <a:lstStyle/>
        <a:p>
          <a:endParaRPr lang="en-US"/>
        </a:p>
      </dgm:t>
    </dgm:pt>
    <dgm:pt modelId="{FB3B319E-0F3E-4F8F-8361-E96D8664C9EE}" type="sibTrans" cxnId="{C7C26AF2-D2C9-41D9-A37B-567C9E4F3F56}">
      <dgm:prSet/>
      <dgm:spPr/>
      <dgm:t>
        <a:bodyPr/>
        <a:lstStyle/>
        <a:p>
          <a:endParaRPr lang="en-US"/>
        </a:p>
      </dgm:t>
    </dgm:pt>
    <dgm:pt modelId="{B6E6B636-E2A9-42F3-B904-D8A2AC6C0CFD}">
      <dgm:prSet/>
      <dgm:spPr/>
      <dgm:t>
        <a:bodyPr/>
        <a:lstStyle/>
        <a:p>
          <a:r>
            <a:rPr lang="fi-FI" smtClean="0"/>
            <a:t>Sallittuja eläimiä ovat lehmä ja lammas, evälliset ja suomulliset kalat</a:t>
          </a:r>
          <a:endParaRPr lang="en-US"/>
        </a:p>
      </dgm:t>
    </dgm:pt>
    <dgm:pt modelId="{4882DA68-BEC6-45D5-A014-C258B3E20E42}" type="parTrans" cxnId="{BAC0B8DA-CFEF-400C-8CCC-D008C74594FB}">
      <dgm:prSet/>
      <dgm:spPr/>
      <dgm:t>
        <a:bodyPr/>
        <a:lstStyle/>
        <a:p>
          <a:endParaRPr lang="en-US"/>
        </a:p>
      </dgm:t>
    </dgm:pt>
    <dgm:pt modelId="{B7233E76-6FBC-48A3-A73D-856B3EC1BDBB}" type="sibTrans" cxnId="{BAC0B8DA-CFEF-400C-8CCC-D008C74594FB}">
      <dgm:prSet/>
      <dgm:spPr/>
      <dgm:t>
        <a:bodyPr/>
        <a:lstStyle/>
        <a:p>
          <a:endParaRPr lang="en-US"/>
        </a:p>
      </dgm:t>
    </dgm:pt>
    <dgm:pt modelId="{C2A3F490-5793-4DA7-AD5E-4DCEC5675A3C}">
      <dgm:prSet/>
      <dgm:spPr/>
      <dgm:t>
        <a:bodyPr/>
        <a:lstStyle/>
        <a:p>
          <a:r>
            <a:rPr lang="fi-FI" dirty="0" smtClean="0"/>
            <a:t>Kielletty ruoka </a:t>
          </a:r>
          <a:endParaRPr lang="fi-FI" dirty="0"/>
        </a:p>
      </dgm:t>
    </dgm:pt>
    <dgm:pt modelId="{88A043E4-4BFD-49FA-9A04-1FC10547D7ED}" type="parTrans" cxnId="{56AAED40-9C78-4116-9654-79AD68BB941F}">
      <dgm:prSet/>
      <dgm:spPr/>
      <dgm:t>
        <a:bodyPr/>
        <a:lstStyle/>
        <a:p>
          <a:endParaRPr lang="en-US"/>
        </a:p>
      </dgm:t>
    </dgm:pt>
    <dgm:pt modelId="{438109C9-098E-4084-8897-2FDDF40190A5}" type="sibTrans" cxnId="{56AAED40-9C78-4116-9654-79AD68BB941F}">
      <dgm:prSet/>
      <dgm:spPr/>
      <dgm:t>
        <a:bodyPr/>
        <a:lstStyle/>
        <a:p>
          <a:endParaRPr lang="en-US"/>
        </a:p>
      </dgm:t>
    </dgm:pt>
    <dgm:pt modelId="{36FB883C-A855-4CFF-9FAA-414835C34AE8}">
      <dgm:prSet/>
      <dgm:spPr/>
      <dgm:t>
        <a:bodyPr/>
        <a:lstStyle/>
        <a:p>
          <a:r>
            <a:rPr lang="fi-FI" dirty="0" smtClean="0">
              <a:solidFill>
                <a:schemeClr val="bg1">
                  <a:lumMod val="50000"/>
                  <a:lumOff val="50000"/>
                </a:schemeClr>
              </a:solidFill>
            </a:rPr>
            <a:t>Sianliha, jänis, nilviäiset ja muut merenelävät, peto- ja riistalinnut</a:t>
          </a:r>
          <a:endParaRPr lang="fi-FI" dirty="0"/>
        </a:p>
      </dgm:t>
    </dgm:pt>
    <dgm:pt modelId="{B8F98F5A-C84D-47F8-B4B4-49DDE9850992}" type="parTrans" cxnId="{95767B96-108A-4AF0-9C7E-6B4ABBA85985}">
      <dgm:prSet/>
      <dgm:spPr/>
      <dgm:t>
        <a:bodyPr/>
        <a:lstStyle/>
        <a:p>
          <a:endParaRPr lang="en-US"/>
        </a:p>
      </dgm:t>
    </dgm:pt>
    <dgm:pt modelId="{C4F8A552-C782-434C-B516-502DDD4BC6A6}" type="sibTrans" cxnId="{95767B96-108A-4AF0-9C7E-6B4ABBA85985}">
      <dgm:prSet/>
      <dgm:spPr/>
      <dgm:t>
        <a:bodyPr/>
        <a:lstStyle/>
        <a:p>
          <a:endParaRPr lang="en-US"/>
        </a:p>
      </dgm:t>
    </dgm:pt>
    <dgm:pt modelId="{E7F2119B-E575-48A7-BBFC-B50C04B777D5}">
      <dgm:prSet/>
      <dgm:spPr/>
      <dgm:t>
        <a:bodyPr/>
        <a:lstStyle/>
        <a:p>
          <a:r>
            <a:rPr lang="fi-FI" dirty="0" smtClean="0">
              <a:solidFill>
                <a:schemeClr val="bg1">
                  <a:lumMod val="50000"/>
                  <a:lumOff val="50000"/>
                </a:schemeClr>
              </a:solidFill>
            </a:rPr>
            <a:t>Ruoka valmistettava säädöksiä noudattaen </a:t>
          </a:r>
          <a:r>
            <a:rPr lang="fi-FI" dirty="0" smtClean="0">
              <a:solidFill>
                <a:schemeClr val="bg1">
                  <a:lumMod val="50000"/>
                  <a:lumOff val="50000"/>
                </a:schemeClr>
              </a:solidFill>
              <a:sym typeface="Wingdings" panose="05000000000000000000" pitchFamily="2" charset="2"/>
            </a:rPr>
            <a:t> </a:t>
          </a:r>
          <a:r>
            <a:rPr lang="fi-FI" dirty="0" smtClean="0">
              <a:solidFill>
                <a:schemeClr val="bg1">
                  <a:lumMod val="50000"/>
                  <a:lumOff val="50000"/>
                </a:schemeClr>
              </a:solidFill>
            </a:rPr>
            <a:t>ruuaksi  valmistettavat eläimet teurastettava ja liha käsiteltävä määrätyllä tavalla</a:t>
          </a:r>
          <a:endParaRPr lang="fi-FI" dirty="0">
            <a:solidFill>
              <a:schemeClr val="bg1">
                <a:lumMod val="50000"/>
                <a:lumOff val="50000"/>
              </a:schemeClr>
            </a:solidFill>
          </a:endParaRPr>
        </a:p>
      </dgm:t>
    </dgm:pt>
    <dgm:pt modelId="{9DB984A2-63F1-4907-A4A4-66E8256099ED}" type="parTrans" cxnId="{192E4E88-1F09-4E12-9E8B-B880D8D772F3}">
      <dgm:prSet/>
      <dgm:spPr/>
      <dgm:t>
        <a:bodyPr/>
        <a:lstStyle/>
        <a:p>
          <a:endParaRPr lang="en-US"/>
        </a:p>
      </dgm:t>
    </dgm:pt>
    <dgm:pt modelId="{BABB6880-8644-4A4E-9285-CA98DBFA3CBF}" type="sibTrans" cxnId="{192E4E88-1F09-4E12-9E8B-B880D8D772F3}">
      <dgm:prSet/>
      <dgm:spPr/>
      <dgm:t>
        <a:bodyPr/>
        <a:lstStyle/>
        <a:p>
          <a:endParaRPr lang="en-US"/>
        </a:p>
      </dgm:t>
    </dgm:pt>
    <dgm:pt modelId="{5EBE9C89-FBC4-419F-A61E-DCEEA36DEADE}">
      <dgm:prSet/>
      <dgm:spPr/>
      <dgm:t>
        <a:bodyPr/>
        <a:lstStyle/>
        <a:p>
          <a:r>
            <a:rPr lang="fi-FI" dirty="0" smtClean="0">
              <a:solidFill>
                <a:schemeClr val="bg1">
                  <a:lumMod val="50000"/>
                  <a:lumOff val="50000"/>
                </a:schemeClr>
              </a:solidFill>
            </a:rPr>
            <a:t>Veren syönti kielletty</a:t>
          </a:r>
          <a:endParaRPr lang="fi-FI" dirty="0">
            <a:solidFill>
              <a:schemeClr val="bg1">
                <a:lumMod val="50000"/>
                <a:lumOff val="50000"/>
              </a:schemeClr>
            </a:solidFill>
          </a:endParaRPr>
        </a:p>
      </dgm:t>
    </dgm:pt>
    <dgm:pt modelId="{C71ECED9-8031-49D0-A029-12F3EEEEB9A8}" type="parTrans" cxnId="{A3470DE2-B14E-4147-A7D3-D9BFA271E36A}">
      <dgm:prSet/>
      <dgm:spPr/>
      <dgm:t>
        <a:bodyPr/>
        <a:lstStyle/>
        <a:p>
          <a:endParaRPr lang="en-US"/>
        </a:p>
      </dgm:t>
    </dgm:pt>
    <dgm:pt modelId="{57506796-95D8-4FBB-9C89-87DB5B249E17}" type="sibTrans" cxnId="{A3470DE2-B14E-4147-A7D3-D9BFA271E36A}">
      <dgm:prSet/>
      <dgm:spPr/>
      <dgm:t>
        <a:bodyPr/>
        <a:lstStyle/>
        <a:p>
          <a:endParaRPr lang="en-US"/>
        </a:p>
      </dgm:t>
    </dgm:pt>
    <dgm:pt modelId="{7D05ADF5-CF27-4216-BA2C-4C0831AB324C}">
      <dgm:prSet/>
      <dgm:spPr/>
      <dgm:t>
        <a:bodyPr/>
        <a:lstStyle/>
        <a:p>
          <a:r>
            <a:rPr lang="fi-FI" smtClean="0">
              <a:solidFill>
                <a:schemeClr val="bg1">
                  <a:lumMod val="50000"/>
                  <a:lumOff val="50000"/>
                </a:schemeClr>
              </a:solidFill>
            </a:rPr>
            <a:t>Lihan ja maitotuotteiden nauttiminen samanaikaisesti</a:t>
          </a:r>
          <a:endParaRPr lang="fi-FI" dirty="0">
            <a:solidFill>
              <a:schemeClr val="bg1">
                <a:lumMod val="50000"/>
                <a:lumOff val="50000"/>
              </a:schemeClr>
            </a:solidFill>
          </a:endParaRPr>
        </a:p>
      </dgm:t>
    </dgm:pt>
    <dgm:pt modelId="{EF79672B-8C3E-4097-8D93-047EBCA4A340}" type="parTrans" cxnId="{51887A3B-7634-496E-B96E-F8BCEC572BC1}">
      <dgm:prSet/>
      <dgm:spPr/>
      <dgm:t>
        <a:bodyPr/>
        <a:lstStyle/>
        <a:p>
          <a:endParaRPr lang="en-US"/>
        </a:p>
      </dgm:t>
    </dgm:pt>
    <dgm:pt modelId="{AB5F98D5-C93A-4A03-B245-8FE9F9EBC759}" type="sibTrans" cxnId="{51887A3B-7634-496E-B96E-F8BCEC572BC1}">
      <dgm:prSet/>
      <dgm:spPr/>
      <dgm:t>
        <a:bodyPr/>
        <a:lstStyle/>
        <a:p>
          <a:endParaRPr lang="en-US"/>
        </a:p>
      </dgm:t>
    </dgm:pt>
    <dgm:pt modelId="{E3D9F0DA-0DD4-4549-914B-B518E14575C4}" type="pres">
      <dgm:prSet presAssocID="{F4B17D10-E736-419D-88D0-485C39298666}" presName="diagram" presStyleCnt="0">
        <dgm:presLayoutVars>
          <dgm:chPref val="1"/>
          <dgm:dir/>
          <dgm:animOne val="branch"/>
          <dgm:animLvl val="lvl"/>
          <dgm:resizeHandles/>
        </dgm:presLayoutVars>
      </dgm:prSet>
      <dgm:spPr/>
      <dgm:t>
        <a:bodyPr/>
        <a:lstStyle/>
        <a:p>
          <a:endParaRPr lang="en-US"/>
        </a:p>
      </dgm:t>
    </dgm:pt>
    <dgm:pt modelId="{F5AFE7DE-F77E-42F3-B26B-792BA0F0A135}" type="pres">
      <dgm:prSet presAssocID="{3F46FB10-8820-4CF8-BC1D-C354BDD72983}" presName="root" presStyleCnt="0"/>
      <dgm:spPr/>
    </dgm:pt>
    <dgm:pt modelId="{DD3B0CBA-BE49-4A99-B0E2-83D508E7EAB4}" type="pres">
      <dgm:prSet presAssocID="{3F46FB10-8820-4CF8-BC1D-C354BDD72983}" presName="rootComposite" presStyleCnt="0"/>
      <dgm:spPr/>
    </dgm:pt>
    <dgm:pt modelId="{C864FCE3-7D9A-4119-9702-79A28C0EFE01}" type="pres">
      <dgm:prSet presAssocID="{3F46FB10-8820-4CF8-BC1D-C354BDD72983}" presName="rootText" presStyleLbl="node1" presStyleIdx="0" presStyleCnt="2"/>
      <dgm:spPr/>
      <dgm:t>
        <a:bodyPr/>
        <a:lstStyle/>
        <a:p>
          <a:endParaRPr lang="en-US"/>
        </a:p>
      </dgm:t>
    </dgm:pt>
    <dgm:pt modelId="{1ACCB330-C022-4CAC-B154-07077FAF2E2B}" type="pres">
      <dgm:prSet presAssocID="{3F46FB10-8820-4CF8-BC1D-C354BDD72983}" presName="rootConnector" presStyleLbl="node1" presStyleIdx="0" presStyleCnt="2"/>
      <dgm:spPr/>
      <dgm:t>
        <a:bodyPr/>
        <a:lstStyle/>
        <a:p>
          <a:endParaRPr lang="en-US"/>
        </a:p>
      </dgm:t>
    </dgm:pt>
    <dgm:pt modelId="{01AB7CE4-CD55-451D-92FC-99BC9593A789}" type="pres">
      <dgm:prSet presAssocID="{3F46FB10-8820-4CF8-BC1D-C354BDD72983}" presName="childShape" presStyleCnt="0"/>
      <dgm:spPr/>
    </dgm:pt>
    <dgm:pt modelId="{1C7BF99F-F5A0-46A4-81AC-EC927DAF0F92}" type="pres">
      <dgm:prSet presAssocID="{682CD53A-5B83-4732-90C3-7B1A8616E70A}" presName="Name13" presStyleLbl="parChTrans1D2" presStyleIdx="0" presStyleCnt="6"/>
      <dgm:spPr/>
      <dgm:t>
        <a:bodyPr/>
        <a:lstStyle/>
        <a:p>
          <a:endParaRPr lang="en-US"/>
        </a:p>
      </dgm:t>
    </dgm:pt>
    <dgm:pt modelId="{DA65D265-966C-4825-B7CC-A8C12B9CBB2C}" type="pres">
      <dgm:prSet presAssocID="{F72057C2-00A8-4C68-9979-517E3045D560}" presName="childText" presStyleLbl="bgAcc1" presStyleIdx="0" presStyleCnt="6">
        <dgm:presLayoutVars>
          <dgm:bulletEnabled val="1"/>
        </dgm:presLayoutVars>
      </dgm:prSet>
      <dgm:spPr/>
      <dgm:t>
        <a:bodyPr/>
        <a:lstStyle/>
        <a:p>
          <a:endParaRPr lang="en-US"/>
        </a:p>
      </dgm:t>
    </dgm:pt>
    <dgm:pt modelId="{6D6BC327-70F9-4D78-BF62-BC33127A8151}" type="pres">
      <dgm:prSet presAssocID="{4882DA68-BEC6-45D5-A014-C258B3E20E42}" presName="Name13" presStyleLbl="parChTrans1D2" presStyleIdx="1" presStyleCnt="6"/>
      <dgm:spPr/>
      <dgm:t>
        <a:bodyPr/>
        <a:lstStyle/>
        <a:p>
          <a:endParaRPr lang="en-US"/>
        </a:p>
      </dgm:t>
    </dgm:pt>
    <dgm:pt modelId="{D133F4AA-3F53-4CCA-A6D6-C5F109C1AF63}" type="pres">
      <dgm:prSet presAssocID="{B6E6B636-E2A9-42F3-B904-D8A2AC6C0CFD}" presName="childText" presStyleLbl="bgAcc1" presStyleIdx="1" presStyleCnt="6">
        <dgm:presLayoutVars>
          <dgm:bulletEnabled val="1"/>
        </dgm:presLayoutVars>
      </dgm:prSet>
      <dgm:spPr/>
      <dgm:t>
        <a:bodyPr/>
        <a:lstStyle/>
        <a:p>
          <a:endParaRPr lang="en-US"/>
        </a:p>
      </dgm:t>
    </dgm:pt>
    <dgm:pt modelId="{123A3416-B89D-4ADD-934A-D812EAEC5E55}" type="pres">
      <dgm:prSet presAssocID="{C2A3F490-5793-4DA7-AD5E-4DCEC5675A3C}" presName="root" presStyleCnt="0"/>
      <dgm:spPr/>
    </dgm:pt>
    <dgm:pt modelId="{8485DA44-EC36-4885-B293-F9EA9ACC8159}" type="pres">
      <dgm:prSet presAssocID="{C2A3F490-5793-4DA7-AD5E-4DCEC5675A3C}" presName="rootComposite" presStyleCnt="0"/>
      <dgm:spPr/>
    </dgm:pt>
    <dgm:pt modelId="{C40D23E6-1F3F-41C0-9214-B4F6AB658C2C}" type="pres">
      <dgm:prSet presAssocID="{C2A3F490-5793-4DA7-AD5E-4DCEC5675A3C}" presName="rootText" presStyleLbl="node1" presStyleIdx="1" presStyleCnt="2"/>
      <dgm:spPr/>
      <dgm:t>
        <a:bodyPr/>
        <a:lstStyle/>
        <a:p>
          <a:endParaRPr lang="en-US"/>
        </a:p>
      </dgm:t>
    </dgm:pt>
    <dgm:pt modelId="{8141BEEC-496C-4C46-A03F-8D7C67A89C45}" type="pres">
      <dgm:prSet presAssocID="{C2A3F490-5793-4DA7-AD5E-4DCEC5675A3C}" presName="rootConnector" presStyleLbl="node1" presStyleIdx="1" presStyleCnt="2"/>
      <dgm:spPr/>
      <dgm:t>
        <a:bodyPr/>
        <a:lstStyle/>
        <a:p>
          <a:endParaRPr lang="en-US"/>
        </a:p>
      </dgm:t>
    </dgm:pt>
    <dgm:pt modelId="{268B9B62-E101-4777-AB7C-878661F07535}" type="pres">
      <dgm:prSet presAssocID="{C2A3F490-5793-4DA7-AD5E-4DCEC5675A3C}" presName="childShape" presStyleCnt="0"/>
      <dgm:spPr/>
    </dgm:pt>
    <dgm:pt modelId="{9552F3C3-457D-4583-9A3B-49FF5B16FA57}" type="pres">
      <dgm:prSet presAssocID="{B8F98F5A-C84D-47F8-B4B4-49DDE9850992}" presName="Name13" presStyleLbl="parChTrans1D2" presStyleIdx="2" presStyleCnt="6"/>
      <dgm:spPr/>
      <dgm:t>
        <a:bodyPr/>
        <a:lstStyle/>
        <a:p>
          <a:endParaRPr lang="en-US"/>
        </a:p>
      </dgm:t>
    </dgm:pt>
    <dgm:pt modelId="{73B5FA50-12C3-48A8-8A16-776B00490ED0}" type="pres">
      <dgm:prSet presAssocID="{36FB883C-A855-4CFF-9FAA-414835C34AE8}" presName="childText" presStyleLbl="bgAcc1" presStyleIdx="2" presStyleCnt="6" custScaleX="149435" custLinFactNeighborX="-1306" custLinFactNeighborY="-10870">
        <dgm:presLayoutVars>
          <dgm:bulletEnabled val="1"/>
        </dgm:presLayoutVars>
      </dgm:prSet>
      <dgm:spPr/>
      <dgm:t>
        <a:bodyPr/>
        <a:lstStyle/>
        <a:p>
          <a:endParaRPr lang="en-US"/>
        </a:p>
      </dgm:t>
    </dgm:pt>
    <dgm:pt modelId="{F4C657EC-1B92-41D0-AE56-A99990152FF9}" type="pres">
      <dgm:prSet presAssocID="{9DB984A2-63F1-4907-A4A4-66E8256099ED}" presName="Name13" presStyleLbl="parChTrans1D2" presStyleIdx="3" presStyleCnt="6"/>
      <dgm:spPr/>
      <dgm:t>
        <a:bodyPr/>
        <a:lstStyle/>
        <a:p>
          <a:endParaRPr lang="en-US"/>
        </a:p>
      </dgm:t>
    </dgm:pt>
    <dgm:pt modelId="{CDEE6C11-75D5-49D9-B346-4476E78A371C}" type="pres">
      <dgm:prSet presAssocID="{E7F2119B-E575-48A7-BBFC-B50C04B777D5}" presName="childText" presStyleLbl="bgAcc1" presStyleIdx="3" presStyleCnt="6" custScaleX="149269">
        <dgm:presLayoutVars>
          <dgm:bulletEnabled val="1"/>
        </dgm:presLayoutVars>
      </dgm:prSet>
      <dgm:spPr/>
      <dgm:t>
        <a:bodyPr/>
        <a:lstStyle/>
        <a:p>
          <a:endParaRPr lang="en-US"/>
        </a:p>
      </dgm:t>
    </dgm:pt>
    <dgm:pt modelId="{B87C9AD9-EF55-4FF9-AD72-891D01EB8246}" type="pres">
      <dgm:prSet presAssocID="{C71ECED9-8031-49D0-A029-12F3EEEEB9A8}" presName="Name13" presStyleLbl="parChTrans1D2" presStyleIdx="4" presStyleCnt="6"/>
      <dgm:spPr/>
      <dgm:t>
        <a:bodyPr/>
        <a:lstStyle/>
        <a:p>
          <a:endParaRPr lang="en-US"/>
        </a:p>
      </dgm:t>
    </dgm:pt>
    <dgm:pt modelId="{31B95796-B11A-450A-8797-902A50100BC5}" type="pres">
      <dgm:prSet presAssocID="{5EBE9C89-FBC4-419F-A61E-DCEEA36DEADE}" presName="childText" presStyleLbl="bgAcc1" presStyleIdx="4" presStyleCnt="6" custScaleX="149435" custLinFactNeighborX="1296" custLinFactNeighborY="-5207">
        <dgm:presLayoutVars>
          <dgm:bulletEnabled val="1"/>
        </dgm:presLayoutVars>
      </dgm:prSet>
      <dgm:spPr/>
      <dgm:t>
        <a:bodyPr/>
        <a:lstStyle/>
        <a:p>
          <a:endParaRPr lang="en-US"/>
        </a:p>
      </dgm:t>
    </dgm:pt>
    <dgm:pt modelId="{5044F1CC-B35F-4006-ACC5-78484F9294FD}" type="pres">
      <dgm:prSet presAssocID="{EF79672B-8C3E-4097-8D93-047EBCA4A340}" presName="Name13" presStyleLbl="parChTrans1D2" presStyleIdx="5" presStyleCnt="6"/>
      <dgm:spPr/>
      <dgm:t>
        <a:bodyPr/>
        <a:lstStyle/>
        <a:p>
          <a:endParaRPr lang="en-US"/>
        </a:p>
      </dgm:t>
    </dgm:pt>
    <dgm:pt modelId="{7149C25D-5EC4-4BD6-8368-8B1846FC8D71}" type="pres">
      <dgm:prSet presAssocID="{7D05ADF5-CF27-4216-BA2C-4C0831AB324C}" presName="childText" presStyleLbl="bgAcc1" presStyleIdx="5" presStyleCnt="6" custScaleX="149435">
        <dgm:presLayoutVars>
          <dgm:bulletEnabled val="1"/>
        </dgm:presLayoutVars>
      </dgm:prSet>
      <dgm:spPr/>
      <dgm:t>
        <a:bodyPr/>
        <a:lstStyle/>
        <a:p>
          <a:endParaRPr lang="en-US"/>
        </a:p>
      </dgm:t>
    </dgm:pt>
  </dgm:ptLst>
  <dgm:cxnLst>
    <dgm:cxn modelId="{C571B2BB-F803-441F-9D04-6C4C1C9DC1EE}" type="presOf" srcId="{5EBE9C89-FBC4-419F-A61E-DCEEA36DEADE}" destId="{31B95796-B11A-450A-8797-902A50100BC5}" srcOrd="0" destOrd="0" presId="urn:microsoft.com/office/officeart/2005/8/layout/hierarchy3"/>
    <dgm:cxn modelId="{4316D714-CAF6-4E67-8A2D-BAE96DB545F0}" type="presOf" srcId="{3F46FB10-8820-4CF8-BC1D-C354BDD72983}" destId="{C864FCE3-7D9A-4119-9702-79A28C0EFE01}" srcOrd="0" destOrd="0" presId="urn:microsoft.com/office/officeart/2005/8/layout/hierarchy3"/>
    <dgm:cxn modelId="{7C1B1472-3EF6-438A-B8CA-13A594E2C737}" type="presOf" srcId="{B8F98F5A-C84D-47F8-B4B4-49DDE9850992}" destId="{9552F3C3-457D-4583-9A3B-49FF5B16FA57}" srcOrd="0" destOrd="0" presId="urn:microsoft.com/office/officeart/2005/8/layout/hierarchy3"/>
    <dgm:cxn modelId="{4620E2C6-1FDF-417F-83A7-0DFB1A66DF90}" type="presOf" srcId="{F4B17D10-E736-419D-88D0-485C39298666}" destId="{E3D9F0DA-0DD4-4549-914B-B518E14575C4}" srcOrd="0" destOrd="0" presId="urn:microsoft.com/office/officeart/2005/8/layout/hierarchy3"/>
    <dgm:cxn modelId="{529BB810-5D07-46E7-A60A-DC656932A9EE}" type="presOf" srcId="{3F46FB10-8820-4CF8-BC1D-C354BDD72983}" destId="{1ACCB330-C022-4CAC-B154-07077FAF2E2B}" srcOrd="1" destOrd="0" presId="urn:microsoft.com/office/officeart/2005/8/layout/hierarchy3"/>
    <dgm:cxn modelId="{A3470DE2-B14E-4147-A7D3-D9BFA271E36A}" srcId="{C2A3F490-5793-4DA7-AD5E-4DCEC5675A3C}" destId="{5EBE9C89-FBC4-419F-A61E-DCEEA36DEADE}" srcOrd="2" destOrd="0" parTransId="{C71ECED9-8031-49D0-A029-12F3EEEEB9A8}" sibTransId="{57506796-95D8-4FBB-9C89-87DB5B249E17}"/>
    <dgm:cxn modelId="{95767B96-108A-4AF0-9C7E-6B4ABBA85985}" srcId="{C2A3F490-5793-4DA7-AD5E-4DCEC5675A3C}" destId="{36FB883C-A855-4CFF-9FAA-414835C34AE8}" srcOrd="0" destOrd="0" parTransId="{B8F98F5A-C84D-47F8-B4B4-49DDE9850992}" sibTransId="{C4F8A552-C782-434C-B516-502DDD4BC6A6}"/>
    <dgm:cxn modelId="{71C9D9DB-4568-4DBE-B7D5-FE474F01BF90}" type="presOf" srcId="{F72057C2-00A8-4C68-9979-517E3045D560}" destId="{DA65D265-966C-4825-B7CC-A8C12B9CBB2C}" srcOrd="0" destOrd="0" presId="urn:microsoft.com/office/officeart/2005/8/layout/hierarchy3"/>
    <dgm:cxn modelId="{C7C26AF2-D2C9-41D9-A37B-567C9E4F3F56}" srcId="{3F46FB10-8820-4CF8-BC1D-C354BDD72983}" destId="{F72057C2-00A8-4C68-9979-517E3045D560}" srcOrd="0" destOrd="0" parTransId="{682CD53A-5B83-4732-90C3-7B1A8616E70A}" sibTransId="{FB3B319E-0F3E-4F8F-8361-E96D8664C9EE}"/>
    <dgm:cxn modelId="{D8952F54-279D-4110-AE08-85AFCB16613E}" type="presOf" srcId="{C2A3F490-5793-4DA7-AD5E-4DCEC5675A3C}" destId="{8141BEEC-496C-4C46-A03F-8D7C67A89C45}" srcOrd="1" destOrd="0" presId="urn:microsoft.com/office/officeart/2005/8/layout/hierarchy3"/>
    <dgm:cxn modelId="{FA3F535A-978B-4D7C-88BC-412124C46F17}" type="presOf" srcId="{E7F2119B-E575-48A7-BBFC-B50C04B777D5}" destId="{CDEE6C11-75D5-49D9-B346-4476E78A371C}" srcOrd="0" destOrd="0" presId="urn:microsoft.com/office/officeart/2005/8/layout/hierarchy3"/>
    <dgm:cxn modelId="{8868563E-5EBB-4BFC-BEBD-64A8C495B656}" type="presOf" srcId="{C2A3F490-5793-4DA7-AD5E-4DCEC5675A3C}" destId="{C40D23E6-1F3F-41C0-9214-B4F6AB658C2C}" srcOrd="0" destOrd="0" presId="urn:microsoft.com/office/officeart/2005/8/layout/hierarchy3"/>
    <dgm:cxn modelId="{2315EF9F-7F80-4E54-A38D-68B3AED2FAA2}" srcId="{F4B17D10-E736-419D-88D0-485C39298666}" destId="{3F46FB10-8820-4CF8-BC1D-C354BDD72983}" srcOrd="0" destOrd="0" parTransId="{C7C94572-F16D-4FA6-A346-FAB2B0E4502C}" sibTransId="{9624A21D-BC30-4FC5-A632-C6F824B3A535}"/>
    <dgm:cxn modelId="{192E4E88-1F09-4E12-9E8B-B880D8D772F3}" srcId="{C2A3F490-5793-4DA7-AD5E-4DCEC5675A3C}" destId="{E7F2119B-E575-48A7-BBFC-B50C04B777D5}" srcOrd="1" destOrd="0" parTransId="{9DB984A2-63F1-4907-A4A4-66E8256099ED}" sibTransId="{BABB6880-8644-4A4E-9285-CA98DBFA3CBF}"/>
    <dgm:cxn modelId="{3BD9A59F-8F66-466C-B9B3-C698C778BDB6}" type="presOf" srcId="{9DB984A2-63F1-4907-A4A4-66E8256099ED}" destId="{F4C657EC-1B92-41D0-AE56-A99990152FF9}" srcOrd="0" destOrd="0" presId="urn:microsoft.com/office/officeart/2005/8/layout/hierarchy3"/>
    <dgm:cxn modelId="{8324DAD3-D574-4BAA-976C-D3CDC970DC7C}" type="presOf" srcId="{7D05ADF5-CF27-4216-BA2C-4C0831AB324C}" destId="{7149C25D-5EC4-4BD6-8368-8B1846FC8D71}" srcOrd="0" destOrd="0" presId="urn:microsoft.com/office/officeart/2005/8/layout/hierarchy3"/>
    <dgm:cxn modelId="{BAC0B8DA-CFEF-400C-8CCC-D008C74594FB}" srcId="{3F46FB10-8820-4CF8-BC1D-C354BDD72983}" destId="{B6E6B636-E2A9-42F3-B904-D8A2AC6C0CFD}" srcOrd="1" destOrd="0" parTransId="{4882DA68-BEC6-45D5-A014-C258B3E20E42}" sibTransId="{B7233E76-6FBC-48A3-A73D-856B3EC1BDBB}"/>
    <dgm:cxn modelId="{51887A3B-7634-496E-B96E-F8BCEC572BC1}" srcId="{C2A3F490-5793-4DA7-AD5E-4DCEC5675A3C}" destId="{7D05ADF5-CF27-4216-BA2C-4C0831AB324C}" srcOrd="3" destOrd="0" parTransId="{EF79672B-8C3E-4097-8D93-047EBCA4A340}" sibTransId="{AB5F98D5-C93A-4A03-B245-8FE9F9EBC759}"/>
    <dgm:cxn modelId="{D567569C-31F6-4886-9BF3-60CE28F9FA1C}" type="presOf" srcId="{36FB883C-A855-4CFF-9FAA-414835C34AE8}" destId="{73B5FA50-12C3-48A8-8A16-776B00490ED0}" srcOrd="0" destOrd="0" presId="urn:microsoft.com/office/officeart/2005/8/layout/hierarchy3"/>
    <dgm:cxn modelId="{F745EC4D-146D-46CB-B0E0-B55267B98D4A}" type="presOf" srcId="{EF79672B-8C3E-4097-8D93-047EBCA4A340}" destId="{5044F1CC-B35F-4006-ACC5-78484F9294FD}" srcOrd="0" destOrd="0" presId="urn:microsoft.com/office/officeart/2005/8/layout/hierarchy3"/>
    <dgm:cxn modelId="{0AB76DC7-4EA8-441D-856F-BD1684E5BB36}" type="presOf" srcId="{B6E6B636-E2A9-42F3-B904-D8A2AC6C0CFD}" destId="{D133F4AA-3F53-4CCA-A6D6-C5F109C1AF63}" srcOrd="0" destOrd="0" presId="urn:microsoft.com/office/officeart/2005/8/layout/hierarchy3"/>
    <dgm:cxn modelId="{2BE4E3FA-C1FD-4470-BAD4-EF977671655E}" type="presOf" srcId="{C71ECED9-8031-49D0-A029-12F3EEEEB9A8}" destId="{B87C9AD9-EF55-4FF9-AD72-891D01EB8246}" srcOrd="0" destOrd="0" presId="urn:microsoft.com/office/officeart/2005/8/layout/hierarchy3"/>
    <dgm:cxn modelId="{87EA8595-18DD-4416-B1E6-D850E5879A40}" type="presOf" srcId="{4882DA68-BEC6-45D5-A014-C258B3E20E42}" destId="{6D6BC327-70F9-4D78-BF62-BC33127A8151}" srcOrd="0" destOrd="0" presId="urn:microsoft.com/office/officeart/2005/8/layout/hierarchy3"/>
    <dgm:cxn modelId="{56AAED40-9C78-4116-9654-79AD68BB941F}" srcId="{F4B17D10-E736-419D-88D0-485C39298666}" destId="{C2A3F490-5793-4DA7-AD5E-4DCEC5675A3C}" srcOrd="1" destOrd="0" parTransId="{88A043E4-4BFD-49FA-9A04-1FC10547D7ED}" sibTransId="{438109C9-098E-4084-8897-2FDDF40190A5}"/>
    <dgm:cxn modelId="{E385A922-DA3D-4F5F-AB53-F501688EF7D7}" type="presOf" srcId="{682CD53A-5B83-4732-90C3-7B1A8616E70A}" destId="{1C7BF99F-F5A0-46A4-81AC-EC927DAF0F92}" srcOrd="0" destOrd="0" presId="urn:microsoft.com/office/officeart/2005/8/layout/hierarchy3"/>
    <dgm:cxn modelId="{F31B95C5-35B5-4DAC-8B3E-4FBDA9E51857}" type="presParOf" srcId="{E3D9F0DA-0DD4-4549-914B-B518E14575C4}" destId="{F5AFE7DE-F77E-42F3-B26B-792BA0F0A135}" srcOrd="0" destOrd="0" presId="urn:microsoft.com/office/officeart/2005/8/layout/hierarchy3"/>
    <dgm:cxn modelId="{C2B39DA3-75FC-483A-A96D-06531BAADEE3}" type="presParOf" srcId="{F5AFE7DE-F77E-42F3-B26B-792BA0F0A135}" destId="{DD3B0CBA-BE49-4A99-B0E2-83D508E7EAB4}" srcOrd="0" destOrd="0" presId="urn:microsoft.com/office/officeart/2005/8/layout/hierarchy3"/>
    <dgm:cxn modelId="{969AF06B-4C43-4BCE-8473-4587D20138DB}" type="presParOf" srcId="{DD3B0CBA-BE49-4A99-B0E2-83D508E7EAB4}" destId="{C864FCE3-7D9A-4119-9702-79A28C0EFE01}" srcOrd="0" destOrd="0" presId="urn:microsoft.com/office/officeart/2005/8/layout/hierarchy3"/>
    <dgm:cxn modelId="{B561D629-EC33-4816-9139-37A9F54687FE}" type="presParOf" srcId="{DD3B0CBA-BE49-4A99-B0E2-83D508E7EAB4}" destId="{1ACCB330-C022-4CAC-B154-07077FAF2E2B}" srcOrd="1" destOrd="0" presId="urn:microsoft.com/office/officeart/2005/8/layout/hierarchy3"/>
    <dgm:cxn modelId="{F6B58840-6284-4320-96B2-A6D57F64C0E9}" type="presParOf" srcId="{F5AFE7DE-F77E-42F3-B26B-792BA0F0A135}" destId="{01AB7CE4-CD55-451D-92FC-99BC9593A789}" srcOrd="1" destOrd="0" presId="urn:microsoft.com/office/officeart/2005/8/layout/hierarchy3"/>
    <dgm:cxn modelId="{D4120A5A-AAC6-4F33-B220-089EBD518207}" type="presParOf" srcId="{01AB7CE4-CD55-451D-92FC-99BC9593A789}" destId="{1C7BF99F-F5A0-46A4-81AC-EC927DAF0F92}" srcOrd="0" destOrd="0" presId="urn:microsoft.com/office/officeart/2005/8/layout/hierarchy3"/>
    <dgm:cxn modelId="{C5023885-6D5C-48D8-8813-D20EEFE85A06}" type="presParOf" srcId="{01AB7CE4-CD55-451D-92FC-99BC9593A789}" destId="{DA65D265-966C-4825-B7CC-A8C12B9CBB2C}" srcOrd="1" destOrd="0" presId="urn:microsoft.com/office/officeart/2005/8/layout/hierarchy3"/>
    <dgm:cxn modelId="{31D0356C-EC3C-4C53-8B3B-E7B3D331FF30}" type="presParOf" srcId="{01AB7CE4-CD55-451D-92FC-99BC9593A789}" destId="{6D6BC327-70F9-4D78-BF62-BC33127A8151}" srcOrd="2" destOrd="0" presId="urn:microsoft.com/office/officeart/2005/8/layout/hierarchy3"/>
    <dgm:cxn modelId="{01E2D36C-0A65-46F0-BA41-805CBCC5709D}" type="presParOf" srcId="{01AB7CE4-CD55-451D-92FC-99BC9593A789}" destId="{D133F4AA-3F53-4CCA-A6D6-C5F109C1AF63}" srcOrd="3" destOrd="0" presId="urn:microsoft.com/office/officeart/2005/8/layout/hierarchy3"/>
    <dgm:cxn modelId="{1A9840C9-5832-420C-9D49-387D385AA2EA}" type="presParOf" srcId="{E3D9F0DA-0DD4-4549-914B-B518E14575C4}" destId="{123A3416-B89D-4ADD-934A-D812EAEC5E55}" srcOrd="1" destOrd="0" presId="urn:microsoft.com/office/officeart/2005/8/layout/hierarchy3"/>
    <dgm:cxn modelId="{62D0D323-7124-462F-AC23-032921755182}" type="presParOf" srcId="{123A3416-B89D-4ADD-934A-D812EAEC5E55}" destId="{8485DA44-EC36-4885-B293-F9EA9ACC8159}" srcOrd="0" destOrd="0" presId="urn:microsoft.com/office/officeart/2005/8/layout/hierarchy3"/>
    <dgm:cxn modelId="{166D0664-27C1-46AC-BC57-0DB78C4B66D7}" type="presParOf" srcId="{8485DA44-EC36-4885-B293-F9EA9ACC8159}" destId="{C40D23E6-1F3F-41C0-9214-B4F6AB658C2C}" srcOrd="0" destOrd="0" presId="urn:microsoft.com/office/officeart/2005/8/layout/hierarchy3"/>
    <dgm:cxn modelId="{72FCFE6B-AF45-43BE-BBCD-BDA2D3ACC793}" type="presParOf" srcId="{8485DA44-EC36-4885-B293-F9EA9ACC8159}" destId="{8141BEEC-496C-4C46-A03F-8D7C67A89C45}" srcOrd="1" destOrd="0" presId="urn:microsoft.com/office/officeart/2005/8/layout/hierarchy3"/>
    <dgm:cxn modelId="{C518A12D-6B76-438F-82AA-73E19A00AF8A}" type="presParOf" srcId="{123A3416-B89D-4ADD-934A-D812EAEC5E55}" destId="{268B9B62-E101-4777-AB7C-878661F07535}" srcOrd="1" destOrd="0" presId="urn:microsoft.com/office/officeart/2005/8/layout/hierarchy3"/>
    <dgm:cxn modelId="{64E10EC5-375E-4015-93AC-4C47DDE8D15A}" type="presParOf" srcId="{268B9B62-E101-4777-AB7C-878661F07535}" destId="{9552F3C3-457D-4583-9A3B-49FF5B16FA57}" srcOrd="0" destOrd="0" presId="urn:microsoft.com/office/officeart/2005/8/layout/hierarchy3"/>
    <dgm:cxn modelId="{C1C21E92-04C9-440A-8167-100AA2D47048}" type="presParOf" srcId="{268B9B62-E101-4777-AB7C-878661F07535}" destId="{73B5FA50-12C3-48A8-8A16-776B00490ED0}" srcOrd="1" destOrd="0" presId="urn:microsoft.com/office/officeart/2005/8/layout/hierarchy3"/>
    <dgm:cxn modelId="{7ED52F10-A89E-46A9-8964-0F0E1247C15E}" type="presParOf" srcId="{268B9B62-E101-4777-AB7C-878661F07535}" destId="{F4C657EC-1B92-41D0-AE56-A99990152FF9}" srcOrd="2" destOrd="0" presId="urn:microsoft.com/office/officeart/2005/8/layout/hierarchy3"/>
    <dgm:cxn modelId="{35E9B3CC-E2FB-44D5-82A4-F0BAD16127C9}" type="presParOf" srcId="{268B9B62-E101-4777-AB7C-878661F07535}" destId="{CDEE6C11-75D5-49D9-B346-4476E78A371C}" srcOrd="3" destOrd="0" presId="urn:microsoft.com/office/officeart/2005/8/layout/hierarchy3"/>
    <dgm:cxn modelId="{462E3EA4-7667-4018-9AE5-4BDB75F5ECF9}" type="presParOf" srcId="{268B9B62-E101-4777-AB7C-878661F07535}" destId="{B87C9AD9-EF55-4FF9-AD72-891D01EB8246}" srcOrd="4" destOrd="0" presId="urn:microsoft.com/office/officeart/2005/8/layout/hierarchy3"/>
    <dgm:cxn modelId="{47A59D5E-833A-4C46-B00A-D783C334C466}" type="presParOf" srcId="{268B9B62-E101-4777-AB7C-878661F07535}" destId="{31B95796-B11A-450A-8797-902A50100BC5}" srcOrd="5" destOrd="0" presId="urn:microsoft.com/office/officeart/2005/8/layout/hierarchy3"/>
    <dgm:cxn modelId="{47DBA292-4BD7-42AA-B784-20107BF3D4C9}" type="presParOf" srcId="{268B9B62-E101-4777-AB7C-878661F07535}" destId="{5044F1CC-B35F-4006-ACC5-78484F9294FD}" srcOrd="6" destOrd="0" presId="urn:microsoft.com/office/officeart/2005/8/layout/hierarchy3"/>
    <dgm:cxn modelId="{2E534D3D-9D3C-4EA5-9E3D-9B2C94F0E256}" type="presParOf" srcId="{268B9B62-E101-4777-AB7C-878661F07535}" destId="{7149C25D-5EC4-4BD6-8368-8B1846FC8D71}"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C36EACB-4998-441A-9673-1B5DBC2660D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DDCE92C-3AFA-40E1-9FCF-A0CFA5540C17}">
      <dgm:prSet phldrT="[Teksti]"/>
      <dgm:spPr/>
      <dgm:t>
        <a:bodyPr/>
        <a:lstStyle/>
        <a:p>
          <a:r>
            <a:rPr lang="fi-FI" dirty="0" smtClean="0"/>
            <a:t>Kaikki juutalaiset eivät kuitenkaan noudata säädöksiä kirjaimellisesti, joten asiasta kannattaa keskustella vanhempien kanssa</a:t>
          </a:r>
          <a:endParaRPr lang="en-US" dirty="0"/>
        </a:p>
      </dgm:t>
    </dgm:pt>
    <dgm:pt modelId="{C2701221-5979-4886-B6D2-0C1CDF1DFC81}" type="parTrans" cxnId="{4002E39E-BC5B-4FE0-8B0C-86D4A25A35D3}">
      <dgm:prSet/>
      <dgm:spPr/>
      <dgm:t>
        <a:bodyPr/>
        <a:lstStyle/>
        <a:p>
          <a:endParaRPr lang="en-US"/>
        </a:p>
      </dgm:t>
    </dgm:pt>
    <dgm:pt modelId="{44D66970-BB1F-46BE-BD33-46F3CF622E1E}" type="sibTrans" cxnId="{4002E39E-BC5B-4FE0-8B0C-86D4A25A35D3}">
      <dgm:prSet/>
      <dgm:spPr/>
      <dgm:t>
        <a:bodyPr/>
        <a:lstStyle/>
        <a:p>
          <a:endParaRPr lang="en-US"/>
        </a:p>
      </dgm:t>
    </dgm:pt>
    <dgm:pt modelId="{A2923FD7-6A52-42B9-B383-546AAAA1BB3F}">
      <dgm:prSet phldrT="[Teksti]"/>
      <dgm:spPr/>
      <dgm:t>
        <a:bodyPr/>
        <a:lstStyle/>
        <a:p>
          <a:r>
            <a:rPr lang="fi-FI" dirty="0" smtClean="0"/>
            <a:t>Juutalainen vuorokausi alkaa auringonlaskusta ja viikon ensimmäinen päivä on sunnuntai. Seitsemäs päivä on sapatti, pyhäpäivä</a:t>
          </a:r>
          <a:endParaRPr lang="en-US" dirty="0"/>
        </a:p>
      </dgm:t>
    </dgm:pt>
    <dgm:pt modelId="{49E98873-09A7-4535-8DCB-E86C6D7935B5}" type="parTrans" cxnId="{C317A10C-02FA-472F-A638-482DB048D1A9}">
      <dgm:prSet/>
      <dgm:spPr/>
      <dgm:t>
        <a:bodyPr/>
        <a:lstStyle/>
        <a:p>
          <a:endParaRPr lang="en-US"/>
        </a:p>
      </dgm:t>
    </dgm:pt>
    <dgm:pt modelId="{D1DE1183-2440-4A9E-AAF4-8402AA1D8CC3}" type="sibTrans" cxnId="{C317A10C-02FA-472F-A638-482DB048D1A9}">
      <dgm:prSet/>
      <dgm:spPr/>
      <dgm:t>
        <a:bodyPr/>
        <a:lstStyle/>
        <a:p>
          <a:endParaRPr lang="en-US"/>
        </a:p>
      </dgm:t>
    </dgm:pt>
    <dgm:pt modelId="{7CC4CD3B-DE2E-4DC6-96B3-3B2FB1867F2A}">
      <dgm:prSet phldrT="[Teksti]"/>
      <dgm:spPr/>
      <dgm:t>
        <a:bodyPr/>
        <a:lstStyle/>
        <a:p>
          <a:r>
            <a:rPr lang="fi-FI" dirty="0" smtClean="0"/>
            <a:t>Juutalainen poika ympärileikataan kahdeksan päivän ikäisenä. Ympärileikkaus on merkki Abrahamin ja Jumalan liitosta</a:t>
          </a:r>
          <a:endParaRPr lang="en-US" dirty="0"/>
        </a:p>
      </dgm:t>
    </dgm:pt>
    <dgm:pt modelId="{06E0B27A-990F-4D8B-80C0-EBE01A9CD817}" type="parTrans" cxnId="{8180F0EF-D8D3-4E0E-B29E-3F6BEA5DE498}">
      <dgm:prSet/>
      <dgm:spPr/>
      <dgm:t>
        <a:bodyPr/>
        <a:lstStyle/>
        <a:p>
          <a:endParaRPr lang="en-US"/>
        </a:p>
      </dgm:t>
    </dgm:pt>
    <dgm:pt modelId="{9342CFB9-4955-4BE3-A57C-1817548F31C1}" type="sibTrans" cxnId="{8180F0EF-D8D3-4E0E-B29E-3F6BEA5DE498}">
      <dgm:prSet/>
      <dgm:spPr/>
      <dgm:t>
        <a:bodyPr/>
        <a:lstStyle/>
        <a:p>
          <a:endParaRPr lang="en-US"/>
        </a:p>
      </dgm:t>
    </dgm:pt>
    <dgm:pt modelId="{9970049E-8AD6-47B0-8D47-5D49BD04E4F1}" type="pres">
      <dgm:prSet presAssocID="{DC36EACB-4998-441A-9673-1B5DBC2660DD}" presName="cycle" presStyleCnt="0">
        <dgm:presLayoutVars>
          <dgm:dir/>
          <dgm:resizeHandles val="exact"/>
        </dgm:presLayoutVars>
      </dgm:prSet>
      <dgm:spPr/>
      <dgm:t>
        <a:bodyPr/>
        <a:lstStyle/>
        <a:p>
          <a:endParaRPr lang="en-US"/>
        </a:p>
      </dgm:t>
    </dgm:pt>
    <dgm:pt modelId="{C9450E64-92B1-4823-91C0-621321CF8119}" type="pres">
      <dgm:prSet presAssocID="{BDDCE92C-3AFA-40E1-9FCF-A0CFA5540C17}" presName="node" presStyleLbl="node1" presStyleIdx="0" presStyleCnt="3" custScaleX="133672" custScaleY="121989" custRadScaleRad="162041" custRadScaleInc="-37678">
        <dgm:presLayoutVars>
          <dgm:bulletEnabled val="1"/>
        </dgm:presLayoutVars>
      </dgm:prSet>
      <dgm:spPr/>
      <dgm:t>
        <a:bodyPr/>
        <a:lstStyle/>
        <a:p>
          <a:endParaRPr lang="en-US"/>
        </a:p>
      </dgm:t>
    </dgm:pt>
    <dgm:pt modelId="{0D473E1A-DE4B-475F-AC4C-99C39117CDBA}" type="pres">
      <dgm:prSet presAssocID="{44D66970-BB1F-46BE-BD33-46F3CF622E1E}" presName="sibTrans" presStyleLbl="sibTrans2D1" presStyleIdx="0" presStyleCnt="3" custAng="5276445" custFlipHor="1" custScaleX="398289" custScaleY="70164" custLinFactX="300000" custLinFactY="-10544" custLinFactNeighborX="330645" custLinFactNeighborY="-100000"/>
      <dgm:spPr/>
      <dgm:t>
        <a:bodyPr/>
        <a:lstStyle/>
        <a:p>
          <a:endParaRPr lang="en-US"/>
        </a:p>
      </dgm:t>
    </dgm:pt>
    <dgm:pt modelId="{7BA19C30-592F-415A-B43E-2892A8BCC75E}" type="pres">
      <dgm:prSet presAssocID="{44D66970-BB1F-46BE-BD33-46F3CF622E1E}" presName="connectorText" presStyleLbl="sibTrans2D1" presStyleIdx="0" presStyleCnt="3"/>
      <dgm:spPr/>
      <dgm:t>
        <a:bodyPr/>
        <a:lstStyle/>
        <a:p>
          <a:endParaRPr lang="en-US"/>
        </a:p>
      </dgm:t>
    </dgm:pt>
    <dgm:pt modelId="{B4D3D1C3-5442-424F-827D-61D92E1F330A}" type="pres">
      <dgm:prSet presAssocID="{A2923FD7-6A52-42B9-B383-546AAAA1BB3F}" presName="node" presStyleLbl="node1" presStyleIdx="1" presStyleCnt="3" custScaleX="146645" custScaleY="141138" custRadScaleRad="72462" custRadScaleInc="-99328">
        <dgm:presLayoutVars>
          <dgm:bulletEnabled val="1"/>
        </dgm:presLayoutVars>
      </dgm:prSet>
      <dgm:spPr/>
      <dgm:t>
        <a:bodyPr/>
        <a:lstStyle/>
        <a:p>
          <a:endParaRPr lang="en-US"/>
        </a:p>
      </dgm:t>
    </dgm:pt>
    <dgm:pt modelId="{0389293C-0E18-470C-AE06-85961DC010AF}" type="pres">
      <dgm:prSet presAssocID="{D1DE1183-2440-4A9E-AAF4-8402AA1D8CC3}" presName="sibTrans" presStyleLbl="sibTrans2D1" presStyleIdx="1" presStyleCnt="3"/>
      <dgm:spPr/>
      <dgm:t>
        <a:bodyPr/>
        <a:lstStyle/>
        <a:p>
          <a:endParaRPr lang="en-US"/>
        </a:p>
      </dgm:t>
    </dgm:pt>
    <dgm:pt modelId="{040A192B-5FBF-4192-9346-96F0421179F1}" type="pres">
      <dgm:prSet presAssocID="{D1DE1183-2440-4A9E-AAF4-8402AA1D8CC3}" presName="connectorText" presStyleLbl="sibTrans2D1" presStyleIdx="1" presStyleCnt="3"/>
      <dgm:spPr/>
      <dgm:t>
        <a:bodyPr/>
        <a:lstStyle/>
        <a:p>
          <a:endParaRPr lang="en-US"/>
        </a:p>
      </dgm:t>
    </dgm:pt>
    <dgm:pt modelId="{A5EAA3EE-882C-47B9-B29F-52FC26F434BD}" type="pres">
      <dgm:prSet presAssocID="{7CC4CD3B-DE2E-4DC6-96B3-3B2FB1867F2A}" presName="node" presStyleLbl="node1" presStyleIdx="2" presStyleCnt="3" custScaleX="127830" custScaleY="123367" custRadScaleRad="119233" custRadScaleInc="-53691">
        <dgm:presLayoutVars>
          <dgm:bulletEnabled val="1"/>
        </dgm:presLayoutVars>
      </dgm:prSet>
      <dgm:spPr/>
      <dgm:t>
        <a:bodyPr/>
        <a:lstStyle/>
        <a:p>
          <a:endParaRPr lang="en-US"/>
        </a:p>
      </dgm:t>
    </dgm:pt>
    <dgm:pt modelId="{16C38E00-8030-46BD-8CAA-3D129745C323}" type="pres">
      <dgm:prSet presAssocID="{9342CFB9-4955-4BE3-A57C-1817548F31C1}" presName="sibTrans" presStyleLbl="sibTrans2D1" presStyleIdx="2" presStyleCnt="3"/>
      <dgm:spPr/>
      <dgm:t>
        <a:bodyPr/>
        <a:lstStyle/>
        <a:p>
          <a:endParaRPr lang="en-US"/>
        </a:p>
      </dgm:t>
    </dgm:pt>
    <dgm:pt modelId="{D6EE31F4-82DE-4DA9-B152-4D21615C4274}" type="pres">
      <dgm:prSet presAssocID="{9342CFB9-4955-4BE3-A57C-1817548F31C1}" presName="connectorText" presStyleLbl="sibTrans2D1" presStyleIdx="2" presStyleCnt="3"/>
      <dgm:spPr/>
      <dgm:t>
        <a:bodyPr/>
        <a:lstStyle/>
        <a:p>
          <a:endParaRPr lang="en-US"/>
        </a:p>
      </dgm:t>
    </dgm:pt>
  </dgm:ptLst>
  <dgm:cxnLst>
    <dgm:cxn modelId="{7187A7E7-8BE3-42FB-8053-19959CF7A8B4}" type="presOf" srcId="{DC36EACB-4998-441A-9673-1B5DBC2660DD}" destId="{9970049E-8AD6-47B0-8D47-5D49BD04E4F1}" srcOrd="0" destOrd="0" presId="urn:microsoft.com/office/officeart/2005/8/layout/cycle2"/>
    <dgm:cxn modelId="{5078B7EA-1CF3-4949-ACDA-ED1C83042B99}" type="presOf" srcId="{A2923FD7-6A52-42B9-B383-546AAAA1BB3F}" destId="{B4D3D1C3-5442-424F-827D-61D92E1F330A}" srcOrd="0" destOrd="0" presId="urn:microsoft.com/office/officeart/2005/8/layout/cycle2"/>
    <dgm:cxn modelId="{8180F0EF-D8D3-4E0E-B29E-3F6BEA5DE498}" srcId="{DC36EACB-4998-441A-9673-1B5DBC2660DD}" destId="{7CC4CD3B-DE2E-4DC6-96B3-3B2FB1867F2A}" srcOrd="2" destOrd="0" parTransId="{06E0B27A-990F-4D8B-80C0-EBE01A9CD817}" sibTransId="{9342CFB9-4955-4BE3-A57C-1817548F31C1}"/>
    <dgm:cxn modelId="{2F0D56D1-BFA0-4AEF-8387-BB23B5B948C7}" type="presOf" srcId="{44D66970-BB1F-46BE-BD33-46F3CF622E1E}" destId="{0D473E1A-DE4B-475F-AC4C-99C39117CDBA}" srcOrd="0" destOrd="0" presId="urn:microsoft.com/office/officeart/2005/8/layout/cycle2"/>
    <dgm:cxn modelId="{2EA9A3A2-A0C6-4F10-B804-AF37DCDB71E4}" type="presOf" srcId="{BDDCE92C-3AFA-40E1-9FCF-A0CFA5540C17}" destId="{C9450E64-92B1-4823-91C0-621321CF8119}" srcOrd="0" destOrd="0" presId="urn:microsoft.com/office/officeart/2005/8/layout/cycle2"/>
    <dgm:cxn modelId="{4002E39E-BC5B-4FE0-8B0C-86D4A25A35D3}" srcId="{DC36EACB-4998-441A-9673-1B5DBC2660DD}" destId="{BDDCE92C-3AFA-40E1-9FCF-A0CFA5540C17}" srcOrd="0" destOrd="0" parTransId="{C2701221-5979-4886-B6D2-0C1CDF1DFC81}" sibTransId="{44D66970-BB1F-46BE-BD33-46F3CF622E1E}"/>
    <dgm:cxn modelId="{D7068603-0801-4AB5-8539-0B43BF7AD7B8}" type="presOf" srcId="{D1DE1183-2440-4A9E-AAF4-8402AA1D8CC3}" destId="{040A192B-5FBF-4192-9346-96F0421179F1}" srcOrd="1" destOrd="0" presId="urn:microsoft.com/office/officeart/2005/8/layout/cycle2"/>
    <dgm:cxn modelId="{6CE73C7A-CD8B-4236-91D7-CD104D5BFD7A}" type="presOf" srcId="{9342CFB9-4955-4BE3-A57C-1817548F31C1}" destId="{D6EE31F4-82DE-4DA9-B152-4D21615C4274}" srcOrd="1" destOrd="0" presId="urn:microsoft.com/office/officeart/2005/8/layout/cycle2"/>
    <dgm:cxn modelId="{C317A10C-02FA-472F-A638-482DB048D1A9}" srcId="{DC36EACB-4998-441A-9673-1B5DBC2660DD}" destId="{A2923FD7-6A52-42B9-B383-546AAAA1BB3F}" srcOrd="1" destOrd="0" parTransId="{49E98873-09A7-4535-8DCB-E86C6D7935B5}" sibTransId="{D1DE1183-2440-4A9E-AAF4-8402AA1D8CC3}"/>
    <dgm:cxn modelId="{FAD02545-BA24-47B8-809A-1F1C73BAB960}" type="presOf" srcId="{D1DE1183-2440-4A9E-AAF4-8402AA1D8CC3}" destId="{0389293C-0E18-470C-AE06-85961DC010AF}" srcOrd="0" destOrd="0" presId="urn:microsoft.com/office/officeart/2005/8/layout/cycle2"/>
    <dgm:cxn modelId="{F592AC77-FC7D-4168-B9C0-E048B88FB34D}" type="presOf" srcId="{7CC4CD3B-DE2E-4DC6-96B3-3B2FB1867F2A}" destId="{A5EAA3EE-882C-47B9-B29F-52FC26F434BD}" srcOrd="0" destOrd="0" presId="urn:microsoft.com/office/officeart/2005/8/layout/cycle2"/>
    <dgm:cxn modelId="{389E2AEA-F1AF-4168-BEE1-AAB9BE15DD34}" type="presOf" srcId="{44D66970-BB1F-46BE-BD33-46F3CF622E1E}" destId="{7BA19C30-592F-415A-B43E-2892A8BCC75E}" srcOrd="1" destOrd="0" presId="urn:microsoft.com/office/officeart/2005/8/layout/cycle2"/>
    <dgm:cxn modelId="{BB4C4B33-BE3A-4BA3-9EEF-FA9FBF27257C}" type="presOf" srcId="{9342CFB9-4955-4BE3-A57C-1817548F31C1}" destId="{16C38E00-8030-46BD-8CAA-3D129745C323}" srcOrd="0" destOrd="0" presId="urn:microsoft.com/office/officeart/2005/8/layout/cycle2"/>
    <dgm:cxn modelId="{3198882F-C0B8-4ED3-9A75-892C54DF2E39}" type="presParOf" srcId="{9970049E-8AD6-47B0-8D47-5D49BD04E4F1}" destId="{C9450E64-92B1-4823-91C0-621321CF8119}" srcOrd="0" destOrd="0" presId="urn:microsoft.com/office/officeart/2005/8/layout/cycle2"/>
    <dgm:cxn modelId="{2E4FC8B2-569C-44D7-AE4F-08611FFB2C11}" type="presParOf" srcId="{9970049E-8AD6-47B0-8D47-5D49BD04E4F1}" destId="{0D473E1A-DE4B-475F-AC4C-99C39117CDBA}" srcOrd="1" destOrd="0" presId="urn:microsoft.com/office/officeart/2005/8/layout/cycle2"/>
    <dgm:cxn modelId="{09F6F0DB-496C-47D7-B70D-75FAA29CCB62}" type="presParOf" srcId="{0D473E1A-DE4B-475F-AC4C-99C39117CDBA}" destId="{7BA19C30-592F-415A-B43E-2892A8BCC75E}" srcOrd="0" destOrd="0" presId="urn:microsoft.com/office/officeart/2005/8/layout/cycle2"/>
    <dgm:cxn modelId="{2BD80991-3A38-4E00-9CBA-483F82895D7C}" type="presParOf" srcId="{9970049E-8AD6-47B0-8D47-5D49BD04E4F1}" destId="{B4D3D1C3-5442-424F-827D-61D92E1F330A}" srcOrd="2" destOrd="0" presId="urn:microsoft.com/office/officeart/2005/8/layout/cycle2"/>
    <dgm:cxn modelId="{B86F85BA-559A-46AC-80EA-DA89CA972F10}" type="presParOf" srcId="{9970049E-8AD6-47B0-8D47-5D49BD04E4F1}" destId="{0389293C-0E18-470C-AE06-85961DC010AF}" srcOrd="3" destOrd="0" presId="urn:microsoft.com/office/officeart/2005/8/layout/cycle2"/>
    <dgm:cxn modelId="{D7EAD71A-7136-488E-B684-1ACF79608E5F}" type="presParOf" srcId="{0389293C-0E18-470C-AE06-85961DC010AF}" destId="{040A192B-5FBF-4192-9346-96F0421179F1}" srcOrd="0" destOrd="0" presId="urn:microsoft.com/office/officeart/2005/8/layout/cycle2"/>
    <dgm:cxn modelId="{3E3ACEF8-19F4-4282-A387-7FC392340E49}" type="presParOf" srcId="{9970049E-8AD6-47B0-8D47-5D49BD04E4F1}" destId="{A5EAA3EE-882C-47B9-B29F-52FC26F434BD}" srcOrd="4" destOrd="0" presId="urn:microsoft.com/office/officeart/2005/8/layout/cycle2"/>
    <dgm:cxn modelId="{8F7F2E9E-EE49-4EB3-8616-84DB25660E0F}" type="presParOf" srcId="{9970049E-8AD6-47B0-8D47-5D49BD04E4F1}" destId="{16C38E00-8030-46BD-8CAA-3D129745C323}" srcOrd="5" destOrd="0" presId="urn:microsoft.com/office/officeart/2005/8/layout/cycle2"/>
    <dgm:cxn modelId="{FB29B8CB-27FE-42DD-9674-B7E26A0C5183}" type="presParOf" srcId="{16C38E00-8030-46BD-8CAA-3D129745C323}" destId="{D6EE31F4-82DE-4DA9-B152-4D21615C427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3CDFB70-ED20-4151-A8A1-9F3A8462AA35}"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DDF96A79-6797-4350-A943-7BD420BC4A90}">
      <dgm:prSet phldrT="[Teksti]" custT="1"/>
      <dgm:spPr/>
      <dgm:t>
        <a:bodyPr/>
        <a:lstStyle/>
        <a:p>
          <a:r>
            <a:rPr lang="fi-FI" sz="1600" dirty="0" smtClean="0"/>
            <a:t>Juutalaisuudessa on paljon tärkeitä juhlapyhiä, mutta merkittävimpiä ovat </a:t>
          </a:r>
          <a:r>
            <a:rPr lang="fi-FI" sz="1600" i="1" dirty="0" err="1" smtClean="0"/>
            <a:t>jom</a:t>
          </a:r>
          <a:r>
            <a:rPr lang="fi-FI" sz="1600" i="1" dirty="0" smtClean="0"/>
            <a:t> </a:t>
          </a:r>
          <a:r>
            <a:rPr lang="fi-FI" sz="1600" i="1" dirty="0" err="1" smtClean="0"/>
            <a:t>kippur</a:t>
          </a:r>
          <a:r>
            <a:rPr lang="fi-FI" sz="1600" dirty="0" smtClean="0"/>
            <a:t>, jota vietetään kymmenen päivää uuden vuoden (</a:t>
          </a:r>
          <a:r>
            <a:rPr lang="fi-FI" sz="1600" i="1" dirty="0" err="1" smtClean="0"/>
            <a:t>ros-ha-shanan</a:t>
          </a:r>
          <a:r>
            <a:rPr lang="fi-FI" sz="1600" dirty="0" smtClean="0"/>
            <a:t>) jälkeen. Esimerkiksi Israelissa ei tuolloin ole soveliasta ajaa autolla, tai katsoa tv:tä, eikä käyttää puhelinta, myös suositaan vuorokauden paastoamista.</a:t>
          </a:r>
          <a:endParaRPr lang="en-US" sz="1600" dirty="0"/>
        </a:p>
      </dgm:t>
    </dgm:pt>
    <dgm:pt modelId="{A3993FD7-10EE-4CA8-8A9E-0B5F2D6DC9F5}" type="parTrans" cxnId="{1A25B5B4-8EED-42C7-8EE4-9E74B102FE24}">
      <dgm:prSet/>
      <dgm:spPr/>
      <dgm:t>
        <a:bodyPr/>
        <a:lstStyle/>
        <a:p>
          <a:endParaRPr lang="en-US"/>
        </a:p>
      </dgm:t>
    </dgm:pt>
    <dgm:pt modelId="{65CDD2C3-3073-4BDB-AE2E-95ED09827429}" type="sibTrans" cxnId="{1A25B5B4-8EED-42C7-8EE4-9E74B102FE24}">
      <dgm:prSet/>
      <dgm:spPr/>
      <dgm:t>
        <a:bodyPr/>
        <a:lstStyle/>
        <a:p>
          <a:endParaRPr lang="en-US"/>
        </a:p>
      </dgm:t>
    </dgm:pt>
    <dgm:pt modelId="{172934B8-74DB-415F-81F5-CEA85B51D951}">
      <dgm:prSet phldrT="[Teksti]" custT="1"/>
      <dgm:spPr/>
      <dgm:t>
        <a:bodyPr/>
        <a:lstStyle/>
        <a:p>
          <a:r>
            <a:rPr lang="fi-FI" sz="1800" i="1" dirty="0" err="1" smtClean="0"/>
            <a:t>Pesah</a:t>
          </a:r>
          <a:r>
            <a:rPr lang="fi-FI" sz="1800" i="1" dirty="0" smtClean="0"/>
            <a:t>, </a:t>
          </a:r>
          <a:r>
            <a:rPr lang="fi-FI" sz="1800" dirty="0" smtClean="0"/>
            <a:t>on viikon kestävä pääsiäisjuhla. Tuolloin kotona on siivottava koko asunto, ettei jäljelle jää mitään jauhoja, ja kaikki leivät on hävitettävä talosta. Ainoa sallittu leipä on </a:t>
          </a:r>
          <a:r>
            <a:rPr lang="fi-FI" sz="1800" dirty="0" err="1" smtClean="0"/>
            <a:t>matza</a:t>
          </a:r>
          <a:r>
            <a:rPr lang="fi-FI" sz="1800" dirty="0" smtClean="0"/>
            <a:t>, joka on </a:t>
          </a:r>
          <a:r>
            <a:rPr lang="fi-FI" sz="1800" dirty="0" err="1" smtClean="0"/>
            <a:t>hapatonta</a:t>
          </a:r>
          <a:r>
            <a:rPr lang="fi-FI" sz="1800" dirty="0" smtClean="0"/>
            <a:t>. Tällä juutalaiset haluavat kunnioittaa Egyptin orjuudesta vapautuneita juutalaisia.</a:t>
          </a:r>
          <a:endParaRPr lang="en-US" sz="1800" dirty="0"/>
        </a:p>
      </dgm:t>
    </dgm:pt>
    <dgm:pt modelId="{9A9D2D9C-721A-4A9B-9B35-13E5DF5A4851}" type="parTrans" cxnId="{958B500C-EEAE-4ED6-B279-D95957614B3D}">
      <dgm:prSet/>
      <dgm:spPr/>
      <dgm:t>
        <a:bodyPr/>
        <a:lstStyle/>
        <a:p>
          <a:endParaRPr lang="en-US"/>
        </a:p>
      </dgm:t>
    </dgm:pt>
    <dgm:pt modelId="{85D84D80-9A1E-436E-B800-F34B7706AB63}" type="sibTrans" cxnId="{958B500C-EEAE-4ED6-B279-D95957614B3D}">
      <dgm:prSet/>
      <dgm:spPr/>
      <dgm:t>
        <a:bodyPr/>
        <a:lstStyle/>
        <a:p>
          <a:endParaRPr lang="en-US"/>
        </a:p>
      </dgm:t>
    </dgm:pt>
    <dgm:pt modelId="{87214CD9-A9AA-48CA-8575-B4B3F6F659F6}">
      <dgm:prSet phldrT="[Teksti]" custT="1"/>
      <dgm:spPr/>
      <dgm:t>
        <a:bodyPr/>
        <a:lstStyle/>
        <a:p>
          <a:r>
            <a:rPr lang="en-US" sz="1800" dirty="0" err="1" smtClean="0"/>
            <a:t>Perhekeskeisyys</a:t>
          </a:r>
          <a:endParaRPr lang="en-US" sz="1800" dirty="0"/>
        </a:p>
      </dgm:t>
    </dgm:pt>
    <dgm:pt modelId="{41AD7AD3-6B33-4C73-81BE-82FDC20CE7B0}" type="parTrans" cxnId="{8F27F1A5-686D-445C-BC29-D0BA98C4B555}">
      <dgm:prSet/>
      <dgm:spPr/>
      <dgm:t>
        <a:bodyPr/>
        <a:lstStyle/>
        <a:p>
          <a:endParaRPr lang="en-US"/>
        </a:p>
      </dgm:t>
    </dgm:pt>
    <dgm:pt modelId="{666E4262-19E9-4DDE-BA1E-61409C3A7063}" type="sibTrans" cxnId="{8F27F1A5-686D-445C-BC29-D0BA98C4B555}">
      <dgm:prSet/>
      <dgm:spPr/>
      <dgm:t>
        <a:bodyPr/>
        <a:lstStyle/>
        <a:p>
          <a:endParaRPr lang="en-US"/>
        </a:p>
      </dgm:t>
    </dgm:pt>
    <dgm:pt modelId="{2F9914E7-0DD3-4D55-A045-368A8D71F777}" type="pres">
      <dgm:prSet presAssocID="{D3CDFB70-ED20-4151-A8A1-9F3A8462AA35}" presName="rootnode" presStyleCnt="0">
        <dgm:presLayoutVars>
          <dgm:chMax/>
          <dgm:chPref/>
          <dgm:dir/>
          <dgm:animLvl val="lvl"/>
        </dgm:presLayoutVars>
      </dgm:prSet>
      <dgm:spPr/>
      <dgm:t>
        <a:bodyPr/>
        <a:lstStyle/>
        <a:p>
          <a:endParaRPr lang="en-US"/>
        </a:p>
      </dgm:t>
    </dgm:pt>
    <dgm:pt modelId="{595421B0-8CCF-4E3E-B279-1E57640646F9}" type="pres">
      <dgm:prSet presAssocID="{DDF96A79-6797-4350-A943-7BD420BC4A90}" presName="composite" presStyleCnt="0"/>
      <dgm:spPr/>
    </dgm:pt>
    <dgm:pt modelId="{D7610FB5-35CB-41B5-9F0D-6095A90FD049}" type="pres">
      <dgm:prSet presAssocID="{DDF96A79-6797-4350-A943-7BD420BC4A90}" presName="LShape" presStyleLbl="alignNode1" presStyleIdx="0" presStyleCnt="5" custLinFactY="-34302" custLinFactNeighborX="3017" custLinFactNeighborY="-100000"/>
      <dgm:spPr/>
    </dgm:pt>
    <dgm:pt modelId="{5AD50A57-93A0-4AC0-A321-747CF1AF2D75}" type="pres">
      <dgm:prSet presAssocID="{DDF96A79-6797-4350-A943-7BD420BC4A90}" presName="ParentText" presStyleLbl="revTx" presStyleIdx="0" presStyleCnt="3" custScaleY="316619" custLinFactNeighborX="8980" custLinFactNeighborY="17484">
        <dgm:presLayoutVars>
          <dgm:chMax val="0"/>
          <dgm:chPref val="0"/>
          <dgm:bulletEnabled val="1"/>
        </dgm:presLayoutVars>
      </dgm:prSet>
      <dgm:spPr/>
      <dgm:t>
        <a:bodyPr/>
        <a:lstStyle/>
        <a:p>
          <a:endParaRPr lang="en-US"/>
        </a:p>
      </dgm:t>
    </dgm:pt>
    <dgm:pt modelId="{643BC755-43E6-40BD-AED4-49FC6FA96CEF}" type="pres">
      <dgm:prSet presAssocID="{DDF96A79-6797-4350-A943-7BD420BC4A90}" presName="Triangle" presStyleLbl="alignNode1" presStyleIdx="1" presStyleCnt="5" custScaleY="102201" custLinFactY="-200000" custLinFactNeighborX="-7910" custLinFactNeighborY="-266581"/>
      <dgm:spPr/>
    </dgm:pt>
    <dgm:pt modelId="{992F5A06-ADCD-41BB-95A7-343BB75251AA}" type="pres">
      <dgm:prSet presAssocID="{65CDD2C3-3073-4BDB-AE2E-95ED09827429}" presName="sibTrans" presStyleCnt="0"/>
      <dgm:spPr/>
    </dgm:pt>
    <dgm:pt modelId="{F10FA11A-DC30-46AC-8013-0C596E23FBD5}" type="pres">
      <dgm:prSet presAssocID="{65CDD2C3-3073-4BDB-AE2E-95ED09827429}" presName="space" presStyleCnt="0"/>
      <dgm:spPr/>
    </dgm:pt>
    <dgm:pt modelId="{353513FC-E3F1-4A0F-B0A2-1BB21EE72398}" type="pres">
      <dgm:prSet presAssocID="{172934B8-74DB-415F-81F5-CEA85B51D951}" presName="composite" presStyleCnt="0"/>
      <dgm:spPr/>
    </dgm:pt>
    <dgm:pt modelId="{84B03173-C1CB-4F20-84E8-8ADAD5973ECE}" type="pres">
      <dgm:prSet presAssocID="{172934B8-74DB-415F-81F5-CEA85B51D951}" presName="LShape" presStyleLbl="alignNode1" presStyleIdx="2" presStyleCnt="5"/>
      <dgm:spPr/>
    </dgm:pt>
    <dgm:pt modelId="{0E9D8229-289E-4331-AFCB-DEFD4F541DC7}" type="pres">
      <dgm:prSet presAssocID="{172934B8-74DB-415F-81F5-CEA85B51D951}" presName="ParentText" presStyleLbl="revTx" presStyleIdx="1" presStyleCnt="3" custScaleY="242369" custLinFactNeighborX="2941" custLinFactNeighborY="80968">
        <dgm:presLayoutVars>
          <dgm:chMax val="0"/>
          <dgm:chPref val="0"/>
          <dgm:bulletEnabled val="1"/>
        </dgm:presLayoutVars>
      </dgm:prSet>
      <dgm:spPr/>
      <dgm:t>
        <a:bodyPr/>
        <a:lstStyle/>
        <a:p>
          <a:endParaRPr lang="en-US"/>
        </a:p>
      </dgm:t>
    </dgm:pt>
    <dgm:pt modelId="{017DDA63-4842-47AC-817A-592D3BB55C0D}" type="pres">
      <dgm:prSet presAssocID="{172934B8-74DB-415F-81F5-CEA85B51D951}" presName="Triangle" presStyleLbl="alignNode1" presStyleIdx="3" presStyleCnt="5"/>
      <dgm:spPr/>
    </dgm:pt>
    <dgm:pt modelId="{FAC663D3-A781-40F3-A3A1-664AC0BA0FC8}" type="pres">
      <dgm:prSet presAssocID="{85D84D80-9A1E-436E-B800-F34B7706AB63}" presName="sibTrans" presStyleCnt="0"/>
      <dgm:spPr/>
    </dgm:pt>
    <dgm:pt modelId="{27D5C787-BDF2-4BE7-8AF0-6FC7B7066B88}" type="pres">
      <dgm:prSet presAssocID="{85D84D80-9A1E-436E-B800-F34B7706AB63}" presName="space" presStyleCnt="0"/>
      <dgm:spPr/>
    </dgm:pt>
    <dgm:pt modelId="{F61E7EE0-6E2C-4A93-926B-FADB0C975848}" type="pres">
      <dgm:prSet presAssocID="{87214CD9-A9AA-48CA-8575-B4B3F6F659F6}" presName="composite" presStyleCnt="0"/>
      <dgm:spPr/>
    </dgm:pt>
    <dgm:pt modelId="{EAED93D9-9C8A-463D-BFD5-CD9D2104C946}" type="pres">
      <dgm:prSet presAssocID="{87214CD9-A9AA-48CA-8575-B4B3F6F659F6}" presName="LShape" presStyleLbl="alignNode1" presStyleIdx="4" presStyleCnt="5"/>
      <dgm:spPr/>
    </dgm:pt>
    <dgm:pt modelId="{D73E2B27-33A0-493C-89F1-A44467C8A5CD}" type="pres">
      <dgm:prSet presAssocID="{87214CD9-A9AA-48CA-8575-B4B3F6F659F6}" presName="ParentText" presStyleLbl="revTx" presStyleIdx="2" presStyleCnt="3">
        <dgm:presLayoutVars>
          <dgm:chMax val="0"/>
          <dgm:chPref val="0"/>
          <dgm:bulletEnabled val="1"/>
        </dgm:presLayoutVars>
      </dgm:prSet>
      <dgm:spPr/>
      <dgm:t>
        <a:bodyPr/>
        <a:lstStyle/>
        <a:p>
          <a:endParaRPr lang="en-US"/>
        </a:p>
      </dgm:t>
    </dgm:pt>
  </dgm:ptLst>
  <dgm:cxnLst>
    <dgm:cxn modelId="{07915901-73A6-4713-86AC-DC9C07DB5795}" type="presOf" srcId="{DDF96A79-6797-4350-A943-7BD420BC4A90}" destId="{5AD50A57-93A0-4AC0-A321-747CF1AF2D75}" srcOrd="0" destOrd="0" presId="urn:microsoft.com/office/officeart/2009/3/layout/StepUpProcess"/>
    <dgm:cxn modelId="{1A25B5B4-8EED-42C7-8EE4-9E74B102FE24}" srcId="{D3CDFB70-ED20-4151-A8A1-9F3A8462AA35}" destId="{DDF96A79-6797-4350-A943-7BD420BC4A90}" srcOrd="0" destOrd="0" parTransId="{A3993FD7-10EE-4CA8-8A9E-0B5F2D6DC9F5}" sibTransId="{65CDD2C3-3073-4BDB-AE2E-95ED09827429}"/>
    <dgm:cxn modelId="{83EA5B38-84CF-449A-823A-B8C335574CFF}" type="presOf" srcId="{D3CDFB70-ED20-4151-A8A1-9F3A8462AA35}" destId="{2F9914E7-0DD3-4D55-A045-368A8D71F777}" srcOrd="0" destOrd="0" presId="urn:microsoft.com/office/officeart/2009/3/layout/StepUpProcess"/>
    <dgm:cxn modelId="{A675A405-0F78-464E-BF4E-587A58A85048}" type="presOf" srcId="{87214CD9-A9AA-48CA-8575-B4B3F6F659F6}" destId="{D73E2B27-33A0-493C-89F1-A44467C8A5CD}" srcOrd="0" destOrd="0" presId="urn:microsoft.com/office/officeart/2009/3/layout/StepUpProcess"/>
    <dgm:cxn modelId="{CDAD11BD-238E-473F-A43D-39FA0ED90DAA}" type="presOf" srcId="{172934B8-74DB-415F-81F5-CEA85B51D951}" destId="{0E9D8229-289E-4331-AFCB-DEFD4F541DC7}" srcOrd="0" destOrd="0" presId="urn:microsoft.com/office/officeart/2009/3/layout/StepUpProcess"/>
    <dgm:cxn modelId="{8F27F1A5-686D-445C-BC29-D0BA98C4B555}" srcId="{D3CDFB70-ED20-4151-A8A1-9F3A8462AA35}" destId="{87214CD9-A9AA-48CA-8575-B4B3F6F659F6}" srcOrd="2" destOrd="0" parTransId="{41AD7AD3-6B33-4C73-81BE-82FDC20CE7B0}" sibTransId="{666E4262-19E9-4DDE-BA1E-61409C3A7063}"/>
    <dgm:cxn modelId="{958B500C-EEAE-4ED6-B279-D95957614B3D}" srcId="{D3CDFB70-ED20-4151-A8A1-9F3A8462AA35}" destId="{172934B8-74DB-415F-81F5-CEA85B51D951}" srcOrd="1" destOrd="0" parTransId="{9A9D2D9C-721A-4A9B-9B35-13E5DF5A4851}" sibTransId="{85D84D80-9A1E-436E-B800-F34B7706AB63}"/>
    <dgm:cxn modelId="{403C9B39-9B8E-48CA-8B94-0FB08A62DF12}" type="presParOf" srcId="{2F9914E7-0DD3-4D55-A045-368A8D71F777}" destId="{595421B0-8CCF-4E3E-B279-1E57640646F9}" srcOrd="0" destOrd="0" presId="urn:microsoft.com/office/officeart/2009/3/layout/StepUpProcess"/>
    <dgm:cxn modelId="{7CE919A2-77DF-44E5-804E-6F96F972E9FC}" type="presParOf" srcId="{595421B0-8CCF-4E3E-B279-1E57640646F9}" destId="{D7610FB5-35CB-41B5-9F0D-6095A90FD049}" srcOrd="0" destOrd="0" presId="urn:microsoft.com/office/officeart/2009/3/layout/StepUpProcess"/>
    <dgm:cxn modelId="{3B739DCD-DBAC-4BF9-BFC0-E07099AC5EFC}" type="presParOf" srcId="{595421B0-8CCF-4E3E-B279-1E57640646F9}" destId="{5AD50A57-93A0-4AC0-A321-747CF1AF2D75}" srcOrd="1" destOrd="0" presId="urn:microsoft.com/office/officeart/2009/3/layout/StepUpProcess"/>
    <dgm:cxn modelId="{C8C4EE6B-5C2E-42E1-9B3D-CA7CDC32FB41}" type="presParOf" srcId="{595421B0-8CCF-4E3E-B279-1E57640646F9}" destId="{643BC755-43E6-40BD-AED4-49FC6FA96CEF}" srcOrd="2" destOrd="0" presId="urn:microsoft.com/office/officeart/2009/3/layout/StepUpProcess"/>
    <dgm:cxn modelId="{DFFE3651-4D2B-4C52-BCCF-33D164172EF6}" type="presParOf" srcId="{2F9914E7-0DD3-4D55-A045-368A8D71F777}" destId="{992F5A06-ADCD-41BB-95A7-343BB75251AA}" srcOrd="1" destOrd="0" presId="urn:microsoft.com/office/officeart/2009/3/layout/StepUpProcess"/>
    <dgm:cxn modelId="{83E03734-00B2-488D-AD42-D746CCEF6A26}" type="presParOf" srcId="{992F5A06-ADCD-41BB-95A7-343BB75251AA}" destId="{F10FA11A-DC30-46AC-8013-0C596E23FBD5}" srcOrd="0" destOrd="0" presId="urn:microsoft.com/office/officeart/2009/3/layout/StepUpProcess"/>
    <dgm:cxn modelId="{22ED8167-5FC3-4BF5-8621-079ACE67E4A7}" type="presParOf" srcId="{2F9914E7-0DD3-4D55-A045-368A8D71F777}" destId="{353513FC-E3F1-4A0F-B0A2-1BB21EE72398}" srcOrd="2" destOrd="0" presId="urn:microsoft.com/office/officeart/2009/3/layout/StepUpProcess"/>
    <dgm:cxn modelId="{E9708803-8C7E-48EC-AC32-BD0673F1ABFC}" type="presParOf" srcId="{353513FC-E3F1-4A0F-B0A2-1BB21EE72398}" destId="{84B03173-C1CB-4F20-84E8-8ADAD5973ECE}" srcOrd="0" destOrd="0" presId="urn:microsoft.com/office/officeart/2009/3/layout/StepUpProcess"/>
    <dgm:cxn modelId="{D7733FCA-D200-48B2-8997-D249447C9D84}" type="presParOf" srcId="{353513FC-E3F1-4A0F-B0A2-1BB21EE72398}" destId="{0E9D8229-289E-4331-AFCB-DEFD4F541DC7}" srcOrd="1" destOrd="0" presId="urn:microsoft.com/office/officeart/2009/3/layout/StepUpProcess"/>
    <dgm:cxn modelId="{B312D961-36D4-412D-B731-A978586CE09A}" type="presParOf" srcId="{353513FC-E3F1-4A0F-B0A2-1BB21EE72398}" destId="{017DDA63-4842-47AC-817A-592D3BB55C0D}" srcOrd="2" destOrd="0" presId="urn:microsoft.com/office/officeart/2009/3/layout/StepUpProcess"/>
    <dgm:cxn modelId="{0F270249-3755-45C7-8A65-581031B5371F}" type="presParOf" srcId="{2F9914E7-0DD3-4D55-A045-368A8D71F777}" destId="{FAC663D3-A781-40F3-A3A1-664AC0BA0FC8}" srcOrd="3" destOrd="0" presId="urn:microsoft.com/office/officeart/2009/3/layout/StepUpProcess"/>
    <dgm:cxn modelId="{7CD23F75-F4BB-4ABD-AFB6-6B24A490D48B}" type="presParOf" srcId="{FAC663D3-A781-40F3-A3A1-664AC0BA0FC8}" destId="{27D5C787-BDF2-4BE7-8AF0-6FC7B7066B88}" srcOrd="0" destOrd="0" presId="urn:microsoft.com/office/officeart/2009/3/layout/StepUpProcess"/>
    <dgm:cxn modelId="{C577023E-BCA4-4933-947E-329EDA6AF565}" type="presParOf" srcId="{2F9914E7-0DD3-4D55-A045-368A8D71F777}" destId="{F61E7EE0-6E2C-4A93-926B-FADB0C975848}" srcOrd="4" destOrd="0" presId="urn:microsoft.com/office/officeart/2009/3/layout/StepUpProcess"/>
    <dgm:cxn modelId="{5A0BA8C3-6FE8-4909-8C91-D965CFEEB056}" type="presParOf" srcId="{F61E7EE0-6E2C-4A93-926B-FADB0C975848}" destId="{EAED93D9-9C8A-463D-BFD5-CD9D2104C946}" srcOrd="0" destOrd="0" presId="urn:microsoft.com/office/officeart/2009/3/layout/StepUpProcess"/>
    <dgm:cxn modelId="{E526DF51-8DF0-43B1-8BAC-061DD528FE55}" type="presParOf" srcId="{F61E7EE0-6E2C-4A93-926B-FADB0C975848}" destId="{D73E2B27-33A0-493C-89F1-A44467C8A5C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DEF039E-44DB-4FEB-88EB-C993D614BD17}"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CCEC0B02-BEEB-46E9-8ABD-3FC7927D0BAE}">
      <dgm:prSet phldrT="[Teksti]" custT="1"/>
      <dgm:spPr/>
      <dgm:t>
        <a:bodyPr/>
        <a:lstStyle/>
        <a:p>
          <a:r>
            <a:rPr lang="fi-FI" sz="3600" dirty="0" smtClean="0">
              <a:ea typeface="Times New Roman"/>
              <a:cs typeface="Times New Roman"/>
            </a:rPr>
            <a:t>LAULUJA</a:t>
          </a:r>
          <a:endParaRPr lang="en-US" sz="3600" dirty="0"/>
        </a:p>
      </dgm:t>
    </dgm:pt>
    <dgm:pt modelId="{7711C6D7-14AB-4CC3-97BE-AC350775218D}" type="parTrans" cxnId="{52CB9F27-1CC3-4841-8F77-F0DAD6CCB787}">
      <dgm:prSet/>
      <dgm:spPr/>
      <dgm:t>
        <a:bodyPr/>
        <a:lstStyle/>
        <a:p>
          <a:endParaRPr lang="en-US"/>
        </a:p>
      </dgm:t>
    </dgm:pt>
    <dgm:pt modelId="{254296A5-2F25-4F23-A8A9-1B7F05BD075C}" type="sibTrans" cxnId="{52CB9F27-1CC3-4841-8F77-F0DAD6CCB787}">
      <dgm:prSet/>
      <dgm:spPr/>
      <dgm:t>
        <a:bodyPr/>
        <a:lstStyle/>
        <a:p>
          <a:endParaRPr lang="en-US"/>
        </a:p>
      </dgm:t>
    </dgm:pt>
    <dgm:pt modelId="{F1CE99B9-E051-47DF-94C8-E4817D898B9B}">
      <dgm:prSet phldrT="[Teksti]" custT="1"/>
      <dgm:spPr/>
      <dgm:t>
        <a:bodyPr/>
        <a:lstStyle/>
        <a:p>
          <a:r>
            <a:rPr lang="fi-FI" sz="2400" dirty="0" smtClean="0">
              <a:ea typeface="Times New Roman"/>
              <a:cs typeface="Times New Roman"/>
            </a:rPr>
            <a:t>Paljon onnea vaan laulu</a:t>
          </a:r>
        </a:p>
        <a:p>
          <a:r>
            <a:rPr lang="fi-FI" sz="1800" i="1" dirty="0" smtClean="0">
              <a:cs typeface="Times New Roman"/>
            </a:rPr>
            <a:t>(Lapsen kielellä)</a:t>
          </a:r>
          <a:endParaRPr lang="en-US" sz="1800" i="1" dirty="0"/>
        </a:p>
      </dgm:t>
    </dgm:pt>
    <dgm:pt modelId="{6C195E98-86A2-476A-ACC4-30778C15706F}" type="parTrans" cxnId="{1DF451A8-EF95-4AE8-B95F-7D15CFE32BB5}">
      <dgm:prSet/>
      <dgm:spPr/>
      <dgm:t>
        <a:bodyPr/>
        <a:lstStyle/>
        <a:p>
          <a:endParaRPr lang="en-US"/>
        </a:p>
      </dgm:t>
    </dgm:pt>
    <dgm:pt modelId="{E0188627-3781-4C99-91C7-98B52BD5F847}" type="sibTrans" cxnId="{1DF451A8-EF95-4AE8-B95F-7D15CFE32BB5}">
      <dgm:prSet/>
      <dgm:spPr/>
      <dgm:t>
        <a:bodyPr/>
        <a:lstStyle/>
        <a:p>
          <a:endParaRPr lang="en-US"/>
        </a:p>
      </dgm:t>
    </dgm:pt>
    <dgm:pt modelId="{96F1137B-015A-4FB4-BAA9-F64D4FF79342}">
      <dgm:prSet phldrT="[Teksti]" custT="1"/>
      <dgm:spPr/>
      <dgm:t>
        <a:bodyPr/>
        <a:lstStyle/>
        <a:p>
          <a:r>
            <a:rPr lang="fi-FI" sz="1800" dirty="0" smtClean="0">
              <a:ea typeface="Times New Roman"/>
              <a:cs typeface="Times New Roman"/>
            </a:rPr>
            <a:t>Matkalaulu</a:t>
          </a:r>
          <a:endParaRPr lang="en-US" sz="1600" dirty="0"/>
        </a:p>
      </dgm:t>
    </dgm:pt>
    <dgm:pt modelId="{D9B3DE16-570E-4CD1-B3AF-0109924A0D68}" type="parTrans" cxnId="{AD8E908E-743D-4EBA-BC51-F244BF9407FC}">
      <dgm:prSet/>
      <dgm:spPr/>
      <dgm:t>
        <a:bodyPr/>
        <a:lstStyle/>
        <a:p>
          <a:endParaRPr lang="en-US"/>
        </a:p>
      </dgm:t>
    </dgm:pt>
    <dgm:pt modelId="{B2310C96-EC9F-4685-9DF2-1D5968693866}" type="sibTrans" cxnId="{AD8E908E-743D-4EBA-BC51-F244BF9407FC}">
      <dgm:prSet/>
      <dgm:spPr/>
      <dgm:t>
        <a:bodyPr/>
        <a:lstStyle/>
        <a:p>
          <a:endParaRPr lang="en-US"/>
        </a:p>
      </dgm:t>
    </dgm:pt>
    <dgm:pt modelId="{61AE31BE-1974-4841-9E93-1D52F4A9D910}">
      <dgm:prSet phldrT="[Teksti]" custT="1"/>
      <dgm:spPr/>
      <dgm:t>
        <a:bodyPr/>
        <a:lstStyle/>
        <a:p>
          <a:r>
            <a:rPr lang="fi-FI" sz="2000" dirty="0" smtClean="0">
              <a:ea typeface="Times New Roman"/>
              <a:cs typeface="Times New Roman"/>
            </a:rPr>
            <a:t>Lauluja kuvakortteina: </a:t>
          </a:r>
          <a:r>
            <a:rPr lang="fi-FI" sz="2000" u="sng" dirty="0" smtClean="0">
              <a:solidFill>
                <a:srgbClr val="0000FF"/>
              </a:solidFill>
              <a:ea typeface="Times New Roman"/>
              <a:cs typeface="Times New Roman"/>
              <a:hlinkClick xmlns:r="http://schemas.openxmlformats.org/officeDocument/2006/relationships" r:id="rId1"/>
            </a:rPr>
            <a:t>http://papunet.net/materiaalia/laulut-kuvakortteina</a:t>
          </a:r>
          <a:endParaRPr lang="en-US" sz="2000" dirty="0"/>
        </a:p>
      </dgm:t>
    </dgm:pt>
    <dgm:pt modelId="{2B347D29-27D4-478A-A041-D3ACC429B757}" type="parTrans" cxnId="{801C79D3-F778-43D9-9C8E-4FB038559118}">
      <dgm:prSet/>
      <dgm:spPr/>
      <dgm:t>
        <a:bodyPr/>
        <a:lstStyle/>
        <a:p>
          <a:endParaRPr lang="en-US"/>
        </a:p>
      </dgm:t>
    </dgm:pt>
    <dgm:pt modelId="{32463C48-7EA1-4C15-8583-35C2BC803049}" type="sibTrans" cxnId="{801C79D3-F778-43D9-9C8E-4FB038559118}">
      <dgm:prSet/>
      <dgm:spPr/>
      <dgm:t>
        <a:bodyPr/>
        <a:lstStyle/>
        <a:p>
          <a:endParaRPr lang="en-US"/>
        </a:p>
      </dgm:t>
    </dgm:pt>
    <dgm:pt modelId="{49082210-4EC1-4D20-BA05-81F6CED26578}">
      <dgm:prSet phldrT="[Teksti]" custT="1"/>
      <dgm:spPr/>
      <dgm:t>
        <a:bodyPr/>
        <a:lstStyle/>
        <a:p>
          <a:r>
            <a:rPr lang="fi-FI" sz="2800" dirty="0" err="1" smtClean="0">
              <a:ea typeface="Times New Roman"/>
              <a:cs typeface="Times New Roman"/>
            </a:rPr>
            <a:t>Fröbelin</a:t>
          </a:r>
          <a:r>
            <a:rPr lang="fi-FI" sz="2800" dirty="0" smtClean="0">
              <a:ea typeface="Times New Roman"/>
              <a:cs typeface="Times New Roman"/>
            </a:rPr>
            <a:t> palikat</a:t>
          </a:r>
          <a:endParaRPr lang="en-US" sz="2800" dirty="0"/>
        </a:p>
      </dgm:t>
    </dgm:pt>
    <dgm:pt modelId="{7ABE1D65-5ACB-47A6-92F7-99CD719B998C}" type="parTrans" cxnId="{6DBB691C-DD7D-451F-8E64-28482489B949}">
      <dgm:prSet/>
      <dgm:spPr/>
      <dgm:t>
        <a:bodyPr/>
        <a:lstStyle/>
        <a:p>
          <a:endParaRPr lang="en-US"/>
        </a:p>
      </dgm:t>
    </dgm:pt>
    <dgm:pt modelId="{682F667B-38F7-44EC-8B37-C0F2CDCA5264}" type="sibTrans" cxnId="{6DBB691C-DD7D-451F-8E64-28482489B949}">
      <dgm:prSet/>
      <dgm:spPr/>
      <dgm:t>
        <a:bodyPr/>
        <a:lstStyle/>
        <a:p>
          <a:endParaRPr lang="en-US"/>
        </a:p>
      </dgm:t>
    </dgm:pt>
    <dgm:pt modelId="{0123E8E5-1043-41E7-AE46-5DBC301F7631}">
      <dgm:prSet phldrT="[Teksti]" custT="1"/>
      <dgm:spPr/>
      <dgm:t>
        <a:bodyPr/>
        <a:lstStyle/>
        <a:p>
          <a:r>
            <a:rPr lang="fi-FI" sz="1800" dirty="0" smtClean="0">
              <a:ea typeface="Times New Roman"/>
              <a:cs typeface="Times New Roman"/>
            </a:rPr>
            <a:t>Lapsen perheeltä voidaan pyytää tuomaan omankielisiä lauluja</a:t>
          </a:r>
          <a:endParaRPr lang="en-US" sz="1800" dirty="0"/>
        </a:p>
      </dgm:t>
    </dgm:pt>
    <dgm:pt modelId="{582013F6-B476-4019-8E74-601A82E86BE1}" type="parTrans" cxnId="{0FA2CE90-42D4-418C-B409-D77F05BBAD6C}">
      <dgm:prSet/>
      <dgm:spPr/>
      <dgm:t>
        <a:bodyPr/>
        <a:lstStyle/>
        <a:p>
          <a:endParaRPr lang="en-US"/>
        </a:p>
      </dgm:t>
    </dgm:pt>
    <dgm:pt modelId="{91F14D4E-504E-4EB5-9598-D0FFEBD09B5D}" type="sibTrans" cxnId="{0FA2CE90-42D4-418C-B409-D77F05BBAD6C}">
      <dgm:prSet/>
      <dgm:spPr/>
      <dgm:t>
        <a:bodyPr/>
        <a:lstStyle/>
        <a:p>
          <a:endParaRPr lang="en-US"/>
        </a:p>
      </dgm:t>
    </dgm:pt>
    <dgm:pt modelId="{7ABDB99F-3EBC-4EE1-9AB2-DC9F99BB495B}" type="pres">
      <dgm:prSet presAssocID="{EDEF039E-44DB-4FEB-88EB-C993D614BD17}" presName="composite" presStyleCnt="0">
        <dgm:presLayoutVars>
          <dgm:chMax val="1"/>
          <dgm:dir/>
          <dgm:resizeHandles val="exact"/>
        </dgm:presLayoutVars>
      </dgm:prSet>
      <dgm:spPr/>
      <dgm:t>
        <a:bodyPr/>
        <a:lstStyle/>
        <a:p>
          <a:endParaRPr lang="fi-FI"/>
        </a:p>
      </dgm:t>
    </dgm:pt>
    <dgm:pt modelId="{B707C894-4C51-450B-9827-FD5C93A8230B}" type="pres">
      <dgm:prSet presAssocID="{EDEF039E-44DB-4FEB-88EB-C993D614BD17}" presName="radial" presStyleCnt="0">
        <dgm:presLayoutVars>
          <dgm:animLvl val="ctr"/>
        </dgm:presLayoutVars>
      </dgm:prSet>
      <dgm:spPr/>
    </dgm:pt>
    <dgm:pt modelId="{B668F10C-8245-4A3A-8B88-8692E5214BB6}" type="pres">
      <dgm:prSet presAssocID="{CCEC0B02-BEEB-46E9-8ABD-3FC7927D0BAE}" presName="centerShape" presStyleLbl="vennNode1" presStyleIdx="0" presStyleCnt="6" custScaleX="75589" custScaleY="59385" custLinFactNeighborX="0" custLinFactNeighborY="466"/>
      <dgm:spPr/>
      <dgm:t>
        <a:bodyPr/>
        <a:lstStyle/>
        <a:p>
          <a:endParaRPr lang="en-US"/>
        </a:p>
      </dgm:t>
    </dgm:pt>
    <dgm:pt modelId="{73489742-64CD-441C-A488-00F5EE5308A7}" type="pres">
      <dgm:prSet presAssocID="{F1CE99B9-E051-47DF-94C8-E4817D898B9B}" presName="node" presStyleLbl="vennNode1" presStyleIdx="1" presStyleCnt="6" custScaleX="128501" custScaleY="121288" custRadScaleRad="125417" custRadScaleInc="-1512">
        <dgm:presLayoutVars>
          <dgm:bulletEnabled val="1"/>
        </dgm:presLayoutVars>
      </dgm:prSet>
      <dgm:spPr/>
      <dgm:t>
        <a:bodyPr/>
        <a:lstStyle/>
        <a:p>
          <a:endParaRPr lang="en-US"/>
        </a:p>
      </dgm:t>
    </dgm:pt>
    <dgm:pt modelId="{7FEB284C-FCE0-4B1E-956F-CC3B1EAC40EA}" type="pres">
      <dgm:prSet presAssocID="{96F1137B-015A-4FB4-BAA9-F64D4FF79342}" presName="node" presStyleLbl="vennNode1" presStyleIdx="2" presStyleCnt="6" custScaleX="88972" custScaleY="88971" custRadScaleRad="98776" custRadScaleInc="19936">
        <dgm:presLayoutVars>
          <dgm:bulletEnabled val="1"/>
        </dgm:presLayoutVars>
      </dgm:prSet>
      <dgm:spPr/>
      <dgm:t>
        <a:bodyPr/>
        <a:lstStyle/>
        <a:p>
          <a:endParaRPr lang="en-US"/>
        </a:p>
      </dgm:t>
    </dgm:pt>
    <dgm:pt modelId="{629C060F-E150-4F9E-9BC9-228DA0BD698D}" type="pres">
      <dgm:prSet presAssocID="{61AE31BE-1974-4841-9E93-1D52F4A9D910}" presName="node" presStyleLbl="vennNode1" presStyleIdx="3" presStyleCnt="6" custScaleX="141845" custScaleY="134823" custRadScaleRad="112642" custRadScaleInc="69">
        <dgm:presLayoutVars>
          <dgm:bulletEnabled val="1"/>
        </dgm:presLayoutVars>
      </dgm:prSet>
      <dgm:spPr/>
      <dgm:t>
        <a:bodyPr/>
        <a:lstStyle/>
        <a:p>
          <a:endParaRPr lang="en-US"/>
        </a:p>
      </dgm:t>
    </dgm:pt>
    <dgm:pt modelId="{8FF84142-E440-4406-8935-2B6AFE0E6CDC}" type="pres">
      <dgm:prSet presAssocID="{49082210-4EC1-4D20-BA05-81F6CED26578}" presName="node" presStyleLbl="vennNode1" presStyleIdx="4" presStyleCnt="6" custScaleX="130273" custScaleY="126458" custRadScaleRad="115170" custRadScaleInc="-7378">
        <dgm:presLayoutVars>
          <dgm:bulletEnabled val="1"/>
        </dgm:presLayoutVars>
      </dgm:prSet>
      <dgm:spPr/>
      <dgm:t>
        <a:bodyPr/>
        <a:lstStyle/>
        <a:p>
          <a:endParaRPr lang="en-US"/>
        </a:p>
      </dgm:t>
    </dgm:pt>
    <dgm:pt modelId="{3D337425-1944-428A-A703-3CE503F492E5}" type="pres">
      <dgm:prSet presAssocID="{0123E8E5-1043-41E7-AE46-5DBC301F7631}" presName="node" presStyleLbl="vennNode1" presStyleIdx="5" presStyleCnt="6">
        <dgm:presLayoutVars>
          <dgm:bulletEnabled val="1"/>
        </dgm:presLayoutVars>
      </dgm:prSet>
      <dgm:spPr/>
      <dgm:t>
        <a:bodyPr/>
        <a:lstStyle/>
        <a:p>
          <a:endParaRPr lang="en-US"/>
        </a:p>
      </dgm:t>
    </dgm:pt>
  </dgm:ptLst>
  <dgm:cxnLst>
    <dgm:cxn modelId="{F36BE9B9-55B1-4158-BC80-C9CBE00988AF}" type="presOf" srcId="{61AE31BE-1974-4841-9E93-1D52F4A9D910}" destId="{629C060F-E150-4F9E-9BC9-228DA0BD698D}" srcOrd="0" destOrd="0" presId="urn:microsoft.com/office/officeart/2005/8/layout/radial3"/>
    <dgm:cxn modelId="{1DF451A8-EF95-4AE8-B95F-7D15CFE32BB5}" srcId="{CCEC0B02-BEEB-46E9-8ABD-3FC7927D0BAE}" destId="{F1CE99B9-E051-47DF-94C8-E4817D898B9B}" srcOrd="0" destOrd="0" parTransId="{6C195E98-86A2-476A-ACC4-30778C15706F}" sibTransId="{E0188627-3781-4C99-91C7-98B52BD5F847}"/>
    <dgm:cxn modelId="{6DBB691C-DD7D-451F-8E64-28482489B949}" srcId="{CCEC0B02-BEEB-46E9-8ABD-3FC7927D0BAE}" destId="{49082210-4EC1-4D20-BA05-81F6CED26578}" srcOrd="3" destOrd="0" parTransId="{7ABE1D65-5ACB-47A6-92F7-99CD719B998C}" sibTransId="{682F667B-38F7-44EC-8B37-C0F2CDCA5264}"/>
    <dgm:cxn modelId="{B0C32F90-193C-4482-8D46-F17F05D5A0AD}" type="presOf" srcId="{F1CE99B9-E051-47DF-94C8-E4817D898B9B}" destId="{73489742-64CD-441C-A488-00F5EE5308A7}" srcOrd="0" destOrd="0" presId="urn:microsoft.com/office/officeart/2005/8/layout/radial3"/>
    <dgm:cxn modelId="{AF3FAA88-937A-4419-AF53-1795C172CF50}" type="presOf" srcId="{0123E8E5-1043-41E7-AE46-5DBC301F7631}" destId="{3D337425-1944-428A-A703-3CE503F492E5}" srcOrd="0" destOrd="0" presId="urn:microsoft.com/office/officeart/2005/8/layout/radial3"/>
    <dgm:cxn modelId="{0FA2CE90-42D4-418C-B409-D77F05BBAD6C}" srcId="{CCEC0B02-BEEB-46E9-8ABD-3FC7927D0BAE}" destId="{0123E8E5-1043-41E7-AE46-5DBC301F7631}" srcOrd="4" destOrd="0" parTransId="{582013F6-B476-4019-8E74-601A82E86BE1}" sibTransId="{91F14D4E-504E-4EB5-9598-D0FFEBD09B5D}"/>
    <dgm:cxn modelId="{52CB9F27-1CC3-4841-8F77-F0DAD6CCB787}" srcId="{EDEF039E-44DB-4FEB-88EB-C993D614BD17}" destId="{CCEC0B02-BEEB-46E9-8ABD-3FC7927D0BAE}" srcOrd="0" destOrd="0" parTransId="{7711C6D7-14AB-4CC3-97BE-AC350775218D}" sibTransId="{254296A5-2F25-4F23-A8A9-1B7F05BD075C}"/>
    <dgm:cxn modelId="{827E0780-5ED1-445B-A23D-253F291C559D}" type="presOf" srcId="{CCEC0B02-BEEB-46E9-8ABD-3FC7927D0BAE}" destId="{B668F10C-8245-4A3A-8B88-8692E5214BB6}" srcOrd="0" destOrd="0" presId="urn:microsoft.com/office/officeart/2005/8/layout/radial3"/>
    <dgm:cxn modelId="{6D72592B-23BB-4FB7-A36A-23D26E2A2CE6}" type="presOf" srcId="{EDEF039E-44DB-4FEB-88EB-C993D614BD17}" destId="{7ABDB99F-3EBC-4EE1-9AB2-DC9F99BB495B}" srcOrd="0" destOrd="0" presId="urn:microsoft.com/office/officeart/2005/8/layout/radial3"/>
    <dgm:cxn modelId="{05C9D240-D1C0-4DDD-BDC2-D460B9BA0C06}" type="presOf" srcId="{49082210-4EC1-4D20-BA05-81F6CED26578}" destId="{8FF84142-E440-4406-8935-2B6AFE0E6CDC}" srcOrd="0" destOrd="0" presId="urn:microsoft.com/office/officeart/2005/8/layout/radial3"/>
    <dgm:cxn modelId="{AD8E908E-743D-4EBA-BC51-F244BF9407FC}" srcId="{CCEC0B02-BEEB-46E9-8ABD-3FC7927D0BAE}" destId="{96F1137B-015A-4FB4-BAA9-F64D4FF79342}" srcOrd="1" destOrd="0" parTransId="{D9B3DE16-570E-4CD1-B3AF-0109924A0D68}" sibTransId="{B2310C96-EC9F-4685-9DF2-1D5968693866}"/>
    <dgm:cxn modelId="{801C79D3-F778-43D9-9C8E-4FB038559118}" srcId="{CCEC0B02-BEEB-46E9-8ABD-3FC7927D0BAE}" destId="{61AE31BE-1974-4841-9E93-1D52F4A9D910}" srcOrd="2" destOrd="0" parTransId="{2B347D29-27D4-478A-A041-D3ACC429B757}" sibTransId="{32463C48-7EA1-4C15-8583-35C2BC803049}"/>
    <dgm:cxn modelId="{3AF1CCD5-FD7D-419B-BA11-BCC267886AF3}" type="presOf" srcId="{96F1137B-015A-4FB4-BAA9-F64D4FF79342}" destId="{7FEB284C-FCE0-4B1E-956F-CC3B1EAC40EA}" srcOrd="0" destOrd="0" presId="urn:microsoft.com/office/officeart/2005/8/layout/radial3"/>
    <dgm:cxn modelId="{DCB927BA-F54C-43B8-944E-362966B9F350}" type="presParOf" srcId="{7ABDB99F-3EBC-4EE1-9AB2-DC9F99BB495B}" destId="{B707C894-4C51-450B-9827-FD5C93A8230B}" srcOrd="0" destOrd="0" presId="urn:microsoft.com/office/officeart/2005/8/layout/radial3"/>
    <dgm:cxn modelId="{D0F08303-4E73-40ED-B7CE-A0570BBB6139}" type="presParOf" srcId="{B707C894-4C51-450B-9827-FD5C93A8230B}" destId="{B668F10C-8245-4A3A-8B88-8692E5214BB6}" srcOrd="0" destOrd="0" presId="urn:microsoft.com/office/officeart/2005/8/layout/radial3"/>
    <dgm:cxn modelId="{AA8A9B02-5874-44A7-83F1-CBD1548E83F1}" type="presParOf" srcId="{B707C894-4C51-450B-9827-FD5C93A8230B}" destId="{73489742-64CD-441C-A488-00F5EE5308A7}" srcOrd="1" destOrd="0" presId="urn:microsoft.com/office/officeart/2005/8/layout/radial3"/>
    <dgm:cxn modelId="{EDFB2BAE-44A0-4A4D-902E-FE18E7B0EAE7}" type="presParOf" srcId="{B707C894-4C51-450B-9827-FD5C93A8230B}" destId="{7FEB284C-FCE0-4B1E-956F-CC3B1EAC40EA}" srcOrd="2" destOrd="0" presId="urn:microsoft.com/office/officeart/2005/8/layout/radial3"/>
    <dgm:cxn modelId="{E0DA5F68-ED2B-44EE-AC64-6D67815199E6}" type="presParOf" srcId="{B707C894-4C51-450B-9827-FD5C93A8230B}" destId="{629C060F-E150-4F9E-9BC9-228DA0BD698D}" srcOrd="3" destOrd="0" presId="urn:microsoft.com/office/officeart/2005/8/layout/radial3"/>
    <dgm:cxn modelId="{32698FA5-7B12-4A17-A1B6-0A2CFF4B37E0}" type="presParOf" srcId="{B707C894-4C51-450B-9827-FD5C93A8230B}" destId="{8FF84142-E440-4406-8935-2B6AFE0E6CDC}" srcOrd="4" destOrd="0" presId="urn:microsoft.com/office/officeart/2005/8/layout/radial3"/>
    <dgm:cxn modelId="{2518C7C5-E2FF-4EC2-9901-69E68D83B5F4}" type="presParOf" srcId="{B707C894-4C51-450B-9827-FD5C93A8230B}" destId="{3D337425-1944-428A-A703-3CE503F492E5}"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13CE6A8-A5D0-4109-8C15-E8F4377BEE84}"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fi-FI"/>
        </a:p>
      </dgm:t>
    </dgm:pt>
    <dgm:pt modelId="{83CACB13-37ED-4385-9BCD-E80C45599FB9}">
      <dgm:prSet phldrT="[Teksti]"/>
      <dgm:spPr/>
      <dgm:t>
        <a:bodyPr/>
        <a:lstStyle/>
        <a:p>
          <a:r>
            <a:rPr lang="fi-FI" dirty="0" smtClean="0"/>
            <a:t>The Social Insurance </a:t>
          </a:r>
          <a:r>
            <a:rPr lang="fi-FI" dirty="0" err="1" smtClean="0"/>
            <a:t>Institution</a:t>
          </a:r>
          <a:r>
            <a:rPr lang="fi-FI" dirty="0" smtClean="0"/>
            <a:t> of Finland</a:t>
          </a:r>
        </a:p>
        <a:p>
          <a:r>
            <a:rPr lang="fi-FI" dirty="0" smtClean="0"/>
            <a:t>Kela</a:t>
          </a:r>
          <a:endParaRPr lang="fi-FI" dirty="0"/>
        </a:p>
      </dgm:t>
    </dgm:pt>
    <dgm:pt modelId="{088136FF-9EBC-425D-BE1D-9858C4023EFB}" type="parTrans" cxnId="{B95A2D91-C538-4BF1-83B5-B72FC33A0B51}">
      <dgm:prSet/>
      <dgm:spPr/>
      <dgm:t>
        <a:bodyPr/>
        <a:lstStyle/>
        <a:p>
          <a:endParaRPr lang="fi-FI"/>
        </a:p>
      </dgm:t>
    </dgm:pt>
    <dgm:pt modelId="{21C1079B-CA6A-44FC-9B03-FA7E2F16660B}" type="sibTrans" cxnId="{B95A2D91-C538-4BF1-83B5-B72FC33A0B51}">
      <dgm:prSet/>
      <dgm:spPr/>
      <dgm:t>
        <a:bodyPr/>
        <a:lstStyle/>
        <a:p>
          <a:endParaRPr lang="fi-FI"/>
        </a:p>
      </dgm:t>
    </dgm:pt>
    <dgm:pt modelId="{DD9C9B3E-8038-4443-8191-709EE18FC6A4}">
      <dgm:prSet phldrT="[Teksti]"/>
      <dgm:spPr/>
      <dgm:t>
        <a:bodyPr/>
        <a:lstStyle/>
        <a:p>
          <a:r>
            <a:rPr lang="fi-FI" dirty="0" err="1" smtClean="0"/>
            <a:t>Employment</a:t>
          </a:r>
          <a:r>
            <a:rPr lang="fi-FI" dirty="0" smtClean="0"/>
            <a:t> </a:t>
          </a:r>
          <a:r>
            <a:rPr lang="fi-FI" dirty="0" err="1" smtClean="0"/>
            <a:t>office</a:t>
          </a:r>
          <a:endParaRPr lang="fi-FI" dirty="0" smtClean="0"/>
        </a:p>
        <a:p>
          <a:r>
            <a:rPr lang="fi-FI" dirty="0" smtClean="0"/>
            <a:t>Työvoimatoimisto</a:t>
          </a:r>
          <a:endParaRPr lang="fi-FI" dirty="0"/>
        </a:p>
      </dgm:t>
    </dgm:pt>
    <dgm:pt modelId="{A3FAA824-A031-4308-B5F8-EEE53CCBD294}" type="parTrans" cxnId="{C9CB85BB-E48D-4BA6-A692-2B8BE2EA61B5}">
      <dgm:prSet/>
      <dgm:spPr/>
      <dgm:t>
        <a:bodyPr/>
        <a:lstStyle/>
        <a:p>
          <a:endParaRPr lang="fi-FI"/>
        </a:p>
      </dgm:t>
    </dgm:pt>
    <dgm:pt modelId="{19BF3034-418C-4C47-8AB1-E4F55BB301A7}" type="sibTrans" cxnId="{C9CB85BB-E48D-4BA6-A692-2B8BE2EA61B5}">
      <dgm:prSet/>
      <dgm:spPr/>
      <dgm:t>
        <a:bodyPr/>
        <a:lstStyle/>
        <a:p>
          <a:endParaRPr lang="fi-FI"/>
        </a:p>
      </dgm:t>
    </dgm:pt>
    <dgm:pt modelId="{05D5A585-DFD9-4F4F-81D0-58E4264DA328}">
      <dgm:prSet phldrT="[Teksti]" custT="1"/>
      <dgm:spPr/>
      <dgm:t>
        <a:bodyPr/>
        <a:lstStyle/>
        <a:p>
          <a:r>
            <a:rPr lang="fi-FI" sz="2800" dirty="0" smtClean="0"/>
            <a:t>Course</a:t>
          </a:r>
        </a:p>
        <a:p>
          <a:r>
            <a:rPr lang="fi-FI" sz="2800" dirty="0" smtClean="0"/>
            <a:t>Kurssi</a:t>
          </a:r>
          <a:endParaRPr lang="fi-FI" sz="2800" dirty="0"/>
        </a:p>
      </dgm:t>
    </dgm:pt>
    <dgm:pt modelId="{6A9CF8B2-C20A-4F87-A2E5-36A7C87190C5}" type="parTrans" cxnId="{47586ADF-F72C-4C03-B66B-C4631F95EE6C}">
      <dgm:prSet/>
      <dgm:spPr/>
      <dgm:t>
        <a:bodyPr/>
        <a:lstStyle/>
        <a:p>
          <a:endParaRPr lang="fi-FI"/>
        </a:p>
      </dgm:t>
    </dgm:pt>
    <dgm:pt modelId="{7163195D-9DAC-411A-9E42-FFF627844B62}" type="sibTrans" cxnId="{47586ADF-F72C-4C03-B66B-C4631F95EE6C}">
      <dgm:prSet/>
      <dgm:spPr/>
      <dgm:t>
        <a:bodyPr/>
        <a:lstStyle/>
        <a:p>
          <a:endParaRPr lang="fi-FI"/>
        </a:p>
      </dgm:t>
    </dgm:pt>
    <dgm:pt modelId="{E76B4AFA-9994-4D8D-8ABD-94AAE3B8ACEC}">
      <dgm:prSet phldrT="[Teksti]" custT="1"/>
      <dgm:spPr/>
      <dgm:t>
        <a:bodyPr/>
        <a:lstStyle/>
        <a:p>
          <a:r>
            <a:rPr lang="fi-FI" sz="2400" dirty="0" smtClean="0"/>
            <a:t>Kindergarten</a:t>
          </a:r>
        </a:p>
        <a:p>
          <a:r>
            <a:rPr lang="fi-FI" sz="2400" dirty="0" smtClean="0"/>
            <a:t>Päiväkoti</a:t>
          </a:r>
          <a:endParaRPr lang="fi-FI" sz="2400" dirty="0"/>
        </a:p>
      </dgm:t>
    </dgm:pt>
    <dgm:pt modelId="{D71DD342-1CAF-4FFA-BD8E-BFF588D62749}" type="parTrans" cxnId="{33A7AA0C-EA2E-49CE-AC70-9657021C1D2E}">
      <dgm:prSet/>
      <dgm:spPr/>
      <dgm:t>
        <a:bodyPr/>
        <a:lstStyle/>
        <a:p>
          <a:endParaRPr lang="fi-FI"/>
        </a:p>
      </dgm:t>
    </dgm:pt>
    <dgm:pt modelId="{9F14E2FB-D294-4356-96AD-565EDFE2FC13}" type="sibTrans" cxnId="{33A7AA0C-EA2E-49CE-AC70-9657021C1D2E}">
      <dgm:prSet/>
      <dgm:spPr/>
      <dgm:t>
        <a:bodyPr/>
        <a:lstStyle/>
        <a:p>
          <a:endParaRPr lang="fi-FI"/>
        </a:p>
      </dgm:t>
    </dgm:pt>
    <dgm:pt modelId="{D73DB71B-39B2-4D59-88A4-B39E4A016EE8}">
      <dgm:prSet phldrT="[Teksti]"/>
      <dgm:spPr/>
      <dgm:t>
        <a:bodyPr/>
        <a:lstStyle/>
        <a:p>
          <a:r>
            <a:rPr lang="fi-FI" dirty="0" smtClean="0"/>
            <a:t>School</a:t>
          </a:r>
        </a:p>
        <a:p>
          <a:r>
            <a:rPr lang="fi-FI" dirty="0" smtClean="0"/>
            <a:t>Koulu</a:t>
          </a:r>
          <a:endParaRPr lang="fi-FI" dirty="0"/>
        </a:p>
      </dgm:t>
    </dgm:pt>
    <dgm:pt modelId="{646D88F5-AE58-4D57-99E9-B1D4A6A2F68E}" type="parTrans" cxnId="{86681CEE-8E7C-4C28-A9BB-60E10D9D85DD}">
      <dgm:prSet/>
      <dgm:spPr/>
      <dgm:t>
        <a:bodyPr/>
        <a:lstStyle/>
        <a:p>
          <a:endParaRPr lang="fi-FI"/>
        </a:p>
      </dgm:t>
    </dgm:pt>
    <dgm:pt modelId="{6392C2DB-C1AE-428E-8495-1D35E864920D}" type="sibTrans" cxnId="{86681CEE-8E7C-4C28-A9BB-60E10D9D85DD}">
      <dgm:prSet/>
      <dgm:spPr/>
      <dgm:t>
        <a:bodyPr/>
        <a:lstStyle/>
        <a:p>
          <a:endParaRPr lang="fi-FI"/>
        </a:p>
      </dgm:t>
    </dgm:pt>
    <dgm:pt modelId="{B14D56F9-B791-48A6-927E-0D3948184761}" type="pres">
      <dgm:prSet presAssocID="{B13CE6A8-A5D0-4109-8C15-E8F4377BEE84}" presName="Name0" presStyleCnt="0">
        <dgm:presLayoutVars>
          <dgm:chPref val="1"/>
          <dgm:dir/>
          <dgm:animOne val="branch"/>
          <dgm:animLvl val="lvl"/>
          <dgm:resizeHandles/>
        </dgm:presLayoutVars>
      </dgm:prSet>
      <dgm:spPr/>
      <dgm:t>
        <a:bodyPr/>
        <a:lstStyle/>
        <a:p>
          <a:endParaRPr lang="en-US"/>
        </a:p>
      </dgm:t>
    </dgm:pt>
    <dgm:pt modelId="{88DDF7AE-DC94-4B27-BE54-A51E6E218414}" type="pres">
      <dgm:prSet presAssocID="{83CACB13-37ED-4385-9BCD-E80C45599FB9}" presName="vertOne" presStyleCnt="0"/>
      <dgm:spPr/>
    </dgm:pt>
    <dgm:pt modelId="{14E6C647-914E-4B1C-A52E-0686C5C9C3DE}" type="pres">
      <dgm:prSet presAssocID="{83CACB13-37ED-4385-9BCD-E80C45599FB9}" presName="txOne" presStyleLbl="node0" presStyleIdx="0" presStyleCnt="1">
        <dgm:presLayoutVars>
          <dgm:chPref val="3"/>
        </dgm:presLayoutVars>
      </dgm:prSet>
      <dgm:spPr/>
      <dgm:t>
        <a:bodyPr/>
        <a:lstStyle/>
        <a:p>
          <a:endParaRPr lang="fi-FI"/>
        </a:p>
      </dgm:t>
    </dgm:pt>
    <dgm:pt modelId="{8CD7BE1E-C069-4290-862D-891C4F1DEF1F}" type="pres">
      <dgm:prSet presAssocID="{83CACB13-37ED-4385-9BCD-E80C45599FB9}" presName="parTransOne" presStyleCnt="0"/>
      <dgm:spPr/>
    </dgm:pt>
    <dgm:pt modelId="{754AB921-B98B-4452-B83C-928D5E920B34}" type="pres">
      <dgm:prSet presAssocID="{83CACB13-37ED-4385-9BCD-E80C45599FB9}" presName="horzOne" presStyleCnt="0"/>
      <dgm:spPr/>
    </dgm:pt>
    <dgm:pt modelId="{2BBEC758-FFD5-4147-993F-39E0AEAA225A}" type="pres">
      <dgm:prSet presAssocID="{DD9C9B3E-8038-4443-8191-709EE18FC6A4}" presName="vertTwo" presStyleCnt="0"/>
      <dgm:spPr/>
    </dgm:pt>
    <dgm:pt modelId="{8665A874-7F4C-42E1-BF4F-EAF422C92863}" type="pres">
      <dgm:prSet presAssocID="{DD9C9B3E-8038-4443-8191-709EE18FC6A4}" presName="txTwo" presStyleLbl="node2" presStyleIdx="0" presStyleCnt="2">
        <dgm:presLayoutVars>
          <dgm:chPref val="3"/>
        </dgm:presLayoutVars>
      </dgm:prSet>
      <dgm:spPr/>
      <dgm:t>
        <a:bodyPr/>
        <a:lstStyle/>
        <a:p>
          <a:endParaRPr lang="fi-FI"/>
        </a:p>
      </dgm:t>
    </dgm:pt>
    <dgm:pt modelId="{58B8B403-DBE2-48FC-A69B-FA0A50015F50}" type="pres">
      <dgm:prSet presAssocID="{DD9C9B3E-8038-4443-8191-709EE18FC6A4}" presName="parTransTwo" presStyleCnt="0"/>
      <dgm:spPr/>
    </dgm:pt>
    <dgm:pt modelId="{F27B4413-9C9F-4D74-8D40-7C04E2291A51}" type="pres">
      <dgm:prSet presAssocID="{DD9C9B3E-8038-4443-8191-709EE18FC6A4}" presName="horzTwo" presStyleCnt="0"/>
      <dgm:spPr/>
    </dgm:pt>
    <dgm:pt modelId="{084DBE45-2A21-4471-9CF1-33823F883B20}" type="pres">
      <dgm:prSet presAssocID="{05D5A585-DFD9-4F4F-81D0-58E4264DA328}" presName="vertThree" presStyleCnt="0"/>
      <dgm:spPr/>
    </dgm:pt>
    <dgm:pt modelId="{757EC8C4-6746-438A-99F9-3F4F8D84FB7D}" type="pres">
      <dgm:prSet presAssocID="{05D5A585-DFD9-4F4F-81D0-58E4264DA328}" presName="txThree" presStyleLbl="node3" presStyleIdx="0" presStyleCnt="2" custLinFactNeighborX="48936" custLinFactNeighborY="1351">
        <dgm:presLayoutVars>
          <dgm:chPref val="3"/>
        </dgm:presLayoutVars>
      </dgm:prSet>
      <dgm:spPr/>
      <dgm:t>
        <a:bodyPr/>
        <a:lstStyle/>
        <a:p>
          <a:endParaRPr lang="en-US"/>
        </a:p>
      </dgm:t>
    </dgm:pt>
    <dgm:pt modelId="{F17EBA21-AA23-447B-A76F-7E78D2D28510}" type="pres">
      <dgm:prSet presAssocID="{05D5A585-DFD9-4F4F-81D0-58E4264DA328}" presName="horzThree" presStyleCnt="0"/>
      <dgm:spPr/>
    </dgm:pt>
    <dgm:pt modelId="{FFBBA88F-7271-46F8-9608-7819A894B47C}" type="pres">
      <dgm:prSet presAssocID="{7163195D-9DAC-411A-9E42-FFF627844B62}" presName="sibSpaceThree" presStyleCnt="0"/>
      <dgm:spPr/>
    </dgm:pt>
    <dgm:pt modelId="{DEAE3D4D-6945-43AB-9E23-2FD720B40314}" type="pres">
      <dgm:prSet presAssocID="{E76B4AFA-9994-4D8D-8ABD-94AAE3B8ACEC}" presName="vertThree" presStyleCnt="0"/>
      <dgm:spPr/>
    </dgm:pt>
    <dgm:pt modelId="{6EE5077D-7CA7-4430-9889-25F4721A6629}" type="pres">
      <dgm:prSet presAssocID="{E76B4AFA-9994-4D8D-8ABD-94AAE3B8ACEC}" presName="txThree" presStyleLbl="node3" presStyleIdx="1" presStyleCnt="2" custScaleX="120045" custLinFactNeighborX="80703" custLinFactNeighborY="1351">
        <dgm:presLayoutVars>
          <dgm:chPref val="3"/>
        </dgm:presLayoutVars>
      </dgm:prSet>
      <dgm:spPr/>
      <dgm:t>
        <a:bodyPr/>
        <a:lstStyle/>
        <a:p>
          <a:endParaRPr lang="fi-FI"/>
        </a:p>
      </dgm:t>
    </dgm:pt>
    <dgm:pt modelId="{D0549D71-136E-4DFB-94D0-13A3CF3305D6}" type="pres">
      <dgm:prSet presAssocID="{E76B4AFA-9994-4D8D-8ABD-94AAE3B8ACEC}" presName="horzThree" presStyleCnt="0"/>
      <dgm:spPr/>
    </dgm:pt>
    <dgm:pt modelId="{82678BC0-626E-4321-85C2-42E40674BD89}" type="pres">
      <dgm:prSet presAssocID="{19BF3034-418C-4C47-8AB1-E4F55BB301A7}" presName="sibSpaceTwo" presStyleCnt="0"/>
      <dgm:spPr/>
    </dgm:pt>
    <dgm:pt modelId="{3FB2CBB4-91B9-4706-8BA4-129FD792BEAB}" type="pres">
      <dgm:prSet presAssocID="{D73DB71B-39B2-4D59-88A4-B39E4A016EE8}" presName="vertTwo" presStyleCnt="0"/>
      <dgm:spPr/>
    </dgm:pt>
    <dgm:pt modelId="{3D3D5614-CFDD-4EB9-B40B-067EC8EC5047}" type="pres">
      <dgm:prSet presAssocID="{D73DB71B-39B2-4D59-88A4-B39E4A016EE8}" presName="txTwo" presStyleLbl="node2" presStyleIdx="1" presStyleCnt="2" custLinFactNeighborX="-277" custLinFactNeighborY="559">
        <dgm:presLayoutVars>
          <dgm:chPref val="3"/>
        </dgm:presLayoutVars>
      </dgm:prSet>
      <dgm:spPr/>
      <dgm:t>
        <a:bodyPr/>
        <a:lstStyle/>
        <a:p>
          <a:endParaRPr lang="fi-FI"/>
        </a:p>
      </dgm:t>
    </dgm:pt>
    <dgm:pt modelId="{4300482F-4954-49F5-A31D-9CDA6910FD25}" type="pres">
      <dgm:prSet presAssocID="{D73DB71B-39B2-4D59-88A4-B39E4A016EE8}" presName="horzTwo" presStyleCnt="0"/>
      <dgm:spPr/>
    </dgm:pt>
  </dgm:ptLst>
  <dgm:cxnLst>
    <dgm:cxn modelId="{B95A2D91-C538-4BF1-83B5-B72FC33A0B51}" srcId="{B13CE6A8-A5D0-4109-8C15-E8F4377BEE84}" destId="{83CACB13-37ED-4385-9BCD-E80C45599FB9}" srcOrd="0" destOrd="0" parTransId="{088136FF-9EBC-425D-BE1D-9858C4023EFB}" sibTransId="{21C1079B-CA6A-44FC-9B03-FA7E2F16660B}"/>
    <dgm:cxn modelId="{33A7AA0C-EA2E-49CE-AC70-9657021C1D2E}" srcId="{DD9C9B3E-8038-4443-8191-709EE18FC6A4}" destId="{E76B4AFA-9994-4D8D-8ABD-94AAE3B8ACEC}" srcOrd="1" destOrd="0" parTransId="{D71DD342-1CAF-4FFA-BD8E-BFF588D62749}" sibTransId="{9F14E2FB-D294-4356-96AD-565EDFE2FC13}"/>
    <dgm:cxn modelId="{47586ADF-F72C-4C03-B66B-C4631F95EE6C}" srcId="{DD9C9B3E-8038-4443-8191-709EE18FC6A4}" destId="{05D5A585-DFD9-4F4F-81D0-58E4264DA328}" srcOrd="0" destOrd="0" parTransId="{6A9CF8B2-C20A-4F87-A2E5-36A7C87190C5}" sibTransId="{7163195D-9DAC-411A-9E42-FFF627844B62}"/>
    <dgm:cxn modelId="{D372C90E-5002-4C72-B77F-245D8999611B}" type="presOf" srcId="{B13CE6A8-A5D0-4109-8C15-E8F4377BEE84}" destId="{B14D56F9-B791-48A6-927E-0D3948184761}" srcOrd="0" destOrd="0" presId="urn:microsoft.com/office/officeart/2005/8/layout/hierarchy4"/>
    <dgm:cxn modelId="{C9CB85BB-E48D-4BA6-A692-2B8BE2EA61B5}" srcId="{83CACB13-37ED-4385-9BCD-E80C45599FB9}" destId="{DD9C9B3E-8038-4443-8191-709EE18FC6A4}" srcOrd="0" destOrd="0" parTransId="{A3FAA824-A031-4308-B5F8-EEE53CCBD294}" sibTransId="{19BF3034-418C-4C47-8AB1-E4F55BB301A7}"/>
    <dgm:cxn modelId="{FC1604FD-42A7-4D05-A06C-19AA4727B3E8}" type="presOf" srcId="{E76B4AFA-9994-4D8D-8ABD-94AAE3B8ACEC}" destId="{6EE5077D-7CA7-4430-9889-25F4721A6629}" srcOrd="0" destOrd="0" presId="urn:microsoft.com/office/officeart/2005/8/layout/hierarchy4"/>
    <dgm:cxn modelId="{86681CEE-8E7C-4C28-A9BB-60E10D9D85DD}" srcId="{83CACB13-37ED-4385-9BCD-E80C45599FB9}" destId="{D73DB71B-39B2-4D59-88A4-B39E4A016EE8}" srcOrd="1" destOrd="0" parTransId="{646D88F5-AE58-4D57-99E9-B1D4A6A2F68E}" sibTransId="{6392C2DB-C1AE-428E-8495-1D35E864920D}"/>
    <dgm:cxn modelId="{E6AB60E1-11D7-4BB4-B2A0-0FF2D786A258}" type="presOf" srcId="{83CACB13-37ED-4385-9BCD-E80C45599FB9}" destId="{14E6C647-914E-4B1C-A52E-0686C5C9C3DE}" srcOrd="0" destOrd="0" presId="urn:microsoft.com/office/officeart/2005/8/layout/hierarchy4"/>
    <dgm:cxn modelId="{FD246B2D-0FCA-4B1C-A527-7CE787A7D218}" type="presOf" srcId="{D73DB71B-39B2-4D59-88A4-B39E4A016EE8}" destId="{3D3D5614-CFDD-4EB9-B40B-067EC8EC5047}" srcOrd="0" destOrd="0" presId="urn:microsoft.com/office/officeart/2005/8/layout/hierarchy4"/>
    <dgm:cxn modelId="{8565FB16-5A29-469F-A4D5-7E6C35B01C4B}" type="presOf" srcId="{05D5A585-DFD9-4F4F-81D0-58E4264DA328}" destId="{757EC8C4-6746-438A-99F9-3F4F8D84FB7D}" srcOrd="0" destOrd="0" presId="urn:microsoft.com/office/officeart/2005/8/layout/hierarchy4"/>
    <dgm:cxn modelId="{91BE1BF2-9C6F-480B-9558-6D0582F8DD2E}" type="presOf" srcId="{DD9C9B3E-8038-4443-8191-709EE18FC6A4}" destId="{8665A874-7F4C-42E1-BF4F-EAF422C92863}" srcOrd="0" destOrd="0" presId="urn:microsoft.com/office/officeart/2005/8/layout/hierarchy4"/>
    <dgm:cxn modelId="{E2A02F2A-F0B7-4C9B-AE55-D4E55371D502}" type="presParOf" srcId="{B14D56F9-B791-48A6-927E-0D3948184761}" destId="{88DDF7AE-DC94-4B27-BE54-A51E6E218414}" srcOrd="0" destOrd="0" presId="urn:microsoft.com/office/officeart/2005/8/layout/hierarchy4"/>
    <dgm:cxn modelId="{97DA183B-527F-456A-8751-59CEC1380D5E}" type="presParOf" srcId="{88DDF7AE-DC94-4B27-BE54-A51E6E218414}" destId="{14E6C647-914E-4B1C-A52E-0686C5C9C3DE}" srcOrd="0" destOrd="0" presId="urn:microsoft.com/office/officeart/2005/8/layout/hierarchy4"/>
    <dgm:cxn modelId="{1648DF71-2692-4461-A5D1-F1976D445186}" type="presParOf" srcId="{88DDF7AE-DC94-4B27-BE54-A51E6E218414}" destId="{8CD7BE1E-C069-4290-862D-891C4F1DEF1F}" srcOrd="1" destOrd="0" presId="urn:microsoft.com/office/officeart/2005/8/layout/hierarchy4"/>
    <dgm:cxn modelId="{5F8158F6-386B-45E5-AA3D-97FA2859D0D6}" type="presParOf" srcId="{88DDF7AE-DC94-4B27-BE54-A51E6E218414}" destId="{754AB921-B98B-4452-B83C-928D5E920B34}" srcOrd="2" destOrd="0" presId="urn:microsoft.com/office/officeart/2005/8/layout/hierarchy4"/>
    <dgm:cxn modelId="{5A91B2A4-CC8E-49BB-B1AD-778ABF08CAA9}" type="presParOf" srcId="{754AB921-B98B-4452-B83C-928D5E920B34}" destId="{2BBEC758-FFD5-4147-993F-39E0AEAA225A}" srcOrd="0" destOrd="0" presId="urn:microsoft.com/office/officeart/2005/8/layout/hierarchy4"/>
    <dgm:cxn modelId="{AC849780-E3F0-43AC-8232-5E504282D6DB}" type="presParOf" srcId="{2BBEC758-FFD5-4147-993F-39E0AEAA225A}" destId="{8665A874-7F4C-42E1-BF4F-EAF422C92863}" srcOrd="0" destOrd="0" presId="urn:microsoft.com/office/officeart/2005/8/layout/hierarchy4"/>
    <dgm:cxn modelId="{9FF1C84E-E8F5-4941-8114-FAFFB92FA808}" type="presParOf" srcId="{2BBEC758-FFD5-4147-993F-39E0AEAA225A}" destId="{58B8B403-DBE2-48FC-A69B-FA0A50015F50}" srcOrd="1" destOrd="0" presId="urn:microsoft.com/office/officeart/2005/8/layout/hierarchy4"/>
    <dgm:cxn modelId="{D7198BEE-ED5D-4F3B-AE7F-B8C5F6C40D9F}" type="presParOf" srcId="{2BBEC758-FFD5-4147-993F-39E0AEAA225A}" destId="{F27B4413-9C9F-4D74-8D40-7C04E2291A51}" srcOrd="2" destOrd="0" presId="urn:microsoft.com/office/officeart/2005/8/layout/hierarchy4"/>
    <dgm:cxn modelId="{C39ACAC8-5CB7-4B97-A474-4C38966F1B9D}" type="presParOf" srcId="{F27B4413-9C9F-4D74-8D40-7C04E2291A51}" destId="{084DBE45-2A21-4471-9CF1-33823F883B20}" srcOrd="0" destOrd="0" presId="urn:microsoft.com/office/officeart/2005/8/layout/hierarchy4"/>
    <dgm:cxn modelId="{7AFE6BB3-1B79-4784-8420-94844A92B094}" type="presParOf" srcId="{084DBE45-2A21-4471-9CF1-33823F883B20}" destId="{757EC8C4-6746-438A-99F9-3F4F8D84FB7D}" srcOrd="0" destOrd="0" presId="urn:microsoft.com/office/officeart/2005/8/layout/hierarchy4"/>
    <dgm:cxn modelId="{9DB6C776-E1B7-4ADC-92E9-635508559C1E}" type="presParOf" srcId="{084DBE45-2A21-4471-9CF1-33823F883B20}" destId="{F17EBA21-AA23-447B-A76F-7E78D2D28510}" srcOrd="1" destOrd="0" presId="urn:microsoft.com/office/officeart/2005/8/layout/hierarchy4"/>
    <dgm:cxn modelId="{B4C33F28-658F-4993-92AF-A1013DDE5883}" type="presParOf" srcId="{F27B4413-9C9F-4D74-8D40-7C04E2291A51}" destId="{FFBBA88F-7271-46F8-9608-7819A894B47C}" srcOrd="1" destOrd="0" presId="urn:microsoft.com/office/officeart/2005/8/layout/hierarchy4"/>
    <dgm:cxn modelId="{2F22AA67-78DE-4B97-8CC8-36E0902A5936}" type="presParOf" srcId="{F27B4413-9C9F-4D74-8D40-7C04E2291A51}" destId="{DEAE3D4D-6945-43AB-9E23-2FD720B40314}" srcOrd="2" destOrd="0" presId="urn:microsoft.com/office/officeart/2005/8/layout/hierarchy4"/>
    <dgm:cxn modelId="{795ADB41-4EAD-44B9-A9B3-D6B10FB180B3}" type="presParOf" srcId="{DEAE3D4D-6945-43AB-9E23-2FD720B40314}" destId="{6EE5077D-7CA7-4430-9889-25F4721A6629}" srcOrd="0" destOrd="0" presId="urn:microsoft.com/office/officeart/2005/8/layout/hierarchy4"/>
    <dgm:cxn modelId="{657248DD-CB0F-4A65-8116-3D98523BA1D6}" type="presParOf" srcId="{DEAE3D4D-6945-43AB-9E23-2FD720B40314}" destId="{D0549D71-136E-4DFB-94D0-13A3CF3305D6}" srcOrd="1" destOrd="0" presId="urn:microsoft.com/office/officeart/2005/8/layout/hierarchy4"/>
    <dgm:cxn modelId="{3D737E62-31C1-42BE-AE9A-9BF2AC264B08}" type="presParOf" srcId="{754AB921-B98B-4452-B83C-928D5E920B34}" destId="{82678BC0-626E-4321-85C2-42E40674BD89}" srcOrd="1" destOrd="0" presId="urn:microsoft.com/office/officeart/2005/8/layout/hierarchy4"/>
    <dgm:cxn modelId="{67237DB8-95BB-407B-A491-70BA2E54A9A5}" type="presParOf" srcId="{754AB921-B98B-4452-B83C-928D5E920B34}" destId="{3FB2CBB4-91B9-4706-8BA4-129FD792BEAB}" srcOrd="2" destOrd="0" presId="urn:microsoft.com/office/officeart/2005/8/layout/hierarchy4"/>
    <dgm:cxn modelId="{D868E948-7F5C-41EA-AB98-BFBEA2E8F213}" type="presParOf" srcId="{3FB2CBB4-91B9-4706-8BA4-129FD792BEAB}" destId="{3D3D5614-CFDD-4EB9-B40B-067EC8EC5047}" srcOrd="0" destOrd="0" presId="urn:microsoft.com/office/officeart/2005/8/layout/hierarchy4"/>
    <dgm:cxn modelId="{1F2AAB19-8A10-4D79-A4E9-DDDE4525CA3B}" type="presParOf" srcId="{3FB2CBB4-91B9-4706-8BA4-129FD792BEAB}" destId="{4300482F-4954-49F5-A31D-9CDA6910FD2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BA45A8B-811F-43BA-A949-30DD7EFC08E2}"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fi-FI"/>
        </a:p>
      </dgm:t>
    </dgm:pt>
    <dgm:pt modelId="{ADC92452-F4E4-4DC9-B9E8-06C0DD04B36D}">
      <dgm:prSet phldrT="[Teksti]"/>
      <dgm:spPr/>
      <dgm:t>
        <a:bodyPr/>
        <a:lstStyle/>
        <a:p>
          <a:r>
            <a:rPr lang="fi-FI" dirty="0" err="1" smtClean="0"/>
            <a:t>Grocery</a:t>
          </a:r>
          <a:r>
            <a:rPr lang="fi-FI" dirty="0" smtClean="0"/>
            <a:t> </a:t>
          </a:r>
          <a:r>
            <a:rPr lang="fi-FI" dirty="0" err="1" smtClean="0"/>
            <a:t>store</a:t>
          </a:r>
          <a:endParaRPr lang="fi-FI" dirty="0" smtClean="0"/>
        </a:p>
        <a:p>
          <a:r>
            <a:rPr lang="fi-FI" dirty="0" smtClean="0"/>
            <a:t>Ruokakauppa</a:t>
          </a:r>
          <a:endParaRPr lang="fi-FI" dirty="0"/>
        </a:p>
      </dgm:t>
    </dgm:pt>
    <dgm:pt modelId="{DF28FC71-2F36-4A8E-92B1-D8300C8D1A43}" type="parTrans" cxnId="{E937B2B0-5A90-42F4-9862-C70AB7B91135}">
      <dgm:prSet/>
      <dgm:spPr/>
      <dgm:t>
        <a:bodyPr/>
        <a:lstStyle/>
        <a:p>
          <a:endParaRPr lang="fi-FI"/>
        </a:p>
      </dgm:t>
    </dgm:pt>
    <dgm:pt modelId="{4D7E924A-71C3-49CE-A086-5CA3614733FD}" type="sibTrans" cxnId="{E937B2B0-5A90-42F4-9862-C70AB7B91135}">
      <dgm:prSet/>
      <dgm:spPr/>
      <dgm:t>
        <a:bodyPr/>
        <a:lstStyle/>
        <a:p>
          <a:endParaRPr lang="fi-FI"/>
        </a:p>
      </dgm:t>
    </dgm:pt>
    <dgm:pt modelId="{7DF4B74F-C418-4748-B4CD-7F645CA4484D}">
      <dgm:prSet phldrT="[Teksti]"/>
      <dgm:spPr/>
      <dgm:t>
        <a:bodyPr/>
        <a:lstStyle/>
        <a:p>
          <a:r>
            <a:rPr lang="fi-FI" dirty="0" smtClean="0"/>
            <a:t>Health</a:t>
          </a:r>
          <a:r>
            <a:rPr lang="fi-FI" baseline="0" dirty="0" smtClean="0"/>
            <a:t> </a:t>
          </a:r>
          <a:r>
            <a:rPr lang="fi-FI" baseline="0" dirty="0" err="1" smtClean="0"/>
            <a:t>care</a:t>
          </a:r>
          <a:r>
            <a:rPr lang="fi-FI" baseline="0" dirty="0" smtClean="0"/>
            <a:t> center</a:t>
          </a:r>
        </a:p>
        <a:p>
          <a:r>
            <a:rPr lang="fi-FI" baseline="0" dirty="0" smtClean="0"/>
            <a:t>Terveyskeskus</a:t>
          </a:r>
          <a:endParaRPr lang="fi-FI" dirty="0"/>
        </a:p>
      </dgm:t>
    </dgm:pt>
    <dgm:pt modelId="{CBD74ADA-F993-4B49-A805-374B991F37B4}" type="parTrans" cxnId="{DD9E789D-947F-46F3-BAEE-541177A5351C}">
      <dgm:prSet/>
      <dgm:spPr/>
      <dgm:t>
        <a:bodyPr/>
        <a:lstStyle/>
        <a:p>
          <a:endParaRPr lang="fi-FI"/>
        </a:p>
      </dgm:t>
    </dgm:pt>
    <dgm:pt modelId="{7BDB5141-E0CA-45CA-AE69-0E4B56B609D1}" type="sibTrans" cxnId="{DD9E789D-947F-46F3-BAEE-541177A5351C}">
      <dgm:prSet/>
      <dgm:spPr/>
      <dgm:t>
        <a:bodyPr/>
        <a:lstStyle/>
        <a:p>
          <a:endParaRPr lang="fi-FI"/>
        </a:p>
      </dgm:t>
    </dgm:pt>
    <dgm:pt modelId="{4211DFFC-CA7C-4CDC-8E87-9D35F8FF75C2}">
      <dgm:prSet phldrT="[Teksti]"/>
      <dgm:spPr/>
      <dgm:t>
        <a:bodyPr/>
        <a:lstStyle/>
        <a:p>
          <a:r>
            <a:rPr lang="fi-FI" dirty="0" smtClean="0"/>
            <a:t>Library</a:t>
          </a:r>
        </a:p>
        <a:p>
          <a:r>
            <a:rPr lang="fi-FI" dirty="0" smtClean="0"/>
            <a:t>Kirjasto</a:t>
          </a:r>
          <a:endParaRPr lang="fi-FI" dirty="0"/>
        </a:p>
      </dgm:t>
    </dgm:pt>
    <dgm:pt modelId="{8FB4D6A8-C889-4FB5-87A1-3A703612619C}" type="parTrans" cxnId="{5EE25981-77B1-4878-A119-3728ED6383B8}">
      <dgm:prSet/>
      <dgm:spPr/>
      <dgm:t>
        <a:bodyPr/>
        <a:lstStyle/>
        <a:p>
          <a:endParaRPr lang="fi-FI"/>
        </a:p>
      </dgm:t>
    </dgm:pt>
    <dgm:pt modelId="{C5B0181B-3B80-4EB3-82F6-E79AE7FF9A84}" type="sibTrans" cxnId="{5EE25981-77B1-4878-A119-3728ED6383B8}">
      <dgm:prSet/>
      <dgm:spPr/>
      <dgm:t>
        <a:bodyPr/>
        <a:lstStyle/>
        <a:p>
          <a:endParaRPr lang="fi-FI"/>
        </a:p>
      </dgm:t>
    </dgm:pt>
    <dgm:pt modelId="{E491D9C8-FDE4-441C-96BD-15936150B8EA}">
      <dgm:prSet phldrT="[Teksti]"/>
      <dgm:spPr/>
      <dgm:t>
        <a:bodyPr/>
        <a:lstStyle/>
        <a:p>
          <a:r>
            <a:rPr lang="fi-FI" dirty="0" smtClean="0"/>
            <a:t>Shop</a:t>
          </a:r>
        </a:p>
        <a:p>
          <a:r>
            <a:rPr lang="fi-FI" dirty="0" smtClean="0"/>
            <a:t>Kauppa</a:t>
          </a:r>
          <a:endParaRPr lang="fi-FI" dirty="0"/>
        </a:p>
      </dgm:t>
    </dgm:pt>
    <dgm:pt modelId="{58C2C19D-8036-4177-9ED6-388933A33DD5}" type="parTrans" cxnId="{32F4E1E5-B506-41FE-BAD0-DF6B299209EE}">
      <dgm:prSet/>
      <dgm:spPr/>
      <dgm:t>
        <a:bodyPr/>
        <a:lstStyle/>
        <a:p>
          <a:endParaRPr lang="fi-FI"/>
        </a:p>
      </dgm:t>
    </dgm:pt>
    <dgm:pt modelId="{C84A1DCD-C77F-47C5-9707-C704C1AC3F5E}" type="sibTrans" cxnId="{32F4E1E5-B506-41FE-BAD0-DF6B299209EE}">
      <dgm:prSet/>
      <dgm:spPr/>
      <dgm:t>
        <a:bodyPr/>
        <a:lstStyle/>
        <a:p>
          <a:endParaRPr lang="fi-FI"/>
        </a:p>
      </dgm:t>
    </dgm:pt>
    <dgm:pt modelId="{727B56F9-675A-48C3-AA72-4129DB6E48AA}">
      <dgm:prSet phldrT="[Teksti]"/>
      <dgm:spPr/>
      <dgm:t>
        <a:bodyPr/>
        <a:lstStyle/>
        <a:p>
          <a:r>
            <a:rPr lang="fi-FI" dirty="0" err="1" smtClean="0"/>
            <a:t>Hospital</a:t>
          </a:r>
          <a:endParaRPr lang="fi-FI" dirty="0" smtClean="0"/>
        </a:p>
        <a:p>
          <a:r>
            <a:rPr lang="fi-FI" dirty="0" smtClean="0"/>
            <a:t>Sairaala</a:t>
          </a:r>
          <a:endParaRPr lang="fi-FI" dirty="0"/>
        </a:p>
      </dgm:t>
    </dgm:pt>
    <dgm:pt modelId="{00C756C9-3947-497E-B1F2-32A58583E09D}" type="parTrans" cxnId="{5F8B7875-C24D-4DEB-AF55-DC98B9D0C581}">
      <dgm:prSet/>
      <dgm:spPr/>
      <dgm:t>
        <a:bodyPr/>
        <a:lstStyle/>
        <a:p>
          <a:endParaRPr lang="fi-FI"/>
        </a:p>
      </dgm:t>
    </dgm:pt>
    <dgm:pt modelId="{76CE3E82-EB3A-4CC7-9C56-08C8DDFC1DC9}" type="sibTrans" cxnId="{5F8B7875-C24D-4DEB-AF55-DC98B9D0C581}">
      <dgm:prSet/>
      <dgm:spPr/>
      <dgm:t>
        <a:bodyPr/>
        <a:lstStyle/>
        <a:p>
          <a:endParaRPr lang="fi-FI"/>
        </a:p>
      </dgm:t>
    </dgm:pt>
    <dgm:pt modelId="{68BB4DEF-14D2-4F47-B8E2-E462643104C6}" type="pres">
      <dgm:prSet presAssocID="{7BA45A8B-811F-43BA-A949-30DD7EFC08E2}" presName="Name0" presStyleCnt="0">
        <dgm:presLayoutVars>
          <dgm:chPref val="1"/>
          <dgm:dir/>
          <dgm:animOne val="branch"/>
          <dgm:animLvl val="lvl"/>
          <dgm:resizeHandles/>
        </dgm:presLayoutVars>
      </dgm:prSet>
      <dgm:spPr/>
      <dgm:t>
        <a:bodyPr/>
        <a:lstStyle/>
        <a:p>
          <a:endParaRPr lang="en-US"/>
        </a:p>
      </dgm:t>
    </dgm:pt>
    <dgm:pt modelId="{A3E337C5-CF9E-409E-B2EE-8165B4A8EAE7}" type="pres">
      <dgm:prSet presAssocID="{ADC92452-F4E4-4DC9-B9E8-06C0DD04B36D}" presName="vertOne" presStyleCnt="0"/>
      <dgm:spPr/>
    </dgm:pt>
    <dgm:pt modelId="{D09D74C3-8E8C-477B-B930-CB86F9F63777}" type="pres">
      <dgm:prSet presAssocID="{ADC92452-F4E4-4DC9-B9E8-06C0DD04B36D}" presName="txOne" presStyleLbl="node0" presStyleIdx="0" presStyleCnt="1">
        <dgm:presLayoutVars>
          <dgm:chPref val="3"/>
        </dgm:presLayoutVars>
      </dgm:prSet>
      <dgm:spPr/>
      <dgm:t>
        <a:bodyPr/>
        <a:lstStyle/>
        <a:p>
          <a:endParaRPr lang="fi-FI"/>
        </a:p>
      </dgm:t>
    </dgm:pt>
    <dgm:pt modelId="{FAB9D7EB-3C84-4BF8-9606-A60AF0C5466A}" type="pres">
      <dgm:prSet presAssocID="{ADC92452-F4E4-4DC9-B9E8-06C0DD04B36D}" presName="parTransOne" presStyleCnt="0"/>
      <dgm:spPr/>
    </dgm:pt>
    <dgm:pt modelId="{C1E3E84C-A60F-4312-BDFE-E6716C1FEA10}" type="pres">
      <dgm:prSet presAssocID="{ADC92452-F4E4-4DC9-B9E8-06C0DD04B36D}" presName="horzOne" presStyleCnt="0"/>
      <dgm:spPr/>
    </dgm:pt>
    <dgm:pt modelId="{94E26951-800C-4D30-95C3-F75F5DE79450}" type="pres">
      <dgm:prSet presAssocID="{7DF4B74F-C418-4748-B4CD-7F645CA4484D}" presName="vertTwo" presStyleCnt="0"/>
      <dgm:spPr/>
    </dgm:pt>
    <dgm:pt modelId="{71A7BDBD-DC1B-45F4-8B1D-DC9EB319CF12}" type="pres">
      <dgm:prSet presAssocID="{7DF4B74F-C418-4748-B4CD-7F645CA4484D}" presName="txTwo" presStyleLbl="node2" presStyleIdx="0" presStyleCnt="2">
        <dgm:presLayoutVars>
          <dgm:chPref val="3"/>
        </dgm:presLayoutVars>
      </dgm:prSet>
      <dgm:spPr/>
      <dgm:t>
        <a:bodyPr/>
        <a:lstStyle/>
        <a:p>
          <a:endParaRPr lang="en-US"/>
        </a:p>
      </dgm:t>
    </dgm:pt>
    <dgm:pt modelId="{816DDC07-1FE4-4905-B411-270CD124CDBD}" type="pres">
      <dgm:prSet presAssocID="{7DF4B74F-C418-4748-B4CD-7F645CA4484D}" presName="parTransTwo" presStyleCnt="0"/>
      <dgm:spPr/>
    </dgm:pt>
    <dgm:pt modelId="{9902A3DF-8D8D-4E4A-8078-DC9E280E774D}" type="pres">
      <dgm:prSet presAssocID="{7DF4B74F-C418-4748-B4CD-7F645CA4484D}" presName="horzTwo" presStyleCnt="0"/>
      <dgm:spPr/>
    </dgm:pt>
    <dgm:pt modelId="{F206C4C4-35DE-4466-8276-46360FF07C24}" type="pres">
      <dgm:prSet presAssocID="{4211DFFC-CA7C-4CDC-8E87-9D35F8FF75C2}" presName="vertThree" presStyleCnt="0"/>
      <dgm:spPr/>
    </dgm:pt>
    <dgm:pt modelId="{1D559EF4-0055-4F99-B216-65D3BD03798F}" type="pres">
      <dgm:prSet presAssocID="{4211DFFC-CA7C-4CDC-8E87-9D35F8FF75C2}" presName="txThree" presStyleLbl="node3" presStyleIdx="0" presStyleCnt="2" custLinFactNeighborX="33766" custLinFactNeighborY="1185">
        <dgm:presLayoutVars>
          <dgm:chPref val="3"/>
        </dgm:presLayoutVars>
      </dgm:prSet>
      <dgm:spPr/>
      <dgm:t>
        <a:bodyPr/>
        <a:lstStyle/>
        <a:p>
          <a:endParaRPr lang="en-US"/>
        </a:p>
      </dgm:t>
    </dgm:pt>
    <dgm:pt modelId="{ABB118D8-2859-4A99-AFAE-11BFB3AADDE1}" type="pres">
      <dgm:prSet presAssocID="{4211DFFC-CA7C-4CDC-8E87-9D35F8FF75C2}" presName="horzThree" presStyleCnt="0"/>
      <dgm:spPr/>
    </dgm:pt>
    <dgm:pt modelId="{30CCB308-2E10-4A3D-BB15-4A28001945F7}" type="pres">
      <dgm:prSet presAssocID="{C5B0181B-3B80-4EB3-82F6-E79AE7FF9A84}" presName="sibSpaceThree" presStyleCnt="0"/>
      <dgm:spPr/>
    </dgm:pt>
    <dgm:pt modelId="{4B8A44EB-BF61-417D-BDF0-C5B0C87D43ED}" type="pres">
      <dgm:prSet presAssocID="{E491D9C8-FDE4-441C-96BD-15936150B8EA}" presName="vertThree" presStyleCnt="0"/>
      <dgm:spPr/>
    </dgm:pt>
    <dgm:pt modelId="{D4F39E71-FD18-4081-A53F-EF53695F66F9}" type="pres">
      <dgm:prSet presAssocID="{E491D9C8-FDE4-441C-96BD-15936150B8EA}" presName="txThree" presStyleLbl="node3" presStyleIdx="1" presStyleCnt="2" custLinFactNeighborX="56325" custLinFactNeighborY="1185">
        <dgm:presLayoutVars>
          <dgm:chPref val="3"/>
        </dgm:presLayoutVars>
      </dgm:prSet>
      <dgm:spPr/>
      <dgm:t>
        <a:bodyPr/>
        <a:lstStyle/>
        <a:p>
          <a:endParaRPr lang="en-US"/>
        </a:p>
      </dgm:t>
    </dgm:pt>
    <dgm:pt modelId="{7AA56FD7-BBEE-4DD9-9EF1-2C66DB26D9F4}" type="pres">
      <dgm:prSet presAssocID="{E491D9C8-FDE4-441C-96BD-15936150B8EA}" presName="horzThree" presStyleCnt="0"/>
      <dgm:spPr/>
    </dgm:pt>
    <dgm:pt modelId="{AA8241B6-0ACA-4028-9989-114EDDE1A5F9}" type="pres">
      <dgm:prSet presAssocID="{7BDB5141-E0CA-45CA-AE69-0E4B56B609D1}" presName="sibSpaceTwo" presStyleCnt="0"/>
      <dgm:spPr/>
    </dgm:pt>
    <dgm:pt modelId="{7A29EA11-58DB-4D55-9E7B-1850DE53EA56}" type="pres">
      <dgm:prSet presAssocID="{727B56F9-675A-48C3-AA72-4129DB6E48AA}" presName="vertTwo" presStyleCnt="0"/>
      <dgm:spPr/>
    </dgm:pt>
    <dgm:pt modelId="{9F6F7AC8-2152-4B18-935E-1603965ACFC1}" type="pres">
      <dgm:prSet presAssocID="{727B56F9-675A-48C3-AA72-4129DB6E48AA}" presName="txTwo" presStyleLbl="node2" presStyleIdx="1" presStyleCnt="2">
        <dgm:presLayoutVars>
          <dgm:chPref val="3"/>
        </dgm:presLayoutVars>
      </dgm:prSet>
      <dgm:spPr/>
      <dgm:t>
        <a:bodyPr/>
        <a:lstStyle/>
        <a:p>
          <a:endParaRPr lang="en-US"/>
        </a:p>
      </dgm:t>
    </dgm:pt>
    <dgm:pt modelId="{656D67AD-2C54-4809-807D-F3AD3A39A9EF}" type="pres">
      <dgm:prSet presAssocID="{727B56F9-675A-48C3-AA72-4129DB6E48AA}" presName="horzTwo" presStyleCnt="0"/>
      <dgm:spPr/>
    </dgm:pt>
  </dgm:ptLst>
  <dgm:cxnLst>
    <dgm:cxn modelId="{046F34B4-E711-4002-847D-C440C1BB7407}" type="presOf" srcId="{727B56F9-675A-48C3-AA72-4129DB6E48AA}" destId="{9F6F7AC8-2152-4B18-935E-1603965ACFC1}" srcOrd="0" destOrd="0" presId="urn:microsoft.com/office/officeart/2005/8/layout/hierarchy4"/>
    <dgm:cxn modelId="{A36B2E1C-33CA-436B-8D1A-D85D0845C8AE}" type="presOf" srcId="{7DF4B74F-C418-4748-B4CD-7F645CA4484D}" destId="{71A7BDBD-DC1B-45F4-8B1D-DC9EB319CF12}" srcOrd="0" destOrd="0" presId="urn:microsoft.com/office/officeart/2005/8/layout/hierarchy4"/>
    <dgm:cxn modelId="{DD9E789D-947F-46F3-BAEE-541177A5351C}" srcId="{ADC92452-F4E4-4DC9-B9E8-06C0DD04B36D}" destId="{7DF4B74F-C418-4748-B4CD-7F645CA4484D}" srcOrd="0" destOrd="0" parTransId="{CBD74ADA-F993-4B49-A805-374B991F37B4}" sibTransId="{7BDB5141-E0CA-45CA-AE69-0E4B56B609D1}"/>
    <dgm:cxn modelId="{32F4E1E5-B506-41FE-BAD0-DF6B299209EE}" srcId="{7DF4B74F-C418-4748-B4CD-7F645CA4484D}" destId="{E491D9C8-FDE4-441C-96BD-15936150B8EA}" srcOrd="1" destOrd="0" parTransId="{58C2C19D-8036-4177-9ED6-388933A33DD5}" sibTransId="{C84A1DCD-C77F-47C5-9707-C704C1AC3F5E}"/>
    <dgm:cxn modelId="{E937B2B0-5A90-42F4-9862-C70AB7B91135}" srcId="{7BA45A8B-811F-43BA-A949-30DD7EFC08E2}" destId="{ADC92452-F4E4-4DC9-B9E8-06C0DD04B36D}" srcOrd="0" destOrd="0" parTransId="{DF28FC71-2F36-4A8E-92B1-D8300C8D1A43}" sibTransId="{4D7E924A-71C3-49CE-A086-5CA3614733FD}"/>
    <dgm:cxn modelId="{075B24C1-56A6-4EC8-8F61-E49408F6C613}" type="presOf" srcId="{4211DFFC-CA7C-4CDC-8E87-9D35F8FF75C2}" destId="{1D559EF4-0055-4F99-B216-65D3BD03798F}" srcOrd="0" destOrd="0" presId="urn:microsoft.com/office/officeart/2005/8/layout/hierarchy4"/>
    <dgm:cxn modelId="{5065AC21-3C58-4F98-9C75-7987EBA2C4B8}" type="presOf" srcId="{ADC92452-F4E4-4DC9-B9E8-06C0DD04B36D}" destId="{D09D74C3-8E8C-477B-B930-CB86F9F63777}" srcOrd="0" destOrd="0" presId="urn:microsoft.com/office/officeart/2005/8/layout/hierarchy4"/>
    <dgm:cxn modelId="{5F8B7875-C24D-4DEB-AF55-DC98B9D0C581}" srcId="{ADC92452-F4E4-4DC9-B9E8-06C0DD04B36D}" destId="{727B56F9-675A-48C3-AA72-4129DB6E48AA}" srcOrd="1" destOrd="0" parTransId="{00C756C9-3947-497E-B1F2-32A58583E09D}" sibTransId="{76CE3E82-EB3A-4CC7-9C56-08C8DDFC1DC9}"/>
    <dgm:cxn modelId="{AF1FCD79-E61B-4ECB-A3C0-E9AF3E5C2E9E}" type="presOf" srcId="{E491D9C8-FDE4-441C-96BD-15936150B8EA}" destId="{D4F39E71-FD18-4081-A53F-EF53695F66F9}" srcOrd="0" destOrd="0" presId="urn:microsoft.com/office/officeart/2005/8/layout/hierarchy4"/>
    <dgm:cxn modelId="{5EE25981-77B1-4878-A119-3728ED6383B8}" srcId="{7DF4B74F-C418-4748-B4CD-7F645CA4484D}" destId="{4211DFFC-CA7C-4CDC-8E87-9D35F8FF75C2}" srcOrd="0" destOrd="0" parTransId="{8FB4D6A8-C889-4FB5-87A1-3A703612619C}" sibTransId="{C5B0181B-3B80-4EB3-82F6-E79AE7FF9A84}"/>
    <dgm:cxn modelId="{E0707C27-AE23-43C5-A6B4-FB5D3E2654E2}" type="presOf" srcId="{7BA45A8B-811F-43BA-A949-30DD7EFC08E2}" destId="{68BB4DEF-14D2-4F47-B8E2-E462643104C6}" srcOrd="0" destOrd="0" presId="urn:microsoft.com/office/officeart/2005/8/layout/hierarchy4"/>
    <dgm:cxn modelId="{DA372693-5780-48A3-8D10-7495A8223DEF}" type="presParOf" srcId="{68BB4DEF-14D2-4F47-B8E2-E462643104C6}" destId="{A3E337C5-CF9E-409E-B2EE-8165B4A8EAE7}" srcOrd="0" destOrd="0" presId="urn:microsoft.com/office/officeart/2005/8/layout/hierarchy4"/>
    <dgm:cxn modelId="{D7D348AA-CE9B-428E-AB31-176959C29555}" type="presParOf" srcId="{A3E337C5-CF9E-409E-B2EE-8165B4A8EAE7}" destId="{D09D74C3-8E8C-477B-B930-CB86F9F63777}" srcOrd="0" destOrd="0" presId="urn:microsoft.com/office/officeart/2005/8/layout/hierarchy4"/>
    <dgm:cxn modelId="{65452692-8887-4E01-BE45-A8DD16811ED4}" type="presParOf" srcId="{A3E337C5-CF9E-409E-B2EE-8165B4A8EAE7}" destId="{FAB9D7EB-3C84-4BF8-9606-A60AF0C5466A}" srcOrd="1" destOrd="0" presId="urn:microsoft.com/office/officeart/2005/8/layout/hierarchy4"/>
    <dgm:cxn modelId="{E16C6866-2A37-421F-9C47-972609D8D0B8}" type="presParOf" srcId="{A3E337C5-CF9E-409E-B2EE-8165B4A8EAE7}" destId="{C1E3E84C-A60F-4312-BDFE-E6716C1FEA10}" srcOrd="2" destOrd="0" presId="urn:microsoft.com/office/officeart/2005/8/layout/hierarchy4"/>
    <dgm:cxn modelId="{B5F59A6F-A342-45F3-8ABE-2B3E4295AD14}" type="presParOf" srcId="{C1E3E84C-A60F-4312-BDFE-E6716C1FEA10}" destId="{94E26951-800C-4D30-95C3-F75F5DE79450}" srcOrd="0" destOrd="0" presId="urn:microsoft.com/office/officeart/2005/8/layout/hierarchy4"/>
    <dgm:cxn modelId="{56E4414A-C91F-49CF-A37D-5E19B96FEBAB}" type="presParOf" srcId="{94E26951-800C-4D30-95C3-F75F5DE79450}" destId="{71A7BDBD-DC1B-45F4-8B1D-DC9EB319CF12}" srcOrd="0" destOrd="0" presId="urn:microsoft.com/office/officeart/2005/8/layout/hierarchy4"/>
    <dgm:cxn modelId="{8D25DB9D-C62D-4D3D-B398-A15848B4BFD2}" type="presParOf" srcId="{94E26951-800C-4D30-95C3-F75F5DE79450}" destId="{816DDC07-1FE4-4905-B411-270CD124CDBD}" srcOrd="1" destOrd="0" presId="urn:microsoft.com/office/officeart/2005/8/layout/hierarchy4"/>
    <dgm:cxn modelId="{FB293C1A-C6C6-4E8F-BAA9-61CE3169D93F}" type="presParOf" srcId="{94E26951-800C-4D30-95C3-F75F5DE79450}" destId="{9902A3DF-8D8D-4E4A-8078-DC9E280E774D}" srcOrd="2" destOrd="0" presId="urn:microsoft.com/office/officeart/2005/8/layout/hierarchy4"/>
    <dgm:cxn modelId="{44725EEA-72C6-4278-A14A-C9401C45C0AB}" type="presParOf" srcId="{9902A3DF-8D8D-4E4A-8078-DC9E280E774D}" destId="{F206C4C4-35DE-4466-8276-46360FF07C24}" srcOrd="0" destOrd="0" presId="urn:microsoft.com/office/officeart/2005/8/layout/hierarchy4"/>
    <dgm:cxn modelId="{B688A6B3-33A5-4018-B7B0-A4E1E45A9F29}" type="presParOf" srcId="{F206C4C4-35DE-4466-8276-46360FF07C24}" destId="{1D559EF4-0055-4F99-B216-65D3BD03798F}" srcOrd="0" destOrd="0" presId="urn:microsoft.com/office/officeart/2005/8/layout/hierarchy4"/>
    <dgm:cxn modelId="{8415AF90-CC94-43C7-9218-1B02B4B7E14F}" type="presParOf" srcId="{F206C4C4-35DE-4466-8276-46360FF07C24}" destId="{ABB118D8-2859-4A99-AFAE-11BFB3AADDE1}" srcOrd="1" destOrd="0" presId="urn:microsoft.com/office/officeart/2005/8/layout/hierarchy4"/>
    <dgm:cxn modelId="{E659CFAC-22E1-4276-952B-B2D0099FDAC0}" type="presParOf" srcId="{9902A3DF-8D8D-4E4A-8078-DC9E280E774D}" destId="{30CCB308-2E10-4A3D-BB15-4A28001945F7}" srcOrd="1" destOrd="0" presId="urn:microsoft.com/office/officeart/2005/8/layout/hierarchy4"/>
    <dgm:cxn modelId="{0F361C46-5235-40EA-B22D-1A35DDB119CC}" type="presParOf" srcId="{9902A3DF-8D8D-4E4A-8078-DC9E280E774D}" destId="{4B8A44EB-BF61-417D-BDF0-C5B0C87D43ED}" srcOrd="2" destOrd="0" presId="urn:microsoft.com/office/officeart/2005/8/layout/hierarchy4"/>
    <dgm:cxn modelId="{A994F474-D9CE-46AF-9AC5-7C3C331D74C3}" type="presParOf" srcId="{4B8A44EB-BF61-417D-BDF0-C5B0C87D43ED}" destId="{D4F39E71-FD18-4081-A53F-EF53695F66F9}" srcOrd="0" destOrd="0" presId="urn:microsoft.com/office/officeart/2005/8/layout/hierarchy4"/>
    <dgm:cxn modelId="{F6545E99-F01C-4321-AC2D-790F8009C148}" type="presParOf" srcId="{4B8A44EB-BF61-417D-BDF0-C5B0C87D43ED}" destId="{7AA56FD7-BBEE-4DD9-9EF1-2C66DB26D9F4}" srcOrd="1" destOrd="0" presId="urn:microsoft.com/office/officeart/2005/8/layout/hierarchy4"/>
    <dgm:cxn modelId="{CEAE4031-72D7-4A8B-AFC8-90A2F0E40A25}" type="presParOf" srcId="{C1E3E84C-A60F-4312-BDFE-E6716C1FEA10}" destId="{AA8241B6-0ACA-4028-9989-114EDDE1A5F9}" srcOrd="1" destOrd="0" presId="urn:microsoft.com/office/officeart/2005/8/layout/hierarchy4"/>
    <dgm:cxn modelId="{30290F43-6966-47C8-AADA-B40DFFE17400}" type="presParOf" srcId="{C1E3E84C-A60F-4312-BDFE-E6716C1FEA10}" destId="{7A29EA11-58DB-4D55-9E7B-1850DE53EA56}" srcOrd="2" destOrd="0" presId="urn:microsoft.com/office/officeart/2005/8/layout/hierarchy4"/>
    <dgm:cxn modelId="{3D389DE7-A79C-47D3-8AFC-89C6ED5EF928}" type="presParOf" srcId="{7A29EA11-58DB-4D55-9E7B-1850DE53EA56}" destId="{9F6F7AC8-2152-4B18-935E-1603965ACFC1}" srcOrd="0" destOrd="0" presId="urn:microsoft.com/office/officeart/2005/8/layout/hierarchy4"/>
    <dgm:cxn modelId="{1167ABEB-0410-477F-892A-6566919B8A58}" type="presParOf" srcId="{7A29EA11-58DB-4D55-9E7B-1850DE53EA56}" destId="{656D67AD-2C54-4809-807D-F3AD3A39A9E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C3C6BB1-1619-4EF5-A1B3-645AAC641040}"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i-FI"/>
        </a:p>
      </dgm:t>
    </dgm:pt>
    <dgm:pt modelId="{BBDE8EDF-1C5C-4ACA-94C2-2EDBD2579185}">
      <dgm:prSet phldrT="[Teksti]"/>
      <dgm:spPr/>
      <dgm:t>
        <a:bodyPr/>
        <a:lstStyle/>
        <a:p>
          <a:r>
            <a:rPr lang="fi-FI" dirty="0" err="1" smtClean="0"/>
            <a:t>Father</a:t>
          </a:r>
          <a:endParaRPr lang="fi-FI" dirty="0" smtClean="0"/>
        </a:p>
        <a:p>
          <a:r>
            <a:rPr lang="fi-FI" dirty="0" smtClean="0"/>
            <a:t>Isä</a:t>
          </a:r>
          <a:endParaRPr lang="fi-FI" dirty="0"/>
        </a:p>
      </dgm:t>
    </dgm:pt>
    <dgm:pt modelId="{6003AA04-2343-4C01-9907-484F4015401C}" type="parTrans" cxnId="{2826DF4D-872E-4941-B498-D0FBB4BE187A}">
      <dgm:prSet/>
      <dgm:spPr/>
      <dgm:t>
        <a:bodyPr/>
        <a:lstStyle/>
        <a:p>
          <a:endParaRPr lang="fi-FI"/>
        </a:p>
      </dgm:t>
    </dgm:pt>
    <dgm:pt modelId="{DD29688B-B985-4857-A221-7CDDA5681922}" type="sibTrans" cxnId="{2826DF4D-872E-4941-B498-D0FBB4BE187A}">
      <dgm:prSet/>
      <dgm:spPr/>
      <dgm:t>
        <a:bodyPr/>
        <a:lstStyle/>
        <a:p>
          <a:endParaRPr lang="fi-FI"/>
        </a:p>
      </dgm:t>
    </dgm:pt>
    <dgm:pt modelId="{6772ECDD-7067-4814-A6C3-EC97813724BA}">
      <dgm:prSet phldrT="[Teksti]"/>
      <dgm:spPr/>
      <dgm:t>
        <a:bodyPr/>
        <a:lstStyle/>
        <a:p>
          <a:r>
            <a:rPr lang="fi-FI" dirty="0" err="1" smtClean="0"/>
            <a:t>Sister</a:t>
          </a:r>
          <a:endParaRPr lang="fi-FI" dirty="0" smtClean="0"/>
        </a:p>
        <a:p>
          <a:r>
            <a:rPr lang="fi-FI" dirty="0" smtClean="0"/>
            <a:t>Sisko</a:t>
          </a:r>
          <a:endParaRPr lang="fi-FI" dirty="0"/>
        </a:p>
      </dgm:t>
    </dgm:pt>
    <dgm:pt modelId="{DB2EDF14-C1CE-4D38-AC35-95C1C5EE17A2}" type="parTrans" cxnId="{2F20BF04-391C-48C3-B71C-3AE8C0EC4EB0}">
      <dgm:prSet/>
      <dgm:spPr/>
      <dgm:t>
        <a:bodyPr/>
        <a:lstStyle/>
        <a:p>
          <a:endParaRPr lang="fi-FI"/>
        </a:p>
      </dgm:t>
    </dgm:pt>
    <dgm:pt modelId="{91EF055C-958F-4A8F-AE9E-6C375A03E29A}" type="sibTrans" cxnId="{2F20BF04-391C-48C3-B71C-3AE8C0EC4EB0}">
      <dgm:prSet/>
      <dgm:spPr/>
      <dgm:t>
        <a:bodyPr/>
        <a:lstStyle/>
        <a:p>
          <a:endParaRPr lang="fi-FI"/>
        </a:p>
      </dgm:t>
    </dgm:pt>
    <dgm:pt modelId="{2124B15C-515A-4384-8A33-6F7699EA9AAE}">
      <dgm:prSet phldrT="[Teksti]"/>
      <dgm:spPr/>
      <dgm:t>
        <a:bodyPr/>
        <a:lstStyle/>
        <a:p>
          <a:r>
            <a:rPr lang="fi-FI" dirty="0" err="1" smtClean="0"/>
            <a:t>Aunt</a:t>
          </a:r>
          <a:endParaRPr lang="fi-FI" dirty="0" smtClean="0"/>
        </a:p>
        <a:p>
          <a:r>
            <a:rPr lang="fi-FI" dirty="0" smtClean="0"/>
            <a:t>Täti</a:t>
          </a:r>
          <a:endParaRPr lang="fi-FI" dirty="0"/>
        </a:p>
      </dgm:t>
    </dgm:pt>
    <dgm:pt modelId="{A1F52CD8-C8D0-434F-97C4-9D13D3366A44}" type="parTrans" cxnId="{BF492C25-2FF7-4D90-B658-D3E45C2DE78F}">
      <dgm:prSet/>
      <dgm:spPr/>
      <dgm:t>
        <a:bodyPr/>
        <a:lstStyle/>
        <a:p>
          <a:endParaRPr lang="fi-FI"/>
        </a:p>
      </dgm:t>
    </dgm:pt>
    <dgm:pt modelId="{47DDA33B-93A8-4B64-A044-36858432D0DF}" type="sibTrans" cxnId="{BF492C25-2FF7-4D90-B658-D3E45C2DE78F}">
      <dgm:prSet/>
      <dgm:spPr/>
      <dgm:t>
        <a:bodyPr/>
        <a:lstStyle/>
        <a:p>
          <a:endParaRPr lang="fi-FI"/>
        </a:p>
      </dgm:t>
    </dgm:pt>
    <dgm:pt modelId="{B4E55E12-2E53-4672-A11E-7B5A6639C115}">
      <dgm:prSet phldrT="[Teksti]"/>
      <dgm:spPr/>
      <dgm:t>
        <a:bodyPr/>
        <a:lstStyle/>
        <a:p>
          <a:r>
            <a:rPr lang="fi-FI" dirty="0" err="1" smtClean="0"/>
            <a:t>Uncle</a:t>
          </a:r>
          <a:endParaRPr lang="fi-FI" dirty="0" smtClean="0"/>
        </a:p>
        <a:p>
          <a:r>
            <a:rPr lang="fi-FI" dirty="0" smtClean="0"/>
            <a:t>Setä</a:t>
          </a:r>
          <a:endParaRPr lang="fi-FI" dirty="0"/>
        </a:p>
      </dgm:t>
    </dgm:pt>
    <dgm:pt modelId="{AE262A93-198A-472E-9A22-B82E9FD740D6}" type="parTrans" cxnId="{4FEE4D9E-3708-40E8-B7DB-D0A39DCB7510}">
      <dgm:prSet/>
      <dgm:spPr/>
      <dgm:t>
        <a:bodyPr/>
        <a:lstStyle/>
        <a:p>
          <a:endParaRPr lang="fi-FI"/>
        </a:p>
      </dgm:t>
    </dgm:pt>
    <dgm:pt modelId="{9E0341CE-74FD-4EAF-96FD-29184DE65EC2}" type="sibTrans" cxnId="{4FEE4D9E-3708-40E8-B7DB-D0A39DCB7510}">
      <dgm:prSet/>
      <dgm:spPr/>
      <dgm:t>
        <a:bodyPr/>
        <a:lstStyle/>
        <a:p>
          <a:endParaRPr lang="fi-FI"/>
        </a:p>
      </dgm:t>
    </dgm:pt>
    <dgm:pt modelId="{12F90881-193A-45F6-84FE-DE6C2883CABD}">
      <dgm:prSet phldrT="[Teksti]"/>
      <dgm:spPr/>
      <dgm:t>
        <a:bodyPr/>
        <a:lstStyle/>
        <a:p>
          <a:r>
            <a:rPr lang="fi-FI" dirty="0" smtClean="0"/>
            <a:t>Brother</a:t>
          </a:r>
        </a:p>
        <a:p>
          <a:r>
            <a:rPr lang="fi-FI" dirty="0" smtClean="0"/>
            <a:t>Veli</a:t>
          </a:r>
          <a:endParaRPr lang="fi-FI" dirty="0"/>
        </a:p>
      </dgm:t>
    </dgm:pt>
    <dgm:pt modelId="{1B144BBE-AE57-4EDB-8D4A-196ABE540F88}" type="parTrans" cxnId="{D8503182-29EC-471B-979E-8506273B3766}">
      <dgm:prSet/>
      <dgm:spPr/>
      <dgm:t>
        <a:bodyPr/>
        <a:lstStyle/>
        <a:p>
          <a:endParaRPr lang="fi-FI"/>
        </a:p>
      </dgm:t>
    </dgm:pt>
    <dgm:pt modelId="{E09C9251-D30D-4925-BFEC-B9F0A38588D2}" type="sibTrans" cxnId="{D8503182-29EC-471B-979E-8506273B3766}">
      <dgm:prSet/>
      <dgm:spPr/>
      <dgm:t>
        <a:bodyPr/>
        <a:lstStyle/>
        <a:p>
          <a:endParaRPr lang="fi-FI"/>
        </a:p>
      </dgm:t>
    </dgm:pt>
    <dgm:pt modelId="{B6AA46E0-42F3-42EF-A28D-9E641BC1AC10}">
      <dgm:prSet phldrT="[Teksti]"/>
      <dgm:spPr/>
      <dgm:t>
        <a:bodyPr/>
        <a:lstStyle/>
        <a:p>
          <a:r>
            <a:rPr lang="fi-FI" dirty="0" err="1" smtClean="0"/>
            <a:t>Mother</a:t>
          </a:r>
          <a:endParaRPr lang="fi-FI" dirty="0" smtClean="0"/>
        </a:p>
        <a:p>
          <a:r>
            <a:rPr lang="fi-FI" dirty="0" smtClean="0"/>
            <a:t>Äiti</a:t>
          </a:r>
          <a:endParaRPr lang="fi-FI" dirty="0"/>
        </a:p>
      </dgm:t>
    </dgm:pt>
    <dgm:pt modelId="{F38EA5A8-84EA-4BFB-A61F-324CB98918E3}" type="parTrans" cxnId="{9C484013-C714-4853-909B-026B37A29B1E}">
      <dgm:prSet/>
      <dgm:spPr/>
      <dgm:t>
        <a:bodyPr/>
        <a:lstStyle/>
        <a:p>
          <a:endParaRPr lang="fi-FI"/>
        </a:p>
      </dgm:t>
    </dgm:pt>
    <dgm:pt modelId="{03D7D593-2B19-4E97-ABD3-E1399FBC99F0}" type="sibTrans" cxnId="{9C484013-C714-4853-909B-026B37A29B1E}">
      <dgm:prSet/>
      <dgm:spPr/>
      <dgm:t>
        <a:bodyPr/>
        <a:lstStyle/>
        <a:p>
          <a:endParaRPr lang="fi-FI"/>
        </a:p>
      </dgm:t>
    </dgm:pt>
    <dgm:pt modelId="{BB121EBF-8FFF-4D17-8E51-D86989256718}">
      <dgm:prSet phldrT="[Teksti]"/>
      <dgm:spPr/>
      <dgm:t>
        <a:bodyPr/>
        <a:lstStyle/>
        <a:p>
          <a:r>
            <a:rPr lang="fi-FI" dirty="0" err="1" smtClean="0"/>
            <a:t>Grandparents</a:t>
          </a:r>
          <a:endParaRPr lang="fi-FI" dirty="0" smtClean="0"/>
        </a:p>
        <a:p>
          <a:r>
            <a:rPr lang="fi-FI" dirty="0" smtClean="0"/>
            <a:t>Isovanhemmat</a:t>
          </a:r>
          <a:endParaRPr lang="fi-FI" dirty="0"/>
        </a:p>
      </dgm:t>
    </dgm:pt>
    <dgm:pt modelId="{2739E74A-F3E1-4142-9A2D-DFFFD9259BE8}" type="parTrans" cxnId="{8256AF11-D5B8-4156-BB47-FE8D219B5755}">
      <dgm:prSet/>
      <dgm:spPr/>
      <dgm:t>
        <a:bodyPr/>
        <a:lstStyle/>
        <a:p>
          <a:endParaRPr lang="fi-FI"/>
        </a:p>
      </dgm:t>
    </dgm:pt>
    <dgm:pt modelId="{A31EE697-D279-4237-B9F6-2F080515A2BF}" type="sibTrans" cxnId="{8256AF11-D5B8-4156-BB47-FE8D219B5755}">
      <dgm:prSet/>
      <dgm:spPr/>
      <dgm:t>
        <a:bodyPr/>
        <a:lstStyle/>
        <a:p>
          <a:endParaRPr lang="fi-FI"/>
        </a:p>
      </dgm:t>
    </dgm:pt>
    <dgm:pt modelId="{0D724EE1-AB7A-4D93-B720-9B404B969F45}">
      <dgm:prSet phldrT="[Teksti]"/>
      <dgm:spPr/>
      <dgm:t>
        <a:bodyPr/>
        <a:lstStyle/>
        <a:p>
          <a:r>
            <a:rPr lang="fi-FI" dirty="0" err="1" smtClean="0"/>
            <a:t>Cousin</a:t>
          </a:r>
          <a:endParaRPr lang="fi-FI" dirty="0" smtClean="0"/>
        </a:p>
        <a:p>
          <a:r>
            <a:rPr lang="fi-FI" dirty="0" smtClean="0"/>
            <a:t>Serkku</a:t>
          </a:r>
          <a:endParaRPr lang="fi-FI" dirty="0"/>
        </a:p>
      </dgm:t>
    </dgm:pt>
    <dgm:pt modelId="{CD03D349-D3D0-4DA6-9A0B-F9CBE52188F5}" type="parTrans" cxnId="{1D263F8E-5FCA-4512-A8ED-4B2346AF972F}">
      <dgm:prSet/>
      <dgm:spPr/>
      <dgm:t>
        <a:bodyPr/>
        <a:lstStyle/>
        <a:p>
          <a:endParaRPr lang="fi-FI"/>
        </a:p>
      </dgm:t>
    </dgm:pt>
    <dgm:pt modelId="{2F8A594F-5EF0-4826-B7FE-CD601A7C11A5}" type="sibTrans" cxnId="{1D263F8E-5FCA-4512-A8ED-4B2346AF972F}">
      <dgm:prSet/>
      <dgm:spPr/>
      <dgm:t>
        <a:bodyPr/>
        <a:lstStyle/>
        <a:p>
          <a:endParaRPr lang="fi-FI"/>
        </a:p>
      </dgm:t>
    </dgm:pt>
    <dgm:pt modelId="{B6E2D734-0AB0-4A0C-9413-6B33428A1A5B}" type="pres">
      <dgm:prSet presAssocID="{AC3C6BB1-1619-4EF5-A1B3-645AAC641040}" presName="Name0" presStyleCnt="0">
        <dgm:presLayoutVars>
          <dgm:dir/>
          <dgm:resizeHandles/>
        </dgm:presLayoutVars>
      </dgm:prSet>
      <dgm:spPr/>
      <dgm:t>
        <a:bodyPr/>
        <a:lstStyle/>
        <a:p>
          <a:endParaRPr lang="en-US"/>
        </a:p>
      </dgm:t>
    </dgm:pt>
    <dgm:pt modelId="{A2D75DA1-1158-41E5-A641-E75F88F23109}" type="pres">
      <dgm:prSet presAssocID="{BBDE8EDF-1C5C-4ACA-94C2-2EDBD2579185}" presName="compNode" presStyleCnt="0"/>
      <dgm:spPr/>
    </dgm:pt>
    <dgm:pt modelId="{7F630673-93EB-445A-A84F-D6E25C7DAC91}" type="pres">
      <dgm:prSet presAssocID="{BBDE8EDF-1C5C-4ACA-94C2-2EDBD2579185}" presName="dummyConnPt" presStyleCnt="0"/>
      <dgm:spPr/>
    </dgm:pt>
    <dgm:pt modelId="{AA88CD1B-6FFC-4E0C-9A47-4A503ED59A2A}" type="pres">
      <dgm:prSet presAssocID="{BBDE8EDF-1C5C-4ACA-94C2-2EDBD2579185}" presName="node" presStyleLbl="node1" presStyleIdx="0" presStyleCnt="8">
        <dgm:presLayoutVars>
          <dgm:bulletEnabled val="1"/>
        </dgm:presLayoutVars>
      </dgm:prSet>
      <dgm:spPr/>
      <dgm:t>
        <a:bodyPr/>
        <a:lstStyle/>
        <a:p>
          <a:endParaRPr lang="en-US"/>
        </a:p>
      </dgm:t>
    </dgm:pt>
    <dgm:pt modelId="{4AFE439F-2D1E-428A-984A-2788836363E9}" type="pres">
      <dgm:prSet presAssocID="{DD29688B-B985-4857-A221-7CDDA5681922}" presName="sibTrans" presStyleLbl="bgSibTrans2D1" presStyleIdx="0" presStyleCnt="7"/>
      <dgm:spPr/>
      <dgm:t>
        <a:bodyPr/>
        <a:lstStyle/>
        <a:p>
          <a:endParaRPr lang="en-US"/>
        </a:p>
      </dgm:t>
    </dgm:pt>
    <dgm:pt modelId="{8C1B833B-1FC7-4E0B-B114-B5FBE3DD97B0}" type="pres">
      <dgm:prSet presAssocID="{6772ECDD-7067-4814-A6C3-EC97813724BA}" presName="compNode" presStyleCnt="0"/>
      <dgm:spPr/>
    </dgm:pt>
    <dgm:pt modelId="{98C874DB-F334-469F-9E82-41220F6D13BB}" type="pres">
      <dgm:prSet presAssocID="{6772ECDD-7067-4814-A6C3-EC97813724BA}" presName="dummyConnPt" presStyleCnt="0"/>
      <dgm:spPr/>
    </dgm:pt>
    <dgm:pt modelId="{B0DF0BEF-029D-4A62-A21B-485449A801EE}" type="pres">
      <dgm:prSet presAssocID="{6772ECDD-7067-4814-A6C3-EC97813724BA}" presName="node" presStyleLbl="node1" presStyleIdx="1" presStyleCnt="8">
        <dgm:presLayoutVars>
          <dgm:bulletEnabled val="1"/>
        </dgm:presLayoutVars>
      </dgm:prSet>
      <dgm:spPr/>
      <dgm:t>
        <a:bodyPr/>
        <a:lstStyle/>
        <a:p>
          <a:endParaRPr lang="fi-FI"/>
        </a:p>
      </dgm:t>
    </dgm:pt>
    <dgm:pt modelId="{3AC7F826-D49C-4545-9248-0AC43DDB2AF4}" type="pres">
      <dgm:prSet presAssocID="{91EF055C-958F-4A8F-AE9E-6C375A03E29A}" presName="sibTrans" presStyleLbl="bgSibTrans2D1" presStyleIdx="1" presStyleCnt="7"/>
      <dgm:spPr/>
      <dgm:t>
        <a:bodyPr/>
        <a:lstStyle/>
        <a:p>
          <a:endParaRPr lang="en-US"/>
        </a:p>
      </dgm:t>
    </dgm:pt>
    <dgm:pt modelId="{E07AD1D5-C86E-4616-A6F8-7506A987BF1D}" type="pres">
      <dgm:prSet presAssocID="{2124B15C-515A-4384-8A33-6F7699EA9AAE}" presName="compNode" presStyleCnt="0"/>
      <dgm:spPr/>
    </dgm:pt>
    <dgm:pt modelId="{EB95C416-2642-4DC4-8FE8-6B82E6CA519E}" type="pres">
      <dgm:prSet presAssocID="{2124B15C-515A-4384-8A33-6F7699EA9AAE}" presName="dummyConnPt" presStyleCnt="0"/>
      <dgm:spPr/>
    </dgm:pt>
    <dgm:pt modelId="{F0AA30EA-B89F-4157-9165-E5E56F1C97B9}" type="pres">
      <dgm:prSet presAssocID="{2124B15C-515A-4384-8A33-6F7699EA9AAE}" presName="node" presStyleLbl="node1" presStyleIdx="2" presStyleCnt="8" custLinFactNeighborX="67596" custLinFactNeighborY="1936">
        <dgm:presLayoutVars>
          <dgm:bulletEnabled val="1"/>
        </dgm:presLayoutVars>
      </dgm:prSet>
      <dgm:spPr/>
      <dgm:t>
        <a:bodyPr/>
        <a:lstStyle/>
        <a:p>
          <a:endParaRPr lang="en-US"/>
        </a:p>
      </dgm:t>
    </dgm:pt>
    <dgm:pt modelId="{9D254A99-AA7B-4102-91D5-C7FD9AF5A889}" type="pres">
      <dgm:prSet presAssocID="{47DDA33B-93A8-4B64-A044-36858432D0DF}" presName="sibTrans" presStyleLbl="bgSibTrans2D1" presStyleIdx="2" presStyleCnt="7"/>
      <dgm:spPr/>
      <dgm:t>
        <a:bodyPr/>
        <a:lstStyle/>
        <a:p>
          <a:endParaRPr lang="en-US"/>
        </a:p>
      </dgm:t>
    </dgm:pt>
    <dgm:pt modelId="{E5F9BC0C-07CD-4D0A-8A83-262AFD7C0939}" type="pres">
      <dgm:prSet presAssocID="{B4E55E12-2E53-4672-A11E-7B5A6639C115}" presName="compNode" presStyleCnt="0"/>
      <dgm:spPr/>
    </dgm:pt>
    <dgm:pt modelId="{610489FE-9049-4B5A-A020-2F91C71F25D7}" type="pres">
      <dgm:prSet presAssocID="{B4E55E12-2E53-4672-A11E-7B5A6639C115}" presName="dummyConnPt" presStyleCnt="0"/>
      <dgm:spPr/>
    </dgm:pt>
    <dgm:pt modelId="{C32C1B84-1087-49C1-9B5D-1AC7C478AB55}" type="pres">
      <dgm:prSet presAssocID="{B4E55E12-2E53-4672-A11E-7B5A6639C115}" presName="node" presStyleLbl="node1" presStyleIdx="3" presStyleCnt="8" custLinFactNeighborX="55770" custLinFactNeighborY="1936">
        <dgm:presLayoutVars>
          <dgm:bulletEnabled val="1"/>
        </dgm:presLayoutVars>
      </dgm:prSet>
      <dgm:spPr/>
      <dgm:t>
        <a:bodyPr/>
        <a:lstStyle/>
        <a:p>
          <a:endParaRPr lang="fi-FI"/>
        </a:p>
      </dgm:t>
    </dgm:pt>
    <dgm:pt modelId="{C8FBFAD9-FF9D-42E1-8A8B-31E3F56FE764}" type="pres">
      <dgm:prSet presAssocID="{9E0341CE-74FD-4EAF-96FD-29184DE65EC2}" presName="sibTrans" presStyleLbl="bgSibTrans2D1" presStyleIdx="3" presStyleCnt="7"/>
      <dgm:spPr/>
      <dgm:t>
        <a:bodyPr/>
        <a:lstStyle/>
        <a:p>
          <a:endParaRPr lang="en-US"/>
        </a:p>
      </dgm:t>
    </dgm:pt>
    <dgm:pt modelId="{FEDE5FCD-FA80-41BA-93D6-E6AE241D4392}" type="pres">
      <dgm:prSet presAssocID="{12F90881-193A-45F6-84FE-DE6C2883CABD}" presName="compNode" presStyleCnt="0"/>
      <dgm:spPr/>
    </dgm:pt>
    <dgm:pt modelId="{EDBF2230-42A2-4E84-898F-D65BCD1E0848}" type="pres">
      <dgm:prSet presAssocID="{12F90881-193A-45F6-84FE-DE6C2883CABD}" presName="dummyConnPt" presStyleCnt="0"/>
      <dgm:spPr/>
    </dgm:pt>
    <dgm:pt modelId="{0F50B402-584B-4B31-AAD1-53715DBD0A38}" type="pres">
      <dgm:prSet presAssocID="{12F90881-193A-45F6-84FE-DE6C2883CABD}" presName="node" presStyleLbl="node1" presStyleIdx="4" presStyleCnt="8">
        <dgm:presLayoutVars>
          <dgm:bulletEnabled val="1"/>
        </dgm:presLayoutVars>
      </dgm:prSet>
      <dgm:spPr/>
      <dgm:t>
        <a:bodyPr/>
        <a:lstStyle/>
        <a:p>
          <a:endParaRPr lang="en-US"/>
        </a:p>
      </dgm:t>
    </dgm:pt>
    <dgm:pt modelId="{FD46D366-08ED-49D5-8751-7BBEA4099C66}" type="pres">
      <dgm:prSet presAssocID="{E09C9251-D30D-4925-BFEC-B9F0A38588D2}" presName="sibTrans" presStyleLbl="bgSibTrans2D1" presStyleIdx="4" presStyleCnt="7"/>
      <dgm:spPr/>
      <dgm:t>
        <a:bodyPr/>
        <a:lstStyle/>
        <a:p>
          <a:endParaRPr lang="en-US"/>
        </a:p>
      </dgm:t>
    </dgm:pt>
    <dgm:pt modelId="{FA197EF4-BA02-4754-8491-B0DFD3E989D2}" type="pres">
      <dgm:prSet presAssocID="{B6AA46E0-42F3-42EF-A28D-9E641BC1AC10}" presName="compNode" presStyleCnt="0"/>
      <dgm:spPr/>
    </dgm:pt>
    <dgm:pt modelId="{15116CA9-1045-4ACE-8678-2CAF36D97611}" type="pres">
      <dgm:prSet presAssocID="{B6AA46E0-42F3-42EF-A28D-9E641BC1AC10}" presName="dummyConnPt" presStyleCnt="0"/>
      <dgm:spPr/>
    </dgm:pt>
    <dgm:pt modelId="{87809727-460C-4641-971D-283AFE0E4C63}" type="pres">
      <dgm:prSet presAssocID="{B6AA46E0-42F3-42EF-A28D-9E641BC1AC10}" presName="node" presStyleLbl="node1" presStyleIdx="5" presStyleCnt="8">
        <dgm:presLayoutVars>
          <dgm:bulletEnabled val="1"/>
        </dgm:presLayoutVars>
      </dgm:prSet>
      <dgm:spPr/>
      <dgm:t>
        <a:bodyPr/>
        <a:lstStyle/>
        <a:p>
          <a:endParaRPr lang="en-US"/>
        </a:p>
      </dgm:t>
    </dgm:pt>
    <dgm:pt modelId="{ADAF5CFB-D87B-418E-A42B-1B61E2883013}" type="pres">
      <dgm:prSet presAssocID="{03D7D593-2B19-4E97-ABD3-E1399FBC99F0}" presName="sibTrans" presStyleLbl="bgSibTrans2D1" presStyleIdx="5" presStyleCnt="7"/>
      <dgm:spPr/>
      <dgm:t>
        <a:bodyPr/>
        <a:lstStyle/>
        <a:p>
          <a:endParaRPr lang="en-US"/>
        </a:p>
      </dgm:t>
    </dgm:pt>
    <dgm:pt modelId="{5F1BAA6F-6685-43DE-B96D-5B29F516FEBD}" type="pres">
      <dgm:prSet presAssocID="{BB121EBF-8FFF-4D17-8E51-D86989256718}" presName="compNode" presStyleCnt="0"/>
      <dgm:spPr/>
    </dgm:pt>
    <dgm:pt modelId="{8AA58226-800E-44C2-8463-5780D6C02810}" type="pres">
      <dgm:prSet presAssocID="{BB121EBF-8FFF-4D17-8E51-D86989256718}" presName="dummyConnPt" presStyleCnt="0"/>
      <dgm:spPr/>
    </dgm:pt>
    <dgm:pt modelId="{4B51FE16-43B4-47C1-BDCC-B6C39504A650}" type="pres">
      <dgm:prSet presAssocID="{BB121EBF-8FFF-4D17-8E51-D86989256718}" presName="node" presStyleLbl="node1" presStyleIdx="6" presStyleCnt="8">
        <dgm:presLayoutVars>
          <dgm:bulletEnabled val="1"/>
        </dgm:presLayoutVars>
      </dgm:prSet>
      <dgm:spPr/>
      <dgm:t>
        <a:bodyPr/>
        <a:lstStyle/>
        <a:p>
          <a:endParaRPr lang="fi-FI"/>
        </a:p>
      </dgm:t>
    </dgm:pt>
    <dgm:pt modelId="{8783C93E-DAB8-4E69-8A8B-5F0799C29213}" type="pres">
      <dgm:prSet presAssocID="{A31EE697-D279-4237-B9F6-2F080515A2BF}" presName="sibTrans" presStyleLbl="bgSibTrans2D1" presStyleIdx="6" presStyleCnt="7"/>
      <dgm:spPr/>
      <dgm:t>
        <a:bodyPr/>
        <a:lstStyle/>
        <a:p>
          <a:endParaRPr lang="en-US"/>
        </a:p>
      </dgm:t>
    </dgm:pt>
    <dgm:pt modelId="{63043D2F-BCB8-4157-810A-ED4CA2421B3F}" type="pres">
      <dgm:prSet presAssocID="{0D724EE1-AB7A-4D93-B720-9B404B969F45}" presName="compNode" presStyleCnt="0"/>
      <dgm:spPr/>
    </dgm:pt>
    <dgm:pt modelId="{4AEA07BD-326C-4B79-B0F3-2D14C219C572}" type="pres">
      <dgm:prSet presAssocID="{0D724EE1-AB7A-4D93-B720-9B404B969F45}" presName="dummyConnPt" presStyleCnt="0"/>
      <dgm:spPr/>
    </dgm:pt>
    <dgm:pt modelId="{97F375DE-0D75-4F56-9B6E-6145A97B15FB}" type="pres">
      <dgm:prSet presAssocID="{0D724EE1-AB7A-4D93-B720-9B404B969F45}" presName="node" presStyleLbl="node1" presStyleIdx="7" presStyleCnt="8">
        <dgm:presLayoutVars>
          <dgm:bulletEnabled val="1"/>
        </dgm:presLayoutVars>
      </dgm:prSet>
      <dgm:spPr/>
      <dgm:t>
        <a:bodyPr/>
        <a:lstStyle/>
        <a:p>
          <a:endParaRPr lang="en-US"/>
        </a:p>
      </dgm:t>
    </dgm:pt>
  </dgm:ptLst>
  <dgm:cxnLst>
    <dgm:cxn modelId="{D2D52478-B638-41A5-9931-CAA0F83CB897}" type="presOf" srcId="{BB121EBF-8FFF-4D17-8E51-D86989256718}" destId="{4B51FE16-43B4-47C1-BDCC-B6C39504A650}" srcOrd="0" destOrd="0" presId="urn:microsoft.com/office/officeart/2005/8/layout/bProcess4"/>
    <dgm:cxn modelId="{8256AF11-D5B8-4156-BB47-FE8D219B5755}" srcId="{AC3C6BB1-1619-4EF5-A1B3-645AAC641040}" destId="{BB121EBF-8FFF-4D17-8E51-D86989256718}" srcOrd="6" destOrd="0" parTransId="{2739E74A-F3E1-4142-9A2D-DFFFD9259BE8}" sibTransId="{A31EE697-D279-4237-B9F6-2F080515A2BF}"/>
    <dgm:cxn modelId="{BC28FB38-DD17-49FB-A9E1-9D0F71A038D1}" type="presOf" srcId="{03D7D593-2B19-4E97-ABD3-E1399FBC99F0}" destId="{ADAF5CFB-D87B-418E-A42B-1B61E2883013}" srcOrd="0" destOrd="0" presId="urn:microsoft.com/office/officeart/2005/8/layout/bProcess4"/>
    <dgm:cxn modelId="{DAA1AA11-CDD6-4BC7-98E6-A0546D50146B}" type="presOf" srcId="{2124B15C-515A-4384-8A33-6F7699EA9AAE}" destId="{F0AA30EA-B89F-4157-9165-E5E56F1C97B9}" srcOrd="0" destOrd="0" presId="urn:microsoft.com/office/officeart/2005/8/layout/bProcess4"/>
    <dgm:cxn modelId="{BF492C25-2FF7-4D90-B658-D3E45C2DE78F}" srcId="{AC3C6BB1-1619-4EF5-A1B3-645AAC641040}" destId="{2124B15C-515A-4384-8A33-6F7699EA9AAE}" srcOrd="2" destOrd="0" parTransId="{A1F52CD8-C8D0-434F-97C4-9D13D3366A44}" sibTransId="{47DDA33B-93A8-4B64-A044-36858432D0DF}"/>
    <dgm:cxn modelId="{D8503182-29EC-471B-979E-8506273B3766}" srcId="{AC3C6BB1-1619-4EF5-A1B3-645AAC641040}" destId="{12F90881-193A-45F6-84FE-DE6C2883CABD}" srcOrd="4" destOrd="0" parTransId="{1B144BBE-AE57-4EDB-8D4A-196ABE540F88}" sibTransId="{E09C9251-D30D-4925-BFEC-B9F0A38588D2}"/>
    <dgm:cxn modelId="{54DF37DA-DDB3-4A27-8103-6A0BB67EAD7F}" type="presOf" srcId="{6772ECDD-7067-4814-A6C3-EC97813724BA}" destId="{B0DF0BEF-029D-4A62-A21B-485449A801EE}" srcOrd="0" destOrd="0" presId="urn:microsoft.com/office/officeart/2005/8/layout/bProcess4"/>
    <dgm:cxn modelId="{2826DF4D-872E-4941-B498-D0FBB4BE187A}" srcId="{AC3C6BB1-1619-4EF5-A1B3-645AAC641040}" destId="{BBDE8EDF-1C5C-4ACA-94C2-2EDBD2579185}" srcOrd="0" destOrd="0" parTransId="{6003AA04-2343-4C01-9907-484F4015401C}" sibTransId="{DD29688B-B985-4857-A221-7CDDA5681922}"/>
    <dgm:cxn modelId="{753B020B-655A-4998-8441-49456DF33416}" type="presOf" srcId="{9E0341CE-74FD-4EAF-96FD-29184DE65EC2}" destId="{C8FBFAD9-FF9D-42E1-8A8B-31E3F56FE764}" srcOrd="0" destOrd="0" presId="urn:microsoft.com/office/officeart/2005/8/layout/bProcess4"/>
    <dgm:cxn modelId="{1D263F8E-5FCA-4512-A8ED-4B2346AF972F}" srcId="{AC3C6BB1-1619-4EF5-A1B3-645AAC641040}" destId="{0D724EE1-AB7A-4D93-B720-9B404B969F45}" srcOrd="7" destOrd="0" parTransId="{CD03D349-D3D0-4DA6-9A0B-F9CBE52188F5}" sibTransId="{2F8A594F-5EF0-4826-B7FE-CD601A7C11A5}"/>
    <dgm:cxn modelId="{4FEE4D9E-3708-40E8-B7DB-D0A39DCB7510}" srcId="{AC3C6BB1-1619-4EF5-A1B3-645AAC641040}" destId="{B4E55E12-2E53-4672-A11E-7B5A6639C115}" srcOrd="3" destOrd="0" parTransId="{AE262A93-198A-472E-9A22-B82E9FD740D6}" sibTransId="{9E0341CE-74FD-4EAF-96FD-29184DE65EC2}"/>
    <dgm:cxn modelId="{2F20BF04-391C-48C3-B71C-3AE8C0EC4EB0}" srcId="{AC3C6BB1-1619-4EF5-A1B3-645AAC641040}" destId="{6772ECDD-7067-4814-A6C3-EC97813724BA}" srcOrd="1" destOrd="0" parTransId="{DB2EDF14-C1CE-4D38-AC35-95C1C5EE17A2}" sibTransId="{91EF055C-958F-4A8F-AE9E-6C375A03E29A}"/>
    <dgm:cxn modelId="{E247C87C-8F1F-4544-9A55-A9E96A80BD7F}" type="presOf" srcId="{B6AA46E0-42F3-42EF-A28D-9E641BC1AC10}" destId="{87809727-460C-4641-971D-283AFE0E4C63}" srcOrd="0" destOrd="0" presId="urn:microsoft.com/office/officeart/2005/8/layout/bProcess4"/>
    <dgm:cxn modelId="{35890C0A-F073-4F3D-A646-09CE40DD4A98}" type="presOf" srcId="{91EF055C-958F-4A8F-AE9E-6C375A03E29A}" destId="{3AC7F826-D49C-4545-9248-0AC43DDB2AF4}" srcOrd="0" destOrd="0" presId="urn:microsoft.com/office/officeart/2005/8/layout/bProcess4"/>
    <dgm:cxn modelId="{9C484013-C714-4853-909B-026B37A29B1E}" srcId="{AC3C6BB1-1619-4EF5-A1B3-645AAC641040}" destId="{B6AA46E0-42F3-42EF-A28D-9E641BC1AC10}" srcOrd="5" destOrd="0" parTransId="{F38EA5A8-84EA-4BFB-A61F-324CB98918E3}" sibTransId="{03D7D593-2B19-4E97-ABD3-E1399FBC99F0}"/>
    <dgm:cxn modelId="{AF89918D-CE0B-448B-9B4A-5E75867A8FAF}" type="presOf" srcId="{0D724EE1-AB7A-4D93-B720-9B404B969F45}" destId="{97F375DE-0D75-4F56-9B6E-6145A97B15FB}" srcOrd="0" destOrd="0" presId="urn:microsoft.com/office/officeart/2005/8/layout/bProcess4"/>
    <dgm:cxn modelId="{B2943539-B573-4733-AE1D-31B92C11D7D5}" type="presOf" srcId="{E09C9251-D30D-4925-BFEC-B9F0A38588D2}" destId="{FD46D366-08ED-49D5-8751-7BBEA4099C66}" srcOrd="0" destOrd="0" presId="urn:microsoft.com/office/officeart/2005/8/layout/bProcess4"/>
    <dgm:cxn modelId="{0AB32683-3310-4F1C-B7B0-05B6E64E6DFA}" type="presOf" srcId="{B4E55E12-2E53-4672-A11E-7B5A6639C115}" destId="{C32C1B84-1087-49C1-9B5D-1AC7C478AB55}" srcOrd="0" destOrd="0" presId="urn:microsoft.com/office/officeart/2005/8/layout/bProcess4"/>
    <dgm:cxn modelId="{3F29C0DE-4392-4F17-A0F3-F488E7FD088C}" type="presOf" srcId="{BBDE8EDF-1C5C-4ACA-94C2-2EDBD2579185}" destId="{AA88CD1B-6FFC-4E0C-9A47-4A503ED59A2A}" srcOrd="0" destOrd="0" presId="urn:microsoft.com/office/officeart/2005/8/layout/bProcess4"/>
    <dgm:cxn modelId="{BB9E3AE1-9A85-45DB-8438-468D59DCCEA1}" type="presOf" srcId="{47DDA33B-93A8-4B64-A044-36858432D0DF}" destId="{9D254A99-AA7B-4102-91D5-C7FD9AF5A889}" srcOrd="0" destOrd="0" presId="urn:microsoft.com/office/officeart/2005/8/layout/bProcess4"/>
    <dgm:cxn modelId="{ABC4E16B-AE45-45E7-9FB6-E76C6D82ED23}" type="presOf" srcId="{12F90881-193A-45F6-84FE-DE6C2883CABD}" destId="{0F50B402-584B-4B31-AAD1-53715DBD0A38}" srcOrd="0" destOrd="0" presId="urn:microsoft.com/office/officeart/2005/8/layout/bProcess4"/>
    <dgm:cxn modelId="{57E97F02-8130-4683-B538-440C1DBE72BE}" type="presOf" srcId="{DD29688B-B985-4857-A221-7CDDA5681922}" destId="{4AFE439F-2D1E-428A-984A-2788836363E9}" srcOrd="0" destOrd="0" presId="urn:microsoft.com/office/officeart/2005/8/layout/bProcess4"/>
    <dgm:cxn modelId="{3DE7F163-C32A-4CA3-A93F-8E72633F77F5}" type="presOf" srcId="{AC3C6BB1-1619-4EF5-A1B3-645AAC641040}" destId="{B6E2D734-0AB0-4A0C-9413-6B33428A1A5B}" srcOrd="0" destOrd="0" presId="urn:microsoft.com/office/officeart/2005/8/layout/bProcess4"/>
    <dgm:cxn modelId="{4F3957ED-8070-4229-8867-8E65C87FC32D}" type="presOf" srcId="{A31EE697-D279-4237-B9F6-2F080515A2BF}" destId="{8783C93E-DAB8-4E69-8A8B-5F0799C29213}" srcOrd="0" destOrd="0" presId="urn:microsoft.com/office/officeart/2005/8/layout/bProcess4"/>
    <dgm:cxn modelId="{ED3064A3-52B5-4C22-A421-C27F7BF4B062}" type="presParOf" srcId="{B6E2D734-0AB0-4A0C-9413-6B33428A1A5B}" destId="{A2D75DA1-1158-41E5-A641-E75F88F23109}" srcOrd="0" destOrd="0" presId="urn:microsoft.com/office/officeart/2005/8/layout/bProcess4"/>
    <dgm:cxn modelId="{88CB1CB5-94F8-437E-B405-BCF786371197}" type="presParOf" srcId="{A2D75DA1-1158-41E5-A641-E75F88F23109}" destId="{7F630673-93EB-445A-A84F-D6E25C7DAC91}" srcOrd="0" destOrd="0" presId="urn:microsoft.com/office/officeart/2005/8/layout/bProcess4"/>
    <dgm:cxn modelId="{71DE2AD7-A636-4586-BA6A-68A886E38508}" type="presParOf" srcId="{A2D75DA1-1158-41E5-A641-E75F88F23109}" destId="{AA88CD1B-6FFC-4E0C-9A47-4A503ED59A2A}" srcOrd="1" destOrd="0" presId="urn:microsoft.com/office/officeart/2005/8/layout/bProcess4"/>
    <dgm:cxn modelId="{5D08A2C1-FEF0-42B6-B512-874F3572B23F}" type="presParOf" srcId="{B6E2D734-0AB0-4A0C-9413-6B33428A1A5B}" destId="{4AFE439F-2D1E-428A-984A-2788836363E9}" srcOrd="1" destOrd="0" presId="urn:microsoft.com/office/officeart/2005/8/layout/bProcess4"/>
    <dgm:cxn modelId="{FA940B4E-2629-44C7-8E4F-8A8FE6C223E9}" type="presParOf" srcId="{B6E2D734-0AB0-4A0C-9413-6B33428A1A5B}" destId="{8C1B833B-1FC7-4E0B-B114-B5FBE3DD97B0}" srcOrd="2" destOrd="0" presId="urn:microsoft.com/office/officeart/2005/8/layout/bProcess4"/>
    <dgm:cxn modelId="{C072AB47-BC9E-4857-86BC-C8BED7E00B5D}" type="presParOf" srcId="{8C1B833B-1FC7-4E0B-B114-B5FBE3DD97B0}" destId="{98C874DB-F334-469F-9E82-41220F6D13BB}" srcOrd="0" destOrd="0" presId="urn:microsoft.com/office/officeart/2005/8/layout/bProcess4"/>
    <dgm:cxn modelId="{0D741354-A581-4FBC-9106-2318872F8DB4}" type="presParOf" srcId="{8C1B833B-1FC7-4E0B-B114-B5FBE3DD97B0}" destId="{B0DF0BEF-029D-4A62-A21B-485449A801EE}" srcOrd="1" destOrd="0" presId="urn:microsoft.com/office/officeart/2005/8/layout/bProcess4"/>
    <dgm:cxn modelId="{C9A3FE25-1705-40D8-8EB4-5E816887B739}" type="presParOf" srcId="{B6E2D734-0AB0-4A0C-9413-6B33428A1A5B}" destId="{3AC7F826-D49C-4545-9248-0AC43DDB2AF4}" srcOrd="3" destOrd="0" presId="urn:microsoft.com/office/officeart/2005/8/layout/bProcess4"/>
    <dgm:cxn modelId="{B3A75409-EBED-4C7C-92EF-9250A5AC720B}" type="presParOf" srcId="{B6E2D734-0AB0-4A0C-9413-6B33428A1A5B}" destId="{E07AD1D5-C86E-4616-A6F8-7506A987BF1D}" srcOrd="4" destOrd="0" presId="urn:microsoft.com/office/officeart/2005/8/layout/bProcess4"/>
    <dgm:cxn modelId="{00F50F6B-A1F1-422C-80E3-0E9A0D0EDE8C}" type="presParOf" srcId="{E07AD1D5-C86E-4616-A6F8-7506A987BF1D}" destId="{EB95C416-2642-4DC4-8FE8-6B82E6CA519E}" srcOrd="0" destOrd="0" presId="urn:microsoft.com/office/officeart/2005/8/layout/bProcess4"/>
    <dgm:cxn modelId="{104B33CE-D089-40B7-BE0F-629666C6EEC5}" type="presParOf" srcId="{E07AD1D5-C86E-4616-A6F8-7506A987BF1D}" destId="{F0AA30EA-B89F-4157-9165-E5E56F1C97B9}" srcOrd="1" destOrd="0" presId="urn:microsoft.com/office/officeart/2005/8/layout/bProcess4"/>
    <dgm:cxn modelId="{38A9DD31-1CC4-4E4F-AF76-DBB0B24DEE28}" type="presParOf" srcId="{B6E2D734-0AB0-4A0C-9413-6B33428A1A5B}" destId="{9D254A99-AA7B-4102-91D5-C7FD9AF5A889}" srcOrd="5" destOrd="0" presId="urn:microsoft.com/office/officeart/2005/8/layout/bProcess4"/>
    <dgm:cxn modelId="{34999567-EEAC-4F3E-8DA1-6314C16D56CA}" type="presParOf" srcId="{B6E2D734-0AB0-4A0C-9413-6B33428A1A5B}" destId="{E5F9BC0C-07CD-4D0A-8A83-262AFD7C0939}" srcOrd="6" destOrd="0" presId="urn:microsoft.com/office/officeart/2005/8/layout/bProcess4"/>
    <dgm:cxn modelId="{A5384C2C-DDEF-4195-9945-D918D0E350E2}" type="presParOf" srcId="{E5F9BC0C-07CD-4D0A-8A83-262AFD7C0939}" destId="{610489FE-9049-4B5A-A020-2F91C71F25D7}" srcOrd="0" destOrd="0" presId="urn:microsoft.com/office/officeart/2005/8/layout/bProcess4"/>
    <dgm:cxn modelId="{097DC020-BDDF-4E91-B572-CF236C4952A9}" type="presParOf" srcId="{E5F9BC0C-07CD-4D0A-8A83-262AFD7C0939}" destId="{C32C1B84-1087-49C1-9B5D-1AC7C478AB55}" srcOrd="1" destOrd="0" presId="urn:microsoft.com/office/officeart/2005/8/layout/bProcess4"/>
    <dgm:cxn modelId="{E9D1100B-D994-4856-97DA-A9E1E1F0E043}" type="presParOf" srcId="{B6E2D734-0AB0-4A0C-9413-6B33428A1A5B}" destId="{C8FBFAD9-FF9D-42E1-8A8B-31E3F56FE764}" srcOrd="7" destOrd="0" presId="urn:microsoft.com/office/officeart/2005/8/layout/bProcess4"/>
    <dgm:cxn modelId="{542AE5E8-F5D8-4E7A-B0AE-7C9D7F2C019C}" type="presParOf" srcId="{B6E2D734-0AB0-4A0C-9413-6B33428A1A5B}" destId="{FEDE5FCD-FA80-41BA-93D6-E6AE241D4392}" srcOrd="8" destOrd="0" presId="urn:microsoft.com/office/officeart/2005/8/layout/bProcess4"/>
    <dgm:cxn modelId="{8FB3EC0F-DD97-47EE-B55B-33D8FCE39D8C}" type="presParOf" srcId="{FEDE5FCD-FA80-41BA-93D6-E6AE241D4392}" destId="{EDBF2230-42A2-4E84-898F-D65BCD1E0848}" srcOrd="0" destOrd="0" presId="urn:microsoft.com/office/officeart/2005/8/layout/bProcess4"/>
    <dgm:cxn modelId="{4451BCF6-DFEA-423E-AB29-72FE3E9E4C87}" type="presParOf" srcId="{FEDE5FCD-FA80-41BA-93D6-E6AE241D4392}" destId="{0F50B402-584B-4B31-AAD1-53715DBD0A38}" srcOrd="1" destOrd="0" presId="urn:microsoft.com/office/officeart/2005/8/layout/bProcess4"/>
    <dgm:cxn modelId="{D8557F54-8475-4FAF-9D34-218370D6A561}" type="presParOf" srcId="{B6E2D734-0AB0-4A0C-9413-6B33428A1A5B}" destId="{FD46D366-08ED-49D5-8751-7BBEA4099C66}" srcOrd="9" destOrd="0" presId="urn:microsoft.com/office/officeart/2005/8/layout/bProcess4"/>
    <dgm:cxn modelId="{0322291C-0299-4338-9C33-DE3AAFBBE3D5}" type="presParOf" srcId="{B6E2D734-0AB0-4A0C-9413-6B33428A1A5B}" destId="{FA197EF4-BA02-4754-8491-B0DFD3E989D2}" srcOrd="10" destOrd="0" presId="urn:microsoft.com/office/officeart/2005/8/layout/bProcess4"/>
    <dgm:cxn modelId="{27C758F1-4C96-4BE2-89EB-8A8E5D4F2364}" type="presParOf" srcId="{FA197EF4-BA02-4754-8491-B0DFD3E989D2}" destId="{15116CA9-1045-4ACE-8678-2CAF36D97611}" srcOrd="0" destOrd="0" presId="urn:microsoft.com/office/officeart/2005/8/layout/bProcess4"/>
    <dgm:cxn modelId="{E30D75EB-BF4C-41ED-8766-980802A26EC0}" type="presParOf" srcId="{FA197EF4-BA02-4754-8491-B0DFD3E989D2}" destId="{87809727-460C-4641-971D-283AFE0E4C63}" srcOrd="1" destOrd="0" presId="urn:microsoft.com/office/officeart/2005/8/layout/bProcess4"/>
    <dgm:cxn modelId="{A7B8650D-7DFB-4BAC-8CF5-49BA844CA963}" type="presParOf" srcId="{B6E2D734-0AB0-4A0C-9413-6B33428A1A5B}" destId="{ADAF5CFB-D87B-418E-A42B-1B61E2883013}" srcOrd="11" destOrd="0" presId="urn:microsoft.com/office/officeart/2005/8/layout/bProcess4"/>
    <dgm:cxn modelId="{DDD13B6A-7D73-47FA-84FB-39B7B853DF5D}" type="presParOf" srcId="{B6E2D734-0AB0-4A0C-9413-6B33428A1A5B}" destId="{5F1BAA6F-6685-43DE-B96D-5B29F516FEBD}" srcOrd="12" destOrd="0" presId="urn:microsoft.com/office/officeart/2005/8/layout/bProcess4"/>
    <dgm:cxn modelId="{04CC9126-8927-41C9-B69F-D43DF2634C06}" type="presParOf" srcId="{5F1BAA6F-6685-43DE-B96D-5B29F516FEBD}" destId="{8AA58226-800E-44C2-8463-5780D6C02810}" srcOrd="0" destOrd="0" presId="urn:microsoft.com/office/officeart/2005/8/layout/bProcess4"/>
    <dgm:cxn modelId="{CC727E57-0A3C-4895-B1D2-730D45FE55FC}" type="presParOf" srcId="{5F1BAA6F-6685-43DE-B96D-5B29F516FEBD}" destId="{4B51FE16-43B4-47C1-BDCC-B6C39504A650}" srcOrd="1" destOrd="0" presId="urn:microsoft.com/office/officeart/2005/8/layout/bProcess4"/>
    <dgm:cxn modelId="{98C7E5D5-9A6E-45CA-9BF0-F912A02BC300}" type="presParOf" srcId="{B6E2D734-0AB0-4A0C-9413-6B33428A1A5B}" destId="{8783C93E-DAB8-4E69-8A8B-5F0799C29213}" srcOrd="13" destOrd="0" presId="urn:microsoft.com/office/officeart/2005/8/layout/bProcess4"/>
    <dgm:cxn modelId="{EFCCA4B6-AB4F-4E64-9988-EBEAFAADCE20}" type="presParOf" srcId="{B6E2D734-0AB0-4A0C-9413-6B33428A1A5B}" destId="{63043D2F-BCB8-4157-810A-ED4CA2421B3F}" srcOrd="14" destOrd="0" presId="urn:microsoft.com/office/officeart/2005/8/layout/bProcess4"/>
    <dgm:cxn modelId="{B99E1C6D-549F-4827-852B-713F3BDDF8D2}" type="presParOf" srcId="{63043D2F-BCB8-4157-810A-ED4CA2421B3F}" destId="{4AEA07BD-326C-4B79-B0F3-2D14C219C572}" srcOrd="0" destOrd="0" presId="urn:microsoft.com/office/officeart/2005/8/layout/bProcess4"/>
    <dgm:cxn modelId="{7A8EFB2D-D46D-44AA-B7B7-AF7548EA7E77}" type="presParOf" srcId="{63043D2F-BCB8-4157-810A-ED4CA2421B3F}" destId="{97F375DE-0D75-4F56-9B6E-6145A97B15F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378DAA90-E811-4A59-BF48-C7D12CC85D3E}"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i-FI"/>
        </a:p>
      </dgm:t>
    </dgm:pt>
    <dgm:pt modelId="{F668049C-0EA3-4BAD-9A1B-76310A056BEB}">
      <dgm:prSet phldrT="[Teksti]" custT="1"/>
      <dgm:spPr/>
      <dgm:t>
        <a:bodyPr/>
        <a:lstStyle/>
        <a:p>
          <a:r>
            <a:rPr lang="fi-FI" sz="3200" i="1" dirty="0" err="1" smtClean="0"/>
            <a:t>Good</a:t>
          </a:r>
          <a:r>
            <a:rPr lang="fi-FI" sz="3200" i="1" dirty="0" smtClean="0"/>
            <a:t> </a:t>
          </a:r>
          <a:r>
            <a:rPr lang="fi-FI" sz="3200" i="1" dirty="0" err="1" smtClean="0"/>
            <a:t>morning</a:t>
          </a:r>
          <a:endParaRPr lang="fi-FI" sz="3200" i="1" dirty="0" smtClean="0"/>
        </a:p>
        <a:p>
          <a:r>
            <a:rPr lang="fi-FI" sz="3200" i="1" dirty="0" smtClean="0"/>
            <a:t>Hyvää huomenta</a:t>
          </a:r>
          <a:endParaRPr lang="fi-FI" sz="3200" i="1" dirty="0"/>
        </a:p>
      </dgm:t>
    </dgm:pt>
    <dgm:pt modelId="{2AA46AFB-EFA9-4C06-8653-B599AD2FA513}" type="parTrans" cxnId="{C01101B9-FFA9-43ED-80DD-52B97862BC75}">
      <dgm:prSet/>
      <dgm:spPr/>
      <dgm:t>
        <a:bodyPr/>
        <a:lstStyle/>
        <a:p>
          <a:endParaRPr lang="fi-FI"/>
        </a:p>
      </dgm:t>
    </dgm:pt>
    <dgm:pt modelId="{BF651BCD-45E9-4996-A166-469655C4EB59}" type="sibTrans" cxnId="{C01101B9-FFA9-43ED-80DD-52B97862BC75}">
      <dgm:prSet/>
      <dgm:spPr/>
      <dgm:t>
        <a:bodyPr/>
        <a:lstStyle/>
        <a:p>
          <a:endParaRPr lang="fi-FI"/>
        </a:p>
      </dgm:t>
    </dgm:pt>
    <dgm:pt modelId="{3EA6158C-74D5-42F9-9BA1-E9E4997FCACC}">
      <dgm:prSet phldrT="[Teksti]"/>
      <dgm:spPr/>
      <dgm:t>
        <a:bodyPr/>
        <a:lstStyle/>
        <a:p>
          <a:endParaRPr lang="fi-FI" sz="1600" dirty="0"/>
        </a:p>
      </dgm:t>
    </dgm:pt>
    <dgm:pt modelId="{CAD3C629-2BA9-4F10-9C43-F17ED5D02DE6}" type="parTrans" cxnId="{D25ED234-B5EB-48F3-8868-020F9699491B}">
      <dgm:prSet/>
      <dgm:spPr/>
      <dgm:t>
        <a:bodyPr/>
        <a:lstStyle/>
        <a:p>
          <a:endParaRPr lang="fi-FI"/>
        </a:p>
      </dgm:t>
    </dgm:pt>
    <dgm:pt modelId="{BBA6F3E1-30B2-4EEF-98F2-59AD5E312478}" type="sibTrans" cxnId="{D25ED234-B5EB-48F3-8868-020F9699491B}">
      <dgm:prSet/>
      <dgm:spPr/>
      <dgm:t>
        <a:bodyPr/>
        <a:lstStyle/>
        <a:p>
          <a:endParaRPr lang="fi-FI"/>
        </a:p>
      </dgm:t>
    </dgm:pt>
    <dgm:pt modelId="{EBF70E57-F4CD-4EEB-9879-CFD1691A291E}">
      <dgm:prSet phldrT="[Teksti]" phldr="1"/>
      <dgm:spPr/>
      <dgm:t>
        <a:bodyPr/>
        <a:lstStyle/>
        <a:p>
          <a:endParaRPr lang="fi-FI" sz="1600" dirty="0"/>
        </a:p>
      </dgm:t>
    </dgm:pt>
    <dgm:pt modelId="{28FCA342-736B-4CEF-96F7-BDF905B276A9}" type="parTrans" cxnId="{5892A13D-A4BC-42E1-8855-CA1856F5822D}">
      <dgm:prSet/>
      <dgm:spPr/>
      <dgm:t>
        <a:bodyPr/>
        <a:lstStyle/>
        <a:p>
          <a:endParaRPr lang="fi-FI"/>
        </a:p>
      </dgm:t>
    </dgm:pt>
    <dgm:pt modelId="{FCC2A18E-05F3-40C3-8FB2-93EEE1550E26}" type="sibTrans" cxnId="{5892A13D-A4BC-42E1-8855-CA1856F5822D}">
      <dgm:prSet/>
      <dgm:spPr/>
      <dgm:t>
        <a:bodyPr/>
        <a:lstStyle/>
        <a:p>
          <a:endParaRPr lang="fi-FI"/>
        </a:p>
      </dgm:t>
    </dgm:pt>
    <dgm:pt modelId="{BE0AC3E4-BF42-4E92-94B2-97D7D560D509}">
      <dgm:prSet phldrT="[Teksti]" custT="1"/>
      <dgm:spPr/>
      <dgm:t>
        <a:bodyPr/>
        <a:lstStyle/>
        <a:p>
          <a:r>
            <a:rPr lang="fi-FI" sz="2800" i="1" dirty="0" err="1" smtClean="0"/>
            <a:t>Have</a:t>
          </a:r>
          <a:r>
            <a:rPr lang="fi-FI" sz="2800" i="1" dirty="0" smtClean="0"/>
            <a:t> a </a:t>
          </a:r>
          <a:r>
            <a:rPr lang="fi-FI" sz="2800" i="1" dirty="0" err="1" smtClean="0"/>
            <a:t>good</a:t>
          </a:r>
          <a:r>
            <a:rPr lang="fi-FI" sz="2800" i="1" dirty="0" smtClean="0"/>
            <a:t> </a:t>
          </a:r>
          <a:r>
            <a:rPr lang="fi-FI" sz="2800" i="1" dirty="0" err="1" smtClean="0"/>
            <a:t>weekend</a:t>
          </a:r>
          <a:r>
            <a:rPr lang="fi-FI" sz="2800" i="1" dirty="0" smtClean="0"/>
            <a:t>!</a:t>
          </a:r>
        </a:p>
        <a:p>
          <a:r>
            <a:rPr lang="fi-FI" sz="2800" i="1" dirty="0" smtClean="0"/>
            <a:t>Hyvää viikonloppua!</a:t>
          </a:r>
          <a:endParaRPr lang="fi-FI" sz="2800" i="1" dirty="0"/>
        </a:p>
      </dgm:t>
    </dgm:pt>
    <dgm:pt modelId="{5C647780-0B59-4152-9509-8D24A83E65B7}" type="parTrans" cxnId="{0D840DC2-B1F1-4083-AF7F-4C09A62F6B3E}">
      <dgm:prSet/>
      <dgm:spPr/>
      <dgm:t>
        <a:bodyPr/>
        <a:lstStyle/>
        <a:p>
          <a:endParaRPr lang="fi-FI"/>
        </a:p>
      </dgm:t>
    </dgm:pt>
    <dgm:pt modelId="{DFF72B27-51BE-4F3A-9FE7-E38087F74A0E}" type="sibTrans" cxnId="{0D840DC2-B1F1-4083-AF7F-4C09A62F6B3E}">
      <dgm:prSet/>
      <dgm:spPr/>
      <dgm:t>
        <a:bodyPr/>
        <a:lstStyle/>
        <a:p>
          <a:endParaRPr lang="fi-FI"/>
        </a:p>
      </dgm:t>
    </dgm:pt>
    <dgm:pt modelId="{AA90B8B8-EA4C-41A9-BB06-8BD806616FFC}" type="pres">
      <dgm:prSet presAssocID="{378DAA90-E811-4A59-BF48-C7D12CC85D3E}" presName="linear" presStyleCnt="0">
        <dgm:presLayoutVars>
          <dgm:dir/>
          <dgm:resizeHandles val="exact"/>
        </dgm:presLayoutVars>
      </dgm:prSet>
      <dgm:spPr/>
      <dgm:t>
        <a:bodyPr/>
        <a:lstStyle/>
        <a:p>
          <a:endParaRPr lang="en-US"/>
        </a:p>
      </dgm:t>
    </dgm:pt>
    <dgm:pt modelId="{00DFCE5E-690D-4717-B303-FB18C94E1E57}" type="pres">
      <dgm:prSet presAssocID="{F668049C-0EA3-4BAD-9A1B-76310A056BEB}" presName="comp" presStyleCnt="0"/>
      <dgm:spPr/>
    </dgm:pt>
    <dgm:pt modelId="{A7A0FB87-9A0D-427F-9F9E-6E58D6349218}" type="pres">
      <dgm:prSet presAssocID="{F668049C-0EA3-4BAD-9A1B-76310A056BEB}" presName="box" presStyleLbl="node1" presStyleIdx="0" presStyleCnt="2" custLinFactNeighborX="-1974" custLinFactNeighborY="-68683"/>
      <dgm:spPr/>
      <dgm:t>
        <a:bodyPr/>
        <a:lstStyle/>
        <a:p>
          <a:endParaRPr lang="fi-FI"/>
        </a:p>
      </dgm:t>
    </dgm:pt>
    <dgm:pt modelId="{672C0079-2739-4948-9041-ABCBBEF18AA8}" type="pres">
      <dgm:prSet presAssocID="{F668049C-0EA3-4BAD-9A1B-76310A056BEB}" presName="img"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3000" r="-13000"/>
          </a:stretch>
        </a:blipFill>
      </dgm:spPr>
      <dgm:t>
        <a:bodyPr/>
        <a:lstStyle/>
        <a:p>
          <a:endParaRPr lang="en-US"/>
        </a:p>
      </dgm:t>
    </dgm:pt>
    <dgm:pt modelId="{F80F6C92-3E4F-477C-ACF3-7871234ED8F5}" type="pres">
      <dgm:prSet presAssocID="{F668049C-0EA3-4BAD-9A1B-76310A056BEB}" presName="text" presStyleLbl="node1" presStyleIdx="0" presStyleCnt="2">
        <dgm:presLayoutVars>
          <dgm:bulletEnabled val="1"/>
        </dgm:presLayoutVars>
      </dgm:prSet>
      <dgm:spPr/>
      <dgm:t>
        <a:bodyPr/>
        <a:lstStyle/>
        <a:p>
          <a:endParaRPr lang="fi-FI"/>
        </a:p>
      </dgm:t>
    </dgm:pt>
    <dgm:pt modelId="{4598F25D-9065-4A0F-B8B6-6F6B0DF6824B}" type="pres">
      <dgm:prSet presAssocID="{BF651BCD-45E9-4996-A166-469655C4EB59}" presName="spacer" presStyleCnt="0"/>
      <dgm:spPr/>
    </dgm:pt>
    <dgm:pt modelId="{53E98246-B2A0-4F9C-8079-611673D97EE4}" type="pres">
      <dgm:prSet presAssocID="{BE0AC3E4-BF42-4E92-94B2-97D7D560D509}" presName="comp" presStyleCnt="0"/>
      <dgm:spPr/>
    </dgm:pt>
    <dgm:pt modelId="{680AF15C-958F-4E50-8F5F-C6DBA75591F4}" type="pres">
      <dgm:prSet presAssocID="{BE0AC3E4-BF42-4E92-94B2-97D7D560D509}" presName="box" presStyleLbl="node1" presStyleIdx="1" presStyleCnt="2" custLinFactNeighborX="-399" custLinFactNeighborY="4950"/>
      <dgm:spPr/>
      <dgm:t>
        <a:bodyPr/>
        <a:lstStyle/>
        <a:p>
          <a:endParaRPr lang="fi-FI"/>
        </a:p>
      </dgm:t>
    </dgm:pt>
    <dgm:pt modelId="{7B5B4741-6AAC-4F1C-B14A-80A260CD2ABA}" type="pres">
      <dgm:prSet presAssocID="{BE0AC3E4-BF42-4E92-94B2-97D7D560D509}" presName="img"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t>
        <a:bodyPr/>
        <a:lstStyle/>
        <a:p>
          <a:endParaRPr lang="en-US"/>
        </a:p>
      </dgm:t>
    </dgm:pt>
    <dgm:pt modelId="{64890CA2-B67C-4490-9FDB-B6343D26A0F1}" type="pres">
      <dgm:prSet presAssocID="{BE0AC3E4-BF42-4E92-94B2-97D7D560D509}" presName="text" presStyleLbl="node1" presStyleIdx="1" presStyleCnt="2">
        <dgm:presLayoutVars>
          <dgm:bulletEnabled val="1"/>
        </dgm:presLayoutVars>
      </dgm:prSet>
      <dgm:spPr/>
      <dgm:t>
        <a:bodyPr/>
        <a:lstStyle/>
        <a:p>
          <a:endParaRPr lang="fi-FI"/>
        </a:p>
      </dgm:t>
    </dgm:pt>
  </dgm:ptLst>
  <dgm:cxnLst>
    <dgm:cxn modelId="{5A717C81-E606-4CAA-833C-EC2BF87B0124}" type="presOf" srcId="{F668049C-0EA3-4BAD-9A1B-76310A056BEB}" destId="{A7A0FB87-9A0D-427F-9F9E-6E58D6349218}" srcOrd="0" destOrd="0" presId="urn:microsoft.com/office/officeart/2005/8/layout/vList4"/>
    <dgm:cxn modelId="{C01101B9-FFA9-43ED-80DD-52B97862BC75}" srcId="{378DAA90-E811-4A59-BF48-C7D12CC85D3E}" destId="{F668049C-0EA3-4BAD-9A1B-76310A056BEB}" srcOrd="0" destOrd="0" parTransId="{2AA46AFB-EFA9-4C06-8653-B599AD2FA513}" sibTransId="{BF651BCD-45E9-4996-A166-469655C4EB59}"/>
    <dgm:cxn modelId="{D25ED234-B5EB-48F3-8868-020F9699491B}" srcId="{F668049C-0EA3-4BAD-9A1B-76310A056BEB}" destId="{3EA6158C-74D5-42F9-9BA1-E9E4997FCACC}" srcOrd="0" destOrd="0" parTransId="{CAD3C629-2BA9-4F10-9C43-F17ED5D02DE6}" sibTransId="{BBA6F3E1-30B2-4EEF-98F2-59AD5E312478}"/>
    <dgm:cxn modelId="{5892A13D-A4BC-42E1-8855-CA1856F5822D}" srcId="{F668049C-0EA3-4BAD-9A1B-76310A056BEB}" destId="{EBF70E57-F4CD-4EEB-9879-CFD1691A291E}" srcOrd="1" destOrd="0" parTransId="{28FCA342-736B-4CEF-96F7-BDF905B276A9}" sibTransId="{FCC2A18E-05F3-40C3-8FB2-93EEE1550E26}"/>
    <dgm:cxn modelId="{1E716A64-3884-4C72-88F6-556A7F7A5429}" type="presOf" srcId="{EBF70E57-F4CD-4EEB-9879-CFD1691A291E}" destId="{F80F6C92-3E4F-477C-ACF3-7871234ED8F5}" srcOrd="1" destOrd="2" presId="urn:microsoft.com/office/officeart/2005/8/layout/vList4"/>
    <dgm:cxn modelId="{2F70FC69-FEBA-4523-943C-A584EF428CF5}" type="presOf" srcId="{BE0AC3E4-BF42-4E92-94B2-97D7D560D509}" destId="{680AF15C-958F-4E50-8F5F-C6DBA75591F4}" srcOrd="0" destOrd="0" presId="urn:microsoft.com/office/officeart/2005/8/layout/vList4"/>
    <dgm:cxn modelId="{11DF6E7F-F538-41A7-9E88-14F0899ADE0B}" type="presOf" srcId="{EBF70E57-F4CD-4EEB-9879-CFD1691A291E}" destId="{A7A0FB87-9A0D-427F-9F9E-6E58D6349218}" srcOrd="0" destOrd="2" presId="urn:microsoft.com/office/officeart/2005/8/layout/vList4"/>
    <dgm:cxn modelId="{E3DA4196-04C6-4CB0-B497-566D026CDD63}" type="presOf" srcId="{3EA6158C-74D5-42F9-9BA1-E9E4997FCACC}" destId="{F80F6C92-3E4F-477C-ACF3-7871234ED8F5}" srcOrd="1" destOrd="1" presId="urn:microsoft.com/office/officeart/2005/8/layout/vList4"/>
    <dgm:cxn modelId="{AED69BE1-C47B-4049-9EB6-075BEA95DB5C}" type="presOf" srcId="{3EA6158C-74D5-42F9-9BA1-E9E4997FCACC}" destId="{A7A0FB87-9A0D-427F-9F9E-6E58D6349218}" srcOrd="0" destOrd="1" presId="urn:microsoft.com/office/officeart/2005/8/layout/vList4"/>
    <dgm:cxn modelId="{9BC3CF00-32A8-4E0E-8C21-EFCA120AEE62}" type="presOf" srcId="{378DAA90-E811-4A59-BF48-C7D12CC85D3E}" destId="{AA90B8B8-EA4C-41A9-BB06-8BD806616FFC}" srcOrd="0" destOrd="0" presId="urn:microsoft.com/office/officeart/2005/8/layout/vList4"/>
    <dgm:cxn modelId="{0D840DC2-B1F1-4083-AF7F-4C09A62F6B3E}" srcId="{378DAA90-E811-4A59-BF48-C7D12CC85D3E}" destId="{BE0AC3E4-BF42-4E92-94B2-97D7D560D509}" srcOrd="1" destOrd="0" parTransId="{5C647780-0B59-4152-9509-8D24A83E65B7}" sibTransId="{DFF72B27-51BE-4F3A-9FE7-E38087F74A0E}"/>
    <dgm:cxn modelId="{D7CFCD5B-BA97-4288-B706-223178D8699D}" type="presOf" srcId="{F668049C-0EA3-4BAD-9A1B-76310A056BEB}" destId="{F80F6C92-3E4F-477C-ACF3-7871234ED8F5}" srcOrd="1" destOrd="0" presId="urn:microsoft.com/office/officeart/2005/8/layout/vList4"/>
    <dgm:cxn modelId="{872D4A60-0FAE-4352-A87B-4F36CA23F688}" type="presOf" srcId="{BE0AC3E4-BF42-4E92-94B2-97D7D560D509}" destId="{64890CA2-B67C-4490-9FDB-B6343D26A0F1}" srcOrd="1" destOrd="0" presId="urn:microsoft.com/office/officeart/2005/8/layout/vList4"/>
    <dgm:cxn modelId="{F56B26DA-7A24-4DB8-AD92-D161FA339490}" type="presParOf" srcId="{AA90B8B8-EA4C-41A9-BB06-8BD806616FFC}" destId="{00DFCE5E-690D-4717-B303-FB18C94E1E57}" srcOrd="0" destOrd="0" presId="urn:microsoft.com/office/officeart/2005/8/layout/vList4"/>
    <dgm:cxn modelId="{7E8CC1CC-30AC-479F-B94D-537A365D845A}" type="presParOf" srcId="{00DFCE5E-690D-4717-B303-FB18C94E1E57}" destId="{A7A0FB87-9A0D-427F-9F9E-6E58D6349218}" srcOrd="0" destOrd="0" presId="urn:microsoft.com/office/officeart/2005/8/layout/vList4"/>
    <dgm:cxn modelId="{6EF25D46-9863-4275-BE3A-2ED5830698E4}" type="presParOf" srcId="{00DFCE5E-690D-4717-B303-FB18C94E1E57}" destId="{672C0079-2739-4948-9041-ABCBBEF18AA8}" srcOrd="1" destOrd="0" presId="urn:microsoft.com/office/officeart/2005/8/layout/vList4"/>
    <dgm:cxn modelId="{6AF6A532-DD18-4525-B29A-BAB3002EA35F}" type="presParOf" srcId="{00DFCE5E-690D-4717-B303-FB18C94E1E57}" destId="{F80F6C92-3E4F-477C-ACF3-7871234ED8F5}" srcOrd="2" destOrd="0" presId="urn:microsoft.com/office/officeart/2005/8/layout/vList4"/>
    <dgm:cxn modelId="{AA9D282A-6682-416B-8FCF-21E65532EAD8}" type="presParOf" srcId="{AA90B8B8-EA4C-41A9-BB06-8BD806616FFC}" destId="{4598F25D-9065-4A0F-B8B6-6F6B0DF6824B}" srcOrd="1" destOrd="0" presId="urn:microsoft.com/office/officeart/2005/8/layout/vList4"/>
    <dgm:cxn modelId="{845E1F5D-F2EB-460A-9470-178EE7517866}" type="presParOf" srcId="{AA90B8B8-EA4C-41A9-BB06-8BD806616FFC}" destId="{53E98246-B2A0-4F9C-8079-611673D97EE4}" srcOrd="2" destOrd="0" presId="urn:microsoft.com/office/officeart/2005/8/layout/vList4"/>
    <dgm:cxn modelId="{9E3CE7DA-467D-426B-BCCD-30C961583BB8}" type="presParOf" srcId="{53E98246-B2A0-4F9C-8079-611673D97EE4}" destId="{680AF15C-958F-4E50-8F5F-C6DBA75591F4}" srcOrd="0" destOrd="0" presId="urn:microsoft.com/office/officeart/2005/8/layout/vList4"/>
    <dgm:cxn modelId="{CDF2B383-033C-4A57-ABB5-947E0DD7EBF9}" type="presParOf" srcId="{53E98246-B2A0-4F9C-8079-611673D97EE4}" destId="{7B5B4741-6AAC-4F1C-B14A-80A260CD2ABA}" srcOrd="1" destOrd="0" presId="urn:microsoft.com/office/officeart/2005/8/layout/vList4"/>
    <dgm:cxn modelId="{E4DC0652-440F-423A-8642-82EE39FDB97E}" type="presParOf" srcId="{53E98246-B2A0-4F9C-8079-611673D97EE4}" destId="{64890CA2-B67C-4490-9FDB-B6343D26A0F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F5B75ADA-1A9A-4163-811C-60A4B23D5C0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i-FI"/>
        </a:p>
      </dgm:t>
    </dgm:pt>
    <dgm:pt modelId="{5F4B655A-B624-4091-BD4C-E991D90894AF}">
      <dgm:prSet phldrT="[Teksti]" custT="1"/>
      <dgm:spPr/>
      <dgm:t>
        <a:bodyPr/>
        <a:lstStyle/>
        <a:p>
          <a:r>
            <a:rPr lang="fi-FI" sz="2400" i="1" dirty="0" smtClean="0"/>
            <a:t>Tina </a:t>
          </a:r>
          <a:r>
            <a:rPr lang="fi-FI" sz="2400" i="1" dirty="0" err="1" smtClean="0"/>
            <a:t>hasn’t</a:t>
          </a:r>
          <a:r>
            <a:rPr lang="fi-FI" sz="2400" i="1" dirty="0" smtClean="0"/>
            <a:t> </a:t>
          </a:r>
          <a:r>
            <a:rPr lang="fi-FI" sz="2400" i="1" dirty="0" err="1" smtClean="0"/>
            <a:t>slept</a:t>
          </a:r>
          <a:r>
            <a:rPr lang="fi-FI" sz="2400" i="1" dirty="0" smtClean="0"/>
            <a:t> </a:t>
          </a:r>
          <a:r>
            <a:rPr lang="fi-FI" sz="2400" i="1" dirty="0" err="1" smtClean="0"/>
            <a:t>good</a:t>
          </a:r>
          <a:r>
            <a:rPr lang="fi-FI" sz="2400" i="1" dirty="0" smtClean="0"/>
            <a:t> </a:t>
          </a:r>
          <a:r>
            <a:rPr lang="fi-FI" sz="2400" i="1" dirty="0" err="1" smtClean="0"/>
            <a:t>last</a:t>
          </a:r>
          <a:r>
            <a:rPr lang="fi-FI" sz="2400" i="1" dirty="0" smtClean="0"/>
            <a:t> </a:t>
          </a:r>
          <a:r>
            <a:rPr lang="fi-FI" sz="2400" i="1" dirty="0" err="1" smtClean="0"/>
            <a:t>night</a:t>
          </a:r>
          <a:endParaRPr lang="fi-FI" sz="2400" i="1" dirty="0" smtClean="0"/>
        </a:p>
        <a:p>
          <a:r>
            <a:rPr lang="fi-FI" sz="2400" i="1" dirty="0" smtClean="0"/>
            <a:t>Tina ei ole nukkunut hyvin viime yönä</a:t>
          </a:r>
          <a:endParaRPr lang="fi-FI" sz="2400" i="1" dirty="0"/>
        </a:p>
      </dgm:t>
    </dgm:pt>
    <dgm:pt modelId="{17707C3F-8621-434C-8D23-929B77882176}" type="parTrans" cxnId="{9C74FF90-C6A0-43F7-9534-F83A577C6734}">
      <dgm:prSet/>
      <dgm:spPr/>
      <dgm:t>
        <a:bodyPr/>
        <a:lstStyle/>
        <a:p>
          <a:endParaRPr lang="fi-FI"/>
        </a:p>
      </dgm:t>
    </dgm:pt>
    <dgm:pt modelId="{C83CC411-14DE-4748-96AD-D9F99352F9A6}" type="sibTrans" cxnId="{9C74FF90-C6A0-43F7-9534-F83A577C6734}">
      <dgm:prSet/>
      <dgm:spPr/>
      <dgm:t>
        <a:bodyPr/>
        <a:lstStyle/>
        <a:p>
          <a:endParaRPr lang="fi-FI"/>
        </a:p>
      </dgm:t>
    </dgm:pt>
    <dgm:pt modelId="{743EFCDB-D749-4770-A6E5-AC11E737E81B}">
      <dgm:prSet phldrT="[Teksti]" custT="1"/>
      <dgm:spPr/>
      <dgm:t>
        <a:bodyPr/>
        <a:lstStyle/>
        <a:p>
          <a:r>
            <a:rPr lang="fi-FI" sz="2400" i="1" dirty="0" smtClean="0"/>
            <a:t>Tina </a:t>
          </a:r>
          <a:r>
            <a:rPr lang="fi-FI" sz="2400" i="1" dirty="0" err="1" smtClean="0"/>
            <a:t>has</a:t>
          </a:r>
          <a:r>
            <a:rPr lang="fi-FI" sz="2400" i="1" dirty="0" smtClean="0"/>
            <a:t> </a:t>
          </a:r>
          <a:r>
            <a:rPr lang="fi-FI" sz="2400" i="1" dirty="0" err="1" smtClean="0"/>
            <a:t>had</a:t>
          </a:r>
          <a:r>
            <a:rPr lang="fi-FI" sz="2400" i="1" dirty="0" smtClean="0"/>
            <a:t> a </a:t>
          </a:r>
          <a:r>
            <a:rPr lang="fi-FI" sz="2400" i="1" dirty="0" err="1" smtClean="0"/>
            <a:t>bad</a:t>
          </a:r>
          <a:r>
            <a:rPr lang="fi-FI" sz="2400" i="1" dirty="0" smtClean="0"/>
            <a:t> </a:t>
          </a:r>
          <a:r>
            <a:rPr lang="fi-FI" sz="2400" i="1" dirty="0" err="1" smtClean="0"/>
            <a:t>morning</a:t>
          </a:r>
          <a:endParaRPr lang="fi-FI" sz="2400" i="1" dirty="0" smtClean="0"/>
        </a:p>
        <a:p>
          <a:r>
            <a:rPr lang="fi-FI" sz="2400" i="1" dirty="0" smtClean="0"/>
            <a:t>Tinalla on ollut huono aamu</a:t>
          </a:r>
          <a:endParaRPr lang="fi-FI" sz="2400" i="1" dirty="0"/>
        </a:p>
      </dgm:t>
    </dgm:pt>
    <dgm:pt modelId="{16EF3C08-B6FC-4E5F-B685-00FC223E344B}" type="parTrans" cxnId="{E88A66BF-DC7E-445F-B5B4-04F53F822D36}">
      <dgm:prSet/>
      <dgm:spPr/>
      <dgm:t>
        <a:bodyPr/>
        <a:lstStyle/>
        <a:p>
          <a:endParaRPr lang="fi-FI"/>
        </a:p>
      </dgm:t>
    </dgm:pt>
    <dgm:pt modelId="{4E42F967-DAF5-430D-8C0F-591D0098EEBE}" type="sibTrans" cxnId="{E88A66BF-DC7E-445F-B5B4-04F53F822D36}">
      <dgm:prSet/>
      <dgm:spPr/>
      <dgm:t>
        <a:bodyPr/>
        <a:lstStyle/>
        <a:p>
          <a:endParaRPr lang="fi-FI"/>
        </a:p>
      </dgm:t>
    </dgm:pt>
    <dgm:pt modelId="{CCDD2DE5-0F97-437A-A04C-6163CC448078}">
      <dgm:prSet phldrT="[Teksti]" custT="1"/>
      <dgm:spPr/>
      <dgm:t>
        <a:bodyPr/>
        <a:lstStyle/>
        <a:p>
          <a:r>
            <a:rPr lang="fi-FI" sz="2400" i="1" dirty="0" smtClean="0"/>
            <a:t>Tina </a:t>
          </a:r>
          <a:r>
            <a:rPr lang="fi-FI" sz="2400" i="1" dirty="0" err="1" smtClean="0"/>
            <a:t>hasn’t</a:t>
          </a:r>
          <a:r>
            <a:rPr lang="fi-FI" sz="2400" i="1" dirty="0" smtClean="0"/>
            <a:t> </a:t>
          </a:r>
          <a:r>
            <a:rPr lang="fi-FI" sz="2400" i="1" dirty="0" err="1" smtClean="0"/>
            <a:t>eaten</a:t>
          </a:r>
          <a:r>
            <a:rPr lang="fi-FI" sz="2400" i="1" dirty="0" smtClean="0"/>
            <a:t> breakfast</a:t>
          </a:r>
        </a:p>
        <a:p>
          <a:r>
            <a:rPr lang="fi-FI" sz="2400" i="1" dirty="0" smtClean="0"/>
            <a:t>Tina ei ole syönyt aamupalaa</a:t>
          </a:r>
          <a:endParaRPr lang="fi-FI" sz="2400" i="1" dirty="0"/>
        </a:p>
      </dgm:t>
    </dgm:pt>
    <dgm:pt modelId="{063BA6D2-6D35-4E6A-87A9-894B4A8C7329}" type="parTrans" cxnId="{EBB2E97D-E1A7-400B-B931-B4D0BD4EA171}">
      <dgm:prSet/>
      <dgm:spPr/>
      <dgm:t>
        <a:bodyPr/>
        <a:lstStyle/>
        <a:p>
          <a:endParaRPr lang="fi-FI"/>
        </a:p>
      </dgm:t>
    </dgm:pt>
    <dgm:pt modelId="{8D8438B3-3D9C-4D9A-8DA5-E2166AF5DFD5}" type="sibTrans" cxnId="{EBB2E97D-E1A7-400B-B931-B4D0BD4EA171}">
      <dgm:prSet/>
      <dgm:spPr/>
      <dgm:t>
        <a:bodyPr/>
        <a:lstStyle/>
        <a:p>
          <a:endParaRPr lang="fi-FI"/>
        </a:p>
      </dgm:t>
    </dgm:pt>
    <dgm:pt modelId="{4899110C-DEBB-42C8-B592-49E57C089F3C}" type="pres">
      <dgm:prSet presAssocID="{F5B75ADA-1A9A-4163-811C-60A4B23D5C0D}" presName="linear" presStyleCnt="0">
        <dgm:presLayoutVars>
          <dgm:dir/>
          <dgm:resizeHandles val="exact"/>
        </dgm:presLayoutVars>
      </dgm:prSet>
      <dgm:spPr/>
      <dgm:t>
        <a:bodyPr/>
        <a:lstStyle/>
        <a:p>
          <a:endParaRPr lang="en-US"/>
        </a:p>
      </dgm:t>
    </dgm:pt>
    <dgm:pt modelId="{DBA514A2-611A-4C65-8400-BB7E32D2300F}" type="pres">
      <dgm:prSet presAssocID="{5F4B655A-B624-4091-BD4C-E991D90894AF}" presName="comp" presStyleCnt="0"/>
      <dgm:spPr/>
    </dgm:pt>
    <dgm:pt modelId="{CDA9DDCF-3D35-4FCF-987F-C906D6D124E3}" type="pres">
      <dgm:prSet presAssocID="{5F4B655A-B624-4091-BD4C-E991D90894AF}" presName="box" presStyleLbl="node1" presStyleIdx="0" presStyleCnt="3" custLinFactNeighborX="-609" custLinFactNeighborY="0"/>
      <dgm:spPr/>
      <dgm:t>
        <a:bodyPr/>
        <a:lstStyle/>
        <a:p>
          <a:endParaRPr lang="fi-FI"/>
        </a:p>
      </dgm:t>
    </dgm:pt>
    <dgm:pt modelId="{643B4794-8834-4B64-AC74-1653571281CB}" type="pres">
      <dgm:prSet presAssocID="{5F4B655A-B624-4091-BD4C-E991D90894AF}"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t>
        <a:bodyPr/>
        <a:lstStyle/>
        <a:p>
          <a:endParaRPr lang="en-US"/>
        </a:p>
      </dgm:t>
    </dgm:pt>
    <dgm:pt modelId="{B273AB18-70C7-4973-9352-D8F18CD4CBF4}" type="pres">
      <dgm:prSet presAssocID="{5F4B655A-B624-4091-BD4C-E991D90894AF}" presName="text" presStyleLbl="node1" presStyleIdx="0" presStyleCnt="3">
        <dgm:presLayoutVars>
          <dgm:bulletEnabled val="1"/>
        </dgm:presLayoutVars>
      </dgm:prSet>
      <dgm:spPr/>
      <dgm:t>
        <a:bodyPr/>
        <a:lstStyle/>
        <a:p>
          <a:endParaRPr lang="fi-FI"/>
        </a:p>
      </dgm:t>
    </dgm:pt>
    <dgm:pt modelId="{AD2235EC-464B-4E4D-AD32-1F01A8C3CCF1}" type="pres">
      <dgm:prSet presAssocID="{C83CC411-14DE-4748-96AD-D9F99352F9A6}" presName="spacer" presStyleCnt="0"/>
      <dgm:spPr/>
    </dgm:pt>
    <dgm:pt modelId="{1073BEED-1FE3-4B38-8356-EF737CFDAD34}" type="pres">
      <dgm:prSet presAssocID="{743EFCDB-D749-4770-A6E5-AC11E737E81B}" presName="comp" presStyleCnt="0"/>
      <dgm:spPr/>
    </dgm:pt>
    <dgm:pt modelId="{500F56CA-0E20-4F95-8AE9-6B26B60ED16A}" type="pres">
      <dgm:prSet presAssocID="{743EFCDB-D749-4770-A6E5-AC11E737E81B}" presName="box" presStyleLbl="node1" presStyleIdx="1" presStyleCnt="3"/>
      <dgm:spPr/>
      <dgm:t>
        <a:bodyPr/>
        <a:lstStyle/>
        <a:p>
          <a:endParaRPr lang="fi-FI"/>
        </a:p>
      </dgm:t>
    </dgm:pt>
    <dgm:pt modelId="{C3F4650A-8C4D-4ABC-BDF1-E262A48A25AC}" type="pres">
      <dgm:prSet presAssocID="{743EFCDB-D749-4770-A6E5-AC11E737E81B}"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t>
        <a:bodyPr/>
        <a:lstStyle/>
        <a:p>
          <a:endParaRPr lang="en-US"/>
        </a:p>
      </dgm:t>
    </dgm:pt>
    <dgm:pt modelId="{4BFC607E-FB5B-4B7A-B7DF-1862B8C9EEC0}" type="pres">
      <dgm:prSet presAssocID="{743EFCDB-D749-4770-A6E5-AC11E737E81B}" presName="text" presStyleLbl="node1" presStyleIdx="1" presStyleCnt="3">
        <dgm:presLayoutVars>
          <dgm:bulletEnabled val="1"/>
        </dgm:presLayoutVars>
      </dgm:prSet>
      <dgm:spPr/>
      <dgm:t>
        <a:bodyPr/>
        <a:lstStyle/>
        <a:p>
          <a:endParaRPr lang="fi-FI"/>
        </a:p>
      </dgm:t>
    </dgm:pt>
    <dgm:pt modelId="{BAD4A405-5E2C-4BD1-A24B-2D5B2D8C3AF3}" type="pres">
      <dgm:prSet presAssocID="{4E42F967-DAF5-430D-8C0F-591D0098EEBE}" presName="spacer" presStyleCnt="0"/>
      <dgm:spPr/>
    </dgm:pt>
    <dgm:pt modelId="{31F0AE30-9136-4051-8C9D-6151CFBE50AF}" type="pres">
      <dgm:prSet presAssocID="{CCDD2DE5-0F97-437A-A04C-6163CC448078}" presName="comp" presStyleCnt="0"/>
      <dgm:spPr/>
    </dgm:pt>
    <dgm:pt modelId="{B13F35D0-8711-4847-B12C-93BC943002B1}" type="pres">
      <dgm:prSet presAssocID="{CCDD2DE5-0F97-437A-A04C-6163CC448078}" presName="box" presStyleLbl="node1" presStyleIdx="2" presStyleCnt="3"/>
      <dgm:spPr/>
      <dgm:t>
        <a:bodyPr/>
        <a:lstStyle/>
        <a:p>
          <a:endParaRPr lang="fi-FI"/>
        </a:p>
      </dgm:t>
    </dgm:pt>
    <dgm:pt modelId="{F1A3C12E-49AA-4BFB-8785-34B9735D0092}" type="pres">
      <dgm:prSet presAssocID="{CCDD2DE5-0F97-437A-A04C-6163CC448078}"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7C554D34-77B9-4E82-9F6C-A5C620F401B6}" type="pres">
      <dgm:prSet presAssocID="{CCDD2DE5-0F97-437A-A04C-6163CC448078}" presName="text" presStyleLbl="node1" presStyleIdx="2" presStyleCnt="3">
        <dgm:presLayoutVars>
          <dgm:bulletEnabled val="1"/>
        </dgm:presLayoutVars>
      </dgm:prSet>
      <dgm:spPr/>
      <dgm:t>
        <a:bodyPr/>
        <a:lstStyle/>
        <a:p>
          <a:endParaRPr lang="fi-FI"/>
        </a:p>
      </dgm:t>
    </dgm:pt>
  </dgm:ptLst>
  <dgm:cxnLst>
    <dgm:cxn modelId="{4E9AE147-8C25-40B7-93F3-175296D658FC}" type="presOf" srcId="{5F4B655A-B624-4091-BD4C-E991D90894AF}" destId="{CDA9DDCF-3D35-4FCF-987F-C906D6D124E3}" srcOrd="0" destOrd="0" presId="urn:microsoft.com/office/officeart/2005/8/layout/vList4"/>
    <dgm:cxn modelId="{286CCE2D-CA9A-4EA1-A174-D76FA5DADB7F}" type="presOf" srcId="{5F4B655A-B624-4091-BD4C-E991D90894AF}" destId="{B273AB18-70C7-4973-9352-D8F18CD4CBF4}" srcOrd="1" destOrd="0" presId="urn:microsoft.com/office/officeart/2005/8/layout/vList4"/>
    <dgm:cxn modelId="{9C74FF90-C6A0-43F7-9534-F83A577C6734}" srcId="{F5B75ADA-1A9A-4163-811C-60A4B23D5C0D}" destId="{5F4B655A-B624-4091-BD4C-E991D90894AF}" srcOrd="0" destOrd="0" parTransId="{17707C3F-8621-434C-8D23-929B77882176}" sibTransId="{C83CC411-14DE-4748-96AD-D9F99352F9A6}"/>
    <dgm:cxn modelId="{E88A66BF-DC7E-445F-B5B4-04F53F822D36}" srcId="{F5B75ADA-1A9A-4163-811C-60A4B23D5C0D}" destId="{743EFCDB-D749-4770-A6E5-AC11E737E81B}" srcOrd="1" destOrd="0" parTransId="{16EF3C08-B6FC-4E5F-B685-00FC223E344B}" sibTransId="{4E42F967-DAF5-430D-8C0F-591D0098EEBE}"/>
    <dgm:cxn modelId="{4BA93FC5-E0A6-4FC9-9E3F-BBAAE5358F7D}" type="presOf" srcId="{F5B75ADA-1A9A-4163-811C-60A4B23D5C0D}" destId="{4899110C-DEBB-42C8-B592-49E57C089F3C}" srcOrd="0" destOrd="0" presId="urn:microsoft.com/office/officeart/2005/8/layout/vList4"/>
    <dgm:cxn modelId="{1FA484B5-B920-4C03-AD9F-AA86D8137765}" type="presOf" srcId="{CCDD2DE5-0F97-437A-A04C-6163CC448078}" destId="{B13F35D0-8711-4847-B12C-93BC943002B1}" srcOrd="0" destOrd="0" presId="urn:microsoft.com/office/officeart/2005/8/layout/vList4"/>
    <dgm:cxn modelId="{E3172518-8763-4E01-A296-17DF6FB70A09}" type="presOf" srcId="{CCDD2DE5-0F97-437A-A04C-6163CC448078}" destId="{7C554D34-77B9-4E82-9F6C-A5C620F401B6}" srcOrd="1" destOrd="0" presId="urn:microsoft.com/office/officeart/2005/8/layout/vList4"/>
    <dgm:cxn modelId="{AC21FF99-2C08-46C8-AB96-466650BA6E76}" type="presOf" srcId="{743EFCDB-D749-4770-A6E5-AC11E737E81B}" destId="{500F56CA-0E20-4F95-8AE9-6B26B60ED16A}" srcOrd="0" destOrd="0" presId="urn:microsoft.com/office/officeart/2005/8/layout/vList4"/>
    <dgm:cxn modelId="{EBB2E97D-E1A7-400B-B931-B4D0BD4EA171}" srcId="{F5B75ADA-1A9A-4163-811C-60A4B23D5C0D}" destId="{CCDD2DE5-0F97-437A-A04C-6163CC448078}" srcOrd="2" destOrd="0" parTransId="{063BA6D2-6D35-4E6A-87A9-894B4A8C7329}" sibTransId="{8D8438B3-3D9C-4D9A-8DA5-E2166AF5DFD5}"/>
    <dgm:cxn modelId="{AE6BD12F-7E02-4F77-88C3-66148BF923F9}" type="presOf" srcId="{743EFCDB-D749-4770-A6E5-AC11E737E81B}" destId="{4BFC607E-FB5B-4B7A-B7DF-1862B8C9EEC0}" srcOrd="1" destOrd="0" presId="urn:microsoft.com/office/officeart/2005/8/layout/vList4"/>
    <dgm:cxn modelId="{2653B848-7321-4523-BE90-3A0888C6552C}" type="presParOf" srcId="{4899110C-DEBB-42C8-B592-49E57C089F3C}" destId="{DBA514A2-611A-4C65-8400-BB7E32D2300F}" srcOrd="0" destOrd="0" presId="urn:microsoft.com/office/officeart/2005/8/layout/vList4"/>
    <dgm:cxn modelId="{60177C2D-3AFB-402B-807C-CB710236739E}" type="presParOf" srcId="{DBA514A2-611A-4C65-8400-BB7E32D2300F}" destId="{CDA9DDCF-3D35-4FCF-987F-C906D6D124E3}" srcOrd="0" destOrd="0" presId="urn:microsoft.com/office/officeart/2005/8/layout/vList4"/>
    <dgm:cxn modelId="{8480047D-A41C-433E-BD63-51C9CE9A5549}" type="presParOf" srcId="{DBA514A2-611A-4C65-8400-BB7E32D2300F}" destId="{643B4794-8834-4B64-AC74-1653571281CB}" srcOrd="1" destOrd="0" presId="urn:microsoft.com/office/officeart/2005/8/layout/vList4"/>
    <dgm:cxn modelId="{C7F2E05B-E6B4-477A-ABF5-596230458961}" type="presParOf" srcId="{DBA514A2-611A-4C65-8400-BB7E32D2300F}" destId="{B273AB18-70C7-4973-9352-D8F18CD4CBF4}" srcOrd="2" destOrd="0" presId="urn:microsoft.com/office/officeart/2005/8/layout/vList4"/>
    <dgm:cxn modelId="{821F08E5-8D4D-4EEE-813B-FF51827FE6A9}" type="presParOf" srcId="{4899110C-DEBB-42C8-B592-49E57C089F3C}" destId="{AD2235EC-464B-4E4D-AD32-1F01A8C3CCF1}" srcOrd="1" destOrd="0" presId="urn:microsoft.com/office/officeart/2005/8/layout/vList4"/>
    <dgm:cxn modelId="{665AB56E-435C-4C00-BA53-63EA49417CB6}" type="presParOf" srcId="{4899110C-DEBB-42C8-B592-49E57C089F3C}" destId="{1073BEED-1FE3-4B38-8356-EF737CFDAD34}" srcOrd="2" destOrd="0" presId="urn:microsoft.com/office/officeart/2005/8/layout/vList4"/>
    <dgm:cxn modelId="{ABE34E80-23C8-40D7-86D3-BBAA754DA497}" type="presParOf" srcId="{1073BEED-1FE3-4B38-8356-EF737CFDAD34}" destId="{500F56CA-0E20-4F95-8AE9-6B26B60ED16A}" srcOrd="0" destOrd="0" presId="urn:microsoft.com/office/officeart/2005/8/layout/vList4"/>
    <dgm:cxn modelId="{46583100-8A7B-43E3-9F35-85ED7577FCC0}" type="presParOf" srcId="{1073BEED-1FE3-4B38-8356-EF737CFDAD34}" destId="{C3F4650A-8C4D-4ABC-BDF1-E262A48A25AC}" srcOrd="1" destOrd="0" presId="urn:microsoft.com/office/officeart/2005/8/layout/vList4"/>
    <dgm:cxn modelId="{C4234A44-03EA-4779-AF25-DBC1CD971F53}" type="presParOf" srcId="{1073BEED-1FE3-4B38-8356-EF737CFDAD34}" destId="{4BFC607E-FB5B-4B7A-B7DF-1862B8C9EEC0}" srcOrd="2" destOrd="0" presId="urn:microsoft.com/office/officeart/2005/8/layout/vList4"/>
    <dgm:cxn modelId="{E1D1D210-B0D4-44DD-8BA4-40C99197B934}" type="presParOf" srcId="{4899110C-DEBB-42C8-B592-49E57C089F3C}" destId="{BAD4A405-5E2C-4BD1-A24B-2D5B2D8C3AF3}" srcOrd="3" destOrd="0" presId="urn:microsoft.com/office/officeart/2005/8/layout/vList4"/>
    <dgm:cxn modelId="{52A7289F-A921-4D7A-BB2F-C556FC48C836}" type="presParOf" srcId="{4899110C-DEBB-42C8-B592-49E57C089F3C}" destId="{31F0AE30-9136-4051-8C9D-6151CFBE50AF}" srcOrd="4" destOrd="0" presId="urn:microsoft.com/office/officeart/2005/8/layout/vList4"/>
    <dgm:cxn modelId="{C07B9780-F4FC-45DD-99E9-ECD46CA1ACF8}" type="presParOf" srcId="{31F0AE30-9136-4051-8C9D-6151CFBE50AF}" destId="{B13F35D0-8711-4847-B12C-93BC943002B1}" srcOrd="0" destOrd="0" presId="urn:microsoft.com/office/officeart/2005/8/layout/vList4"/>
    <dgm:cxn modelId="{05C1F5C0-65B1-432A-AB7C-70C236512EFA}" type="presParOf" srcId="{31F0AE30-9136-4051-8C9D-6151CFBE50AF}" destId="{F1A3C12E-49AA-4BFB-8785-34B9735D0092}" srcOrd="1" destOrd="0" presId="urn:microsoft.com/office/officeart/2005/8/layout/vList4"/>
    <dgm:cxn modelId="{16294AA1-3C91-45B4-B3CF-94B5F3F7D024}" type="presParOf" srcId="{31F0AE30-9136-4051-8C9D-6151CFBE50AF}" destId="{7C554D34-77B9-4E82-9F6C-A5C620F401B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43EB4667-6DC0-4988-9D2E-DA46D635E62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i-FI"/>
        </a:p>
      </dgm:t>
    </dgm:pt>
    <dgm:pt modelId="{8F8F3341-22A6-4D9A-ACCD-3DD8AD51B279}">
      <dgm:prSet phldrT="[Teksti]"/>
      <dgm:spPr/>
      <dgm:t>
        <a:bodyPr/>
        <a:lstStyle/>
        <a:p>
          <a:r>
            <a:rPr lang="fi-FI" i="1" dirty="0" smtClean="0"/>
            <a:t>Tina </a:t>
          </a:r>
          <a:r>
            <a:rPr lang="fi-FI" i="1" dirty="0" err="1" smtClean="0"/>
            <a:t>will</a:t>
          </a:r>
          <a:r>
            <a:rPr lang="fi-FI" i="1" dirty="0" smtClean="0"/>
            <a:t> </a:t>
          </a:r>
          <a:r>
            <a:rPr lang="fi-FI" i="1" dirty="0" err="1" smtClean="0"/>
            <a:t>be</a:t>
          </a:r>
          <a:r>
            <a:rPr lang="fi-FI" i="1" dirty="0" smtClean="0"/>
            <a:t> </a:t>
          </a:r>
          <a:r>
            <a:rPr lang="fi-FI" i="1" dirty="0" err="1" smtClean="0"/>
            <a:t>picked</a:t>
          </a:r>
          <a:r>
            <a:rPr lang="fi-FI" i="1" dirty="0" smtClean="0"/>
            <a:t> </a:t>
          </a:r>
          <a:r>
            <a:rPr lang="fi-FI" i="1" dirty="0" err="1" smtClean="0"/>
            <a:t>up</a:t>
          </a:r>
          <a:r>
            <a:rPr lang="fi-FI" i="1" dirty="0" smtClean="0"/>
            <a:t> </a:t>
          </a:r>
          <a:r>
            <a:rPr lang="fi-FI" i="1" dirty="0" err="1" smtClean="0"/>
            <a:t>earlier</a:t>
          </a:r>
          <a:r>
            <a:rPr lang="fi-FI" i="1" dirty="0" smtClean="0"/>
            <a:t> </a:t>
          </a:r>
          <a:r>
            <a:rPr lang="fi-FI" i="1" dirty="0" err="1" smtClean="0"/>
            <a:t>today</a:t>
          </a:r>
          <a:endParaRPr lang="fi-FI" i="1" dirty="0" smtClean="0"/>
        </a:p>
        <a:p>
          <a:r>
            <a:rPr lang="fi-FI" i="1" dirty="0" smtClean="0"/>
            <a:t>Tina haetaan tänään aikaisemmin</a:t>
          </a:r>
          <a:endParaRPr lang="fi-FI" i="1" dirty="0"/>
        </a:p>
      </dgm:t>
    </dgm:pt>
    <dgm:pt modelId="{50480F0F-6872-4D62-A719-1EA76A0EAA64}" type="parTrans" cxnId="{5B33C95D-CE9A-49CC-B58E-2551348844D3}">
      <dgm:prSet/>
      <dgm:spPr/>
      <dgm:t>
        <a:bodyPr/>
        <a:lstStyle/>
        <a:p>
          <a:endParaRPr lang="fi-FI"/>
        </a:p>
      </dgm:t>
    </dgm:pt>
    <dgm:pt modelId="{6116E7BE-5812-4C56-A232-E66EBF0A41F6}" type="sibTrans" cxnId="{5B33C95D-CE9A-49CC-B58E-2551348844D3}">
      <dgm:prSet/>
      <dgm:spPr/>
      <dgm:t>
        <a:bodyPr/>
        <a:lstStyle/>
        <a:p>
          <a:endParaRPr lang="fi-FI"/>
        </a:p>
      </dgm:t>
    </dgm:pt>
    <dgm:pt modelId="{A2EF3F3E-1A0D-4408-81DA-5A21286C4EA5}">
      <dgm:prSet phldrT="[Teksti]"/>
      <dgm:spPr/>
      <dgm:t>
        <a:bodyPr/>
        <a:lstStyle/>
        <a:p>
          <a:r>
            <a:rPr lang="fi-FI" i="1" dirty="0" smtClean="0"/>
            <a:t>Tina </a:t>
          </a:r>
          <a:r>
            <a:rPr lang="fi-FI" i="1" dirty="0" err="1" smtClean="0"/>
            <a:t>doesn’t</a:t>
          </a:r>
          <a:r>
            <a:rPr lang="fi-FI" i="1" dirty="0" smtClean="0"/>
            <a:t> </a:t>
          </a:r>
          <a:r>
            <a:rPr lang="fi-FI" i="1" dirty="0" err="1" smtClean="0"/>
            <a:t>need</a:t>
          </a:r>
          <a:r>
            <a:rPr lang="fi-FI" i="1" dirty="0" smtClean="0"/>
            <a:t> </a:t>
          </a:r>
          <a:r>
            <a:rPr lang="fi-FI" i="1" dirty="0" err="1" smtClean="0"/>
            <a:t>day</a:t>
          </a:r>
          <a:r>
            <a:rPr lang="fi-FI" i="1" dirty="0" smtClean="0"/>
            <a:t> </a:t>
          </a:r>
          <a:r>
            <a:rPr lang="fi-FI" i="1" dirty="0" err="1" smtClean="0"/>
            <a:t>care</a:t>
          </a:r>
          <a:r>
            <a:rPr lang="fi-FI" i="1" dirty="0" smtClean="0"/>
            <a:t> </a:t>
          </a:r>
          <a:r>
            <a:rPr lang="fi-FI" i="1" dirty="0" err="1" smtClean="0"/>
            <a:t>tomorrow</a:t>
          </a:r>
          <a:endParaRPr lang="fi-FI" i="1" dirty="0" smtClean="0"/>
        </a:p>
        <a:p>
          <a:r>
            <a:rPr lang="fi-FI" i="1" dirty="0" smtClean="0"/>
            <a:t>Tina ei tarvitse hoitoa huomenna</a:t>
          </a:r>
          <a:endParaRPr lang="fi-FI" i="1" dirty="0"/>
        </a:p>
      </dgm:t>
    </dgm:pt>
    <dgm:pt modelId="{C21DC5D6-8886-4508-90E5-46CAA9FBC975}" type="parTrans" cxnId="{C0366760-3195-4E41-AB62-D42B3D64039E}">
      <dgm:prSet/>
      <dgm:spPr/>
      <dgm:t>
        <a:bodyPr/>
        <a:lstStyle/>
        <a:p>
          <a:endParaRPr lang="fi-FI"/>
        </a:p>
      </dgm:t>
    </dgm:pt>
    <dgm:pt modelId="{4F5301F0-4995-4B07-A32B-549A4B6D0020}" type="sibTrans" cxnId="{C0366760-3195-4E41-AB62-D42B3D64039E}">
      <dgm:prSet/>
      <dgm:spPr/>
      <dgm:t>
        <a:bodyPr/>
        <a:lstStyle/>
        <a:p>
          <a:endParaRPr lang="fi-FI"/>
        </a:p>
      </dgm:t>
    </dgm:pt>
    <dgm:pt modelId="{DB2EAF39-EB23-4F3D-B184-A317E1EE3EF7}" type="pres">
      <dgm:prSet presAssocID="{43EB4667-6DC0-4988-9D2E-DA46D635E624}" presName="linear" presStyleCnt="0">
        <dgm:presLayoutVars>
          <dgm:dir/>
          <dgm:resizeHandles val="exact"/>
        </dgm:presLayoutVars>
      </dgm:prSet>
      <dgm:spPr/>
      <dgm:t>
        <a:bodyPr/>
        <a:lstStyle/>
        <a:p>
          <a:endParaRPr lang="en-US"/>
        </a:p>
      </dgm:t>
    </dgm:pt>
    <dgm:pt modelId="{2FB7CE37-BD90-49FF-9931-D1D9B3F325F2}" type="pres">
      <dgm:prSet presAssocID="{8F8F3341-22A6-4D9A-ACCD-3DD8AD51B279}" presName="comp" presStyleCnt="0"/>
      <dgm:spPr/>
    </dgm:pt>
    <dgm:pt modelId="{781BF4E5-4C11-45B1-8520-E2C2A30A0E98}" type="pres">
      <dgm:prSet presAssocID="{8F8F3341-22A6-4D9A-ACCD-3DD8AD51B279}" presName="box" presStyleLbl="node1" presStyleIdx="0" presStyleCnt="2"/>
      <dgm:spPr/>
      <dgm:t>
        <a:bodyPr/>
        <a:lstStyle/>
        <a:p>
          <a:endParaRPr lang="fi-FI"/>
        </a:p>
      </dgm:t>
    </dgm:pt>
    <dgm:pt modelId="{8BD92FB9-3D8E-4C25-AB54-4487C6277A1F}" type="pres">
      <dgm:prSet presAssocID="{8F8F3341-22A6-4D9A-ACCD-3DD8AD51B279}"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23687A4C-5380-44F7-8B48-4B11D74EFB5C}" type="pres">
      <dgm:prSet presAssocID="{8F8F3341-22A6-4D9A-ACCD-3DD8AD51B279}" presName="text" presStyleLbl="node1" presStyleIdx="0" presStyleCnt="2">
        <dgm:presLayoutVars>
          <dgm:bulletEnabled val="1"/>
        </dgm:presLayoutVars>
      </dgm:prSet>
      <dgm:spPr/>
      <dgm:t>
        <a:bodyPr/>
        <a:lstStyle/>
        <a:p>
          <a:endParaRPr lang="fi-FI"/>
        </a:p>
      </dgm:t>
    </dgm:pt>
    <dgm:pt modelId="{CAC73D49-115A-4C90-BBB2-5ECBAD9884B6}" type="pres">
      <dgm:prSet presAssocID="{6116E7BE-5812-4C56-A232-E66EBF0A41F6}" presName="spacer" presStyleCnt="0"/>
      <dgm:spPr/>
    </dgm:pt>
    <dgm:pt modelId="{A456B946-D6C1-49FD-935A-02483B39C963}" type="pres">
      <dgm:prSet presAssocID="{A2EF3F3E-1A0D-4408-81DA-5A21286C4EA5}" presName="comp" presStyleCnt="0"/>
      <dgm:spPr/>
    </dgm:pt>
    <dgm:pt modelId="{91CB138D-B030-46A3-B633-E2A1E44516F2}" type="pres">
      <dgm:prSet presAssocID="{A2EF3F3E-1A0D-4408-81DA-5A21286C4EA5}" presName="box" presStyleLbl="node1" presStyleIdx="1" presStyleCnt="2"/>
      <dgm:spPr/>
      <dgm:t>
        <a:bodyPr/>
        <a:lstStyle/>
        <a:p>
          <a:endParaRPr lang="fi-FI"/>
        </a:p>
      </dgm:t>
    </dgm:pt>
    <dgm:pt modelId="{5DB3386F-5BEC-49E2-8BEF-75A4DC3330C4}" type="pres">
      <dgm:prSet presAssocID="{A2EF3F3E-1A0D-4408-81DA-5A21286C4EA5}" presName="img"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dgm:spPr>
      <dgm:t>
        <a:bodyPr/>
        <a:lstStyle/>
        <a:p>
          <a:endParaRPr lang="en-US"/>
        </a:p>
      </dgm:t>
    </dgm:pt>
    <dgm:pt modelId="{D845F500-6074-4C69-A806-FF950FC42248}" type="pres">
      <dgm:prSet presAssocID="{A2EF3F3E-1A0D-4408-81DA-5A21286C4EA5}" presName="text" presStyleLbl="node1" presStyleIdx="1" presStyleCnt="2">
        <dgm:presLayoutVars>
          <dgm:bulletEnabled val="1"/>
        </dgm:presLayoutVars>
      </dgm:prSet>
      <dgm:spPr/>
      <dgm:t>
        <a:bodyPr/>
        <a:lstStyle/>
        <a:p>
          <a:endParaRPr lang="fi-FI"/>
        </a:p>
      </dgm:t>
    </dgm:pt>
  </dgm:ptLst>
  <dgm:cxnLst>
    <dgm:cxn modelId="{122E616C-50A3-4E5C-9D51-8B7C52CEE861}" type="presOf" srcId="{A2EF3F3E-1A0D-4408-81DA-5A21286C4EA5}" destId="{91CB138D-B030-46A3-B633-E2A1E44516F2}" srcOrd="0" destOrd="0" presId="urn:microsoft.com/office/officeart/2005/8/layout/vList4"/>
    <dgm:cxn modelId="{5B33C95D-CE9A-49CC-B58E-2551348844D3}" srcId="{43EB4667-6DC0-4988-9D2E-DA46D635E624}" destId="{8F8F3341-22A6-4D9A-ACCD-3DD8AD51B279}" srcOrd="0" destOrd="0" parTransId="{50480F0F-6872-4D62-A719-1EA76A0EAA64}" sibTransId="{6116E7BE-5812-4C56-A232-E66EBF0A41F6}"/>
    <dgm:cxn modelId="{95D1E3BF-33AC-4625-AEAE-82526D2D796E}" type="presOf" srcId="{43EB4667-6DC0-4988-9D2E-DA46D635E624}" destId="{DB2EAF39-EB23-4F3D-B184-A317E1EE3EF7}" srcOrd="0" destOrd="0" presId="urn:microsoft.com/office/officeart/2005/8/layout/vList4"/>
    <dgm:cxn modelId="{CDDEEDDB-D0B7-401A-83E1-3D2CF138469A}" type="presOf" srcId="{8F8F3341-22A6-4D9A-ACCD-3DD8AD51B279}" destId="{23687A4C-5380-44F7-8B48-4B11D74EFB5C}" srcOrd="1" destOrd="0" presId="urn:microsoft.com/office/officeart/2005/8/layout/vList4"/>
    <dgm:cxn modelId="{CE706CBB-E9A3-4AE9-9585-5C65EA0A9809}" type="presOf" srcId="{8F8F3341-22A6-4D9A-ACCD-3DD8AD51B279}" destId="{781BF4E5-4C11-45B1-8520-E2C2A30A0E98}" srcOrd="0" destOrd="0" presId="urn:microsoft.com/office/officeart/2005/8/layout/vList4"/>
    <dgm:cxn modelId="{C0366760-3195-4E41-AB62-D42B3D64039E}" srcId="{43EB4667-6DC0-4988-9D2E-DA46D635E624}" destId="{A2EF3F3E-1A0D-4408-81DA-5A21286C4EA5}" srcOrd="1" destOrd="0" parTransId="{C21DC5D6-8886-4508-90E5-46CAA9FBC975}" sibTransId="{4F5301F0-4995-4B07-A32B-549A4B6D0020}"/>
    <dgm:cxn modelId="{B1422FFF-429F-4E71-9199-D5CEF8B5ECD2}" type="presOf" srcId="{A2EF3F3E-1A0D-4408-81DA-5A21286C4EA5}" destId="{D845F500-6074-4C69-A806-FF950FC42248}" srcOrd="1" destOrd="0" presId="urn:microsoft.com/office/officeart/2005/8/layout/vList4"/>
    <dgm:cxn modelId="{D0B363D2-281E-460E-B11B-71D5503D1F44}" type="presParOf" srcId="{DB2EAF39-EB23-4F3D-B184-A317E1EE3EF7}" destId="{2FB7CE37-BD90-49FF-9931-D1D9B3F325F2}" srcOrd="0" destOrd="0" presId="urn:microsoft.com/office/officeart/2005/8/layout/vList4"/>
    <dgm:cxn modelId="{039C0A6F-9D75-409F-B9E2-2D23FB903DAF}" type="presParOf" srcId="{2FB7CE37-BD90-49FF-9931-D1D9B3F325F2}" destId="{781BF4E5-4C11-45B1-8520-E2C2A30A0E98}" srcOrd="0" destOrd="0" presId="urn:microsoft.com/office/officeart/2005/8/layout/vList4"/>
    <dgm:cxn modelId="{DC826BBB-8CDD-423E-9FC1-1163A43D9394}" type="presParOf" srcId="{2FB7CE37-BD90-49FF-9931-D1D9B3F325F2}" destId="{8BD92FB9-3D8E-4C25-AB54-4487C6277A1F}" srcOrd="1" destOrd="0" presId="urn:microsoft.com/office/officeart/2005/8/layout/vList4"/>
    <dgm:cxn modelId="{A823884E-C083-4885-88AA-545EEFFE1D46}" type="presParOf" srcId="{2FB7CE37-BD90-49FF-9931-D1D9B3F325F2}" destId="{23687A4C-5380-44F7-8B48-4B11D74EFB5C}" srcOrd="2" destOrd="0" presId="urn:microsoft.com/office/officeart/2005/8/layout/vList4"/>
    <dgm:cxn modelId="{D0F1FEB8-241E-4676-9611-8B015D212424}" type="presParOf" srcId="{DB2EAF39-EB23-4F3D-B184-A317E1EE3EF7}" destId="{CAC73D49-115A-4C90-BBB2-5ECBAD9884B6}" srcOrd="1" destOrd="0" presId="urn:microsoft.com/office/officeart/2005/8/layout/vList4"/>
    <dgm:cxn modelId="{949B392B-39EB-4992-A870-ADE954B84FE3}" type="presParOf" srcId="{DB2EAF39-EB23-4F3D-B184-A317E1EE3EF7}" destId="{A456B946-D6C1-49FD-935A-02483B39C963}" srcOrd="2" destOrd="0" presId="urn:microsoft.com/office/officeart/2005/8/layout/vList4"/>
    <dgm:cxn modelId="{D9F55A9B-AB4A-41CD-B051-ACB6E0C959AB}" type="presParOf" srcId="{A456B946-D6C1-49FD-935A-02483B39C963}" destId="{91CB138D-B030-46A3-B633-E2A1E44516F2}" srcOrd="0" destOrd="0" presId="urn:microsoft.com/office/officeart/2005/8/layout/vList4"/>
    <dgm:cxn modelId="{D76C18B0-B02F-48ED-BC58-FF214B0BC940}" type="presParOf" srcId="{A456B946-D6C1-49FD-935A-02483B39C963}" destId="{5DB3386F-5BEC-49E2-8BEF-75A4DC3330C4}" srcOrd="1" destOrd="0" presId="urn:microsoft.com/office/officeart/2005/8/layout/vList4"/>
    <dgm:cxn modelId="{9434652F-4951-47AF-9BCA-EC43F5DC6FAB}" type="presParOf" srcId="{A456B946-D6C1-49FD-935A-02483B39C963}" destId="{D845F500-6074-4C69-A806-FF950FC4224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0FB6BE21-A9EA-499A-B5B5-6A43CCF2B95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BB415AF-AEF7-449C-AF38-393AA3B37044}">
      <dgm:prSet phldrT="[Teksti]"/>
      <dgm:spPr/>
      <dgm:t>
        <a:bodyPr/>
        <a:lstStyle/>
        <a:p>
          <a:r>
            <a:rPr lang="fi-FI" b="1" dirty="0" smtClean="0"/>
            <a:t>Päivähoidossa on hyvä käyttää tulkkia päivähoidon alkaessa, varhaiskasvatus- ja esiopetuksen suunnitelmaa vanhempien kanssa tehdessä sekä silloin kun henkilökunta ja vanhemmat sitä tuntevat tarvitsevansa</a:t>
          </a:r>
          <a:r>
            <a:rPr lang="fi-FI" dirty="0" smtClean="0"/>
            <a:t>.</a:t>
          </a:r>
          <a:endParaRPr lang="en-US" dirty="0"/>
        </a:p>
      </dgm:t>
    </dgm:pt>
    <dgm:pt modelId="{600AD060-56F4-448F-817C-3313EE7F4F9C}" type="parTrans" cxnId="{198231DC-0FB4-4E4F-B992-A174ED459769}">
      <dgm:prSet/>
      <dgm:spPr/>
      <dgm:t>
        <a:bodyPr/>
        <a:lstStyle/>
        <a:p>
          <a:endParaRPr lang="en-US"/>
        </a:p>
      </dgm:t>
    </dgm:pt>
    <dgm:pt modelId="{B803A067-3432-49AC-88F4-907EF950E7C3}" type="sibTrans" cxnId="{198231DC-0FB4-4E4F-B992-A174ED459769}">
      <dgm:prSet/>
      <dgm:spPr/>
      <dgm:t>
        <a:bodyPr/>
        <a:lstStyle/>
        <a:p>
          <a:endParaRPr lang="en-US"/>
        </a:p>
      </dgm:t>
    </dgm:pt>
    <dgm:pt modelId="{BD041AE0-05DE-4244-8ED3-ADAC21D4D066}" type="pres">
      <dgm:prSet presAssocID="{0FB6BE21-A9EA-499A-B5B5-6A43CCF2B957}" presName="linear" presStyleCnt="0">
        <dgm:presLayoutVars>
          <dgm:animLvl val="lvl"/>
          <dgm:resizeHandles val="exact"/>
        </dgm:presLayoutVars>
      </dgm:prSet>
      <dgm:spPr/>
      <dgm:t>
        <a:bodyPr/>
        <a:lstStyle/>
        <a:p>
          <a:endParaRPr lang="fi-FI"/>
        </a:p>
      </dgm:t>
    </dgm:pt>
    <dgm:pt modelId="{EFE0EF37-F76B-4814-A0F8-63A076E27E76}" type="pres">
      <dgm:prSet presAssocID="{CBB415AF-AEF7-449C-AF38-393AA3B37044}" presName="parentText" presStyleLbl="node1" presStyleIdx="0" presStyleCnt="1" custLinFactNeighborX="1001" custLinFactNeighborY="32422">
        <dgm:presLayoutVars>
          <dgm:chMax val="0"/>
          <dgm:bulletEnabled val="1"/>
        </dgm:presLayoutVars>
      </dgm:prSet>
      <dgm:spPr/>
      <dgm:t>
        <a:bodyPr/>
        <a:lstStyle/>
        <a:p>
          <a:endParaRPr lang="en-US"/>
        </a:p>
      </dgm:t>
    </dgm:pt>
  </dgm:ptLst>
  <dgm:cxnLst>
    <dgm:cxn modelId="{198231DC-0FB4-4E4F-B992-A174ED459769}" srcId="{0FB6BE21-A9EA-499A-B5B5-6A43CCF2B957}" destId="{CBB415AF-AEF7-449C-AF38-393AA3B37044}" srcOrd="0" destOrd="0" parTransId="{600AD060-56F4-448F-817C-3313EE7F4F9C}" sibTransId="{B803A067-3432-49AC-88F4-907EF950E7C3}"/>
    <dgm:cxn modelId="{BCF9254A-155D-44B2-BD3A-C85F8E6B50B6}" type="presOf" srcId="{CBB415AF-AEF7-449C-AF38-393AA3B37044}" destId="{EFE0EF37-F76B-4814-A0F8-63A076E27E76}" srcOrd="0" destOrd="0" presId="urn:microsoft.com/office/officeart/2005/8/layout/vList2"/>
    <dgm:cxn modelId="{A1973C96-A0AA-46B7-B896-289047B45877}" type="presOf" srcId="{0FB6BE21-A9EA-499A-B5B5-6A43CCF2B957}" destId="{BD041AE0-05DE-4244-8ED3-ADAC21D4D066}" srcOrd="0" destOrd="0" presId="urn:microsoft.com/office/officeart/2005/8/layout/vList2"/>
    <dgm:cxn modelId="{D84E5992-F9B0-47CA-A3A0-504F271F3001}" type="presParOf" srcId="{BD041AE0-05DE-4244-8ED3-ADAC21D4D066}" destId="{EFE0EF37-F76B-4814-A0F8-63A076E27E7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405357D2-824E-4421-84D0-B8C6E8CB680E}"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7103206C-4519-4220-966A-A744EFEC2164}">
      <dgm:prSet phldrT="[Teksti]" custT="1"/>
      <dgm:spPr/>
      <dgm:t>
        <a:bodyPr/>
        <a:lstStyle/>
        <a:p>
          <a:r>
            <a:rPr lang="fi-FI" sz="3200" b="0" u="none" dirty="0" smtClean="0"/>
            <a:t>MIKSI KÄYTTÄÄ TULKKIA</a:t>
          </a:r>
          <a:endParaRPr lang="en-US" sz="3200" b="0" u="none" dirty="0"/>
        </a:p>
      </dgm:t>
    </dgm:pt>
    <dgm:pt modelId="{1B90A6E4-F0F9-49DC-95AF-FA40BD7DD2A2}" type="parTrans" cxnId="{DD23807C-FBB0-4187-ACBB-29DD50BF0E75}">
      <dgm:prSet/>
      <dgm:spPr/>
      <dgm:t>
        <a:bodyPr/>
        <a:lstStyle/>
        <a:p>
          <a:endParaRPr lang="en-US"/>
        </a:p>
      </dgm:t>
    </dgm:pt>
    <dgm:pt modelId="{7C8EF6D4-BE50-40B8-9797-C00AB584D090}" type="sibTrans" cxnId="{DD23807C-FBB0-4187-ACBB-29DD50BF0E75}">
      <dgm:prSet/>
      <dgm:spPr/>
      <dgm:t>
        <a:bodyPr/>
        <a:lstStyle/>
        <a:p>
          <a:endParaRPr lang="en-US"/>
        </a:p>
      </dgm:t>
    </dgm:pt>
    <dgm:pt modelId="{C4A4B8A3-46B3-4FF3-A1B5-EB04A6BD5A94}">
      <dgm:prSet phldrT="[Teksti]"/>
      <dgm:spPr/>
      <dgm:t>
        <a:bodyPr/>
        <a:lstStyle/>
        <a:p>
          <a:r>
            <a:rPr lang="fi-FI" dirty="0" smtClean="0"/>
            <a:t>Maahanmuuttajalla ja viranomaisella ei ole useinkaan yhteistä kieltä</a:t>
          </a:r>
          <a:endParaRPr lang="en-US" dirty="0"/>
        </a:p>
      </dgm:t>
    </dgm:pt>
    <dgm:pt modelId="{701B343A-63EF-4E92-AD95-807FBCB5A657}" type="parTrans" cxnId="{FD875F99-53F3-4CA1-B4DA-47485C0A13E0}">
      <dgm:prSet/>
      <dgm:spPr/>
      <dgm:t>
        <a:bodyPr/>
        <a:lstStyle/>
        <a:p>
          <a:endParaRPr lang="en-US"/>
        </a:p>
      </dgm:t>
    </dgm:pt>
    <dgm:pt modelId="{D5E62C62-3829-4AD4-9F5A-B1B3E576D4D6}" type="sibTrans" cxnId="{FD875F99-53F3-4CA1-B4DA-47485C0A13E0}">
      <dgm:prSet/>
      <dgm:spPr/>
      <dgm:t>
        <a:bodyPr/>
        <a:lstStyle/>
        <a:p>
          <a:endParaRPr lang="en-US"/>
        </a:p>
      </dgm:t>
    </dgm:pt>
    <dgm:pt modelId="{4F118F02-D10C-49D7-87A2-39C802F38F0E}">
      <dgm:prSet phldrT="[Teksti]"/>
      <dgm:spPr/>
      <dgm:t>
        <a:bodyPr/>
        <a:lstStyle/>
        <a:p>
          <a:r>
            <a:rPr lang="fi-FI" b="0" u="none" dirty="0" smtClean="0"/>
            <a:t>KUN KÄYTETÄÄN TULKKIA</a:t>
          </a:r>
          <a:endParaRPr lang="en-US" b="0" u="none" dirty="0"/>
        </a:p>
      </dgm:t>
    </dgm:pt>
    <dgm:pt modelId="{58CDE3C9-8DC4-4F3B-BA1D-444E5F8A05B8}" type="parTrans" cxnId="{547F1D73-3BC8-483A-B89D-92698D5A9565}">
      <dgm:prSet/>
      <dgm:spPr/>
      <dgm:t>
        <a:bodyPr/>
        <a:lstStyle/>
        <a:p>
          <a:endParaRPr lang="en-US"/>
        </a:p>
      </dgm:t>
    </dgm:pt>
    <dgm:pt modelId="{7E8CD4BD-100E-40B1-B7E1-ED50ACFE1609}" type="sibTrans" cxnId="{547F1D73-3BC8-483A-B89D-92698D5A9565}">
      <dgm:prSet/>
      <dgm:spPr/>
      <dgm:t>
        <a:bodyPr/>
        <a:lstStyle/>
        <a:p>
          <a:endParaRPr lang="en-US"/>
        </a:p>
      </dgm:t>
    </dgm:pt>
    <dgm:pt modelId="{A65D7C0A-8B78-4755-9966-B711ECCFC1B8}">
      <dgm:prSet phldrT="[Teksti]"/>
      <dgm:spPr/>
      <dgm:t>
        <a:bodyPr/>
        <a:lstStyle/>
        <a:p>
          <a:r>
            <a:rPr lang="fi-FI" dirty="0" smtClean="0"/>
            <a:t>Väärinkäsitysten ja arvailujen mahdollisuus pienenee</a:t>
          </a:r>
          <a:endParaRPr lang="en-US" dirty="0"/>
        </a:p>
      </dgm:t>
    </dgm:pt>
    <dgm:pt modelId="{901D771B-BF3B-4656-8A53-3EFEF7A1E70B}" type="parTrans" cxnId="{23C2EF12-AE8D-45C1-B856-88DBDA884E48}">
      <dgm:prSet/>
      <dgm:spPr/>
      <dgm:t>
        <a:bodyPr/>
        <a:lstStyle/>
        <a:p>
          <a:endParaRPr lang="en-US"/>
        </a:p>
      </dgm:t>
    </dgm:pt>
    <dgm:pt modelId="{679D01B9-DE01-402F-B025-3E68D4276E99}" type="sibTrans" cxnId="{23C2EF12-AE8D-45C1-B856-88DBDA884E48}">
      <dgm:prSet/>
      <dgm:spPr/>
      <dgm:t>
        <a:bodyPr/>
        <a:lstStyle/>
        <a:p>
          <a:endParaRPr lang="en-US"/>
        </a:p>
      </dgm:t>
    </dgm:pt>
    <dgm:pt modelId="{ECBB1DBE-11EB-425F-B449-DD6CB1B53CA0}">
      <dgm:prSet/>
      <dgm:spPr/>
      <dgm:t>
        <a:bodyPr/>
        <a:lstStyle/>
        <a:p>
          <a:r>
            <a:rPr lang="fi-FI" dirty="0" smtClean="0"/>
            <a:t>Keskustelua käydään puutteellisella suomen tai englannin kielellä</a:t>
          </a:r>
          <a:endParaRPr lang="fi-FI" dirty="0"/>
        </a:p>
      </dgm:t>
    </dgm:pt>
    <dgm:pt modelId="{80189807-8147-4647-9168-755BB5357078}" type="parTrans" cxnId="{2BBE66FB-F60A-4299-94D2-280A538FA240}">
      <dgm:prSet/>
      <dgm:spPr/>
      <dgm:t>
        <a:bodyPr/>
        <a:lstStyle/>
        <a:p>
          <a:endParaRPr lang="en-US"/>
        </a:p>
      </dgm:t>
    </dgm:pt>
    <dgm:pt modelId="{89B8F57B-B54B-48BE-A819-90CF935750F5}" type="sibTrans" cxnId="{2BBE66FB-F60A-4299-94D2-280A538FA240}">
      <dgm:prSet/>
      <dgm:spPr/>
      <dgm:t>
        <a:bodyPr/>
        <a:lstStyle/>
        <a:p>
          <a:endParaRPr lang="en-US"/>
        </a:p>
      </dgm:t>
    </dgm:pt>
    <dgm:pt modelId="{2BDDF7B3-C2EA-45F7-841F-5669EEF1CF5C}">
      <dgm:prSet/>
      <dgm:spPr/>
      <dgm:t>
        <a:bodyPr/>
        <a:lstStyle/>
        <a:p>
          <a:r>
            <a:rPr lang="fi-FI" dirty="0" smtClean="0"/>
            <a:t>Maahanmuuttajien tulkkauspalveluihin vaikuttava </a:t>
          </a:r>
          <a:r>
            <a:rPr lang="fi-FI" dirty="0" err="1" smtClean="0"/>
            <a:t>säädöstö</a:t>
          </a:r>
          <a:r>
            <a:rPr lang="fi-FI" dirty="0" smtClean="0"/>
            <a:t> (hallintomenettelylaki, laki potilaan asemasta ja oikeuksista, esitutkintalaki, ulkomaalaislaki jne.)</a:t>
          </a:r>
          <a:endParaRPr lang="fi-FI" dirty="0"/>
        </a:p>
      </dgm:t>
    </dgm:pt>
    <dgm:pt modelId="{E011E67A-2B9D-48EB-BA6E-78A390C2D8FC}" type="parTrans" cxnId="{EB5CA043-067E-4AA0-BC75-B6893B8E22EA}">
      <dgm:prSet/>
      <dgm:spPr/>
      <dgm:t>
        <a:bodyPr/>
        <a:lstStyle/>
        <a:p>
          <a:endParaRPr lang="en-US"/>
        </a:p>
      </dgm:t>
    </dgm:pt>
    <dgm:pt modelId="{889BD5B3-DE99-41B2-B97B-631BE86FEB94}" type="sibTrans" cxnId="{EB5CA043-067E-4AA0-BC75-B6893B8E22EA}">
      <dgm:prSet/>
      <dgm:spPr/>
      <dgm:t>
        <a:bodyPr/>
        <a:lstStyle/>
        <a:p>
          <a:endParaRPr lang="en-US"/>
        </a:p>
      </dgm:t>
    </dgm:pt>
    <dgm:pt modelId="{FE869FD0-F4A3-4853-9622-FD8820F5E5EF}">
      <dgm:prSet/>
      <dgm:spPr/>
      <dgm:t>
        <a:bodyPr/>
        <a:lstStyle/>
        <a:p>
          <a:r>
            <a:rPr lang="fi-FI" b="1" dirty="0" smtClean="0"/>
            <a:t>ÄLÄ</a:t>
          </a:r>
          <a:r>
            <a:rPr lang="fi-FI" dirty="0" smtClean="0"/>
            <a:t> käytä lasta tulkkina!</a:t>
          </a:r>
          <a:endParaRPr lang="fi-FI" dirty="0"/>
        </a:p>
      </dgm:t>
    </dgm:pt>
    <dgm:pt modelId="{F34DF804-6AD2-415A-9401-44B7B6A0934F}" type="parTrans" cxnId="{27D1CDC9-A6E6-42DA-AD85-B390009AB35F}">
      <dgm:prSet/>
      <dgm:spPr/>
      <dgm:t>
        <a:bodyPr/>
        <a:lstStyle/>
        <a:p>
          <a:endParaRPr lang="en-US"/>
        </a:p>
      </dgm:t>
    </dgm:pt>
    <dgm:pt modelId="{A8022825-9EC8-44BA-842E-39010B8F581C}" type="sibTrans" cxnId="{27D1CDC9-A6E6-42DA-AD85-B390009AB35F}">
      <dgm:prSet/>
      <dgm:spPr/>
      <dgm:t>
        <a:bodyPr/>
        <a:lstStyle/>
        <a:p>
          <a:endParaRPr lang="en-US"/>
        </a:p>
      </dgm:t>
    </dgm:pt>
    <dgm:pt modelId="{29CAE09B-55DC-40C3-8167-5EAF1FA9C0CA}">
      <dgm:prSet/>
      <dgm:spPr/>
      <dgm:t>
        <a:bodyPr/>
        <a:lstStyle/>
        <a:p>
          <a:r>
            <a:rPr lang="fi-FI" dirty="0" smtClean="0"/>
            <a:t>Tulkin käyttö lisää kielellistä tasa-arvoa</a:t>
          </a:r>
          <a:endParaRPr lang="fi-FI" dirty="0"/>
        </a:p>
      </dgm:t>
    </dgm:pt>
    <dgm:pt modelId="{6BD87A29-46B9-4CE4-9C4D-1164436BD091}" type="parTrans" cxnId="{82BCF57B-6A39-4343-BB77-A100515BFB65}">
      <dgm:prSet/>
      <dgm:spPr/>
      <dgm:t>
        <a:bodyPr/>
        <a:lstStyle/>
        <a:p>
          <a:endParaRPr lang="en-US"/>
        </a:p>
      </dgm:t>
    </dgm:pt>
    <dgm:pt modelId="{16DF7FAA-5BC8-490D-92D2-C01C6D2C058D}" type="sibTrans" cxnId="{82BCF57B-6A39-4343-BB77-A100515BFB65}">
      <dgm:prSet/>
      <dgm:spPr/>
      <dgm:t>
        <a:bodyPr/>
        <a:lstStyle/>
        <a:p>
          <a:endParaRPr lang="en-US"/>
        </a:p>
      </dgm:t>
    </dgm:pt>
    <dgm:pt modelId="{A08A324F-46BC-42A6-BF43-EE24EFAB4E8B}">
      <dgm:prSet/>
      <dgm:spPr/>
      <dgm:t>
        <a:bodyPr/>
        <a:lstStyle/>
        <a:p>
          <a:r>
            <a:rPr lang="fi-FI" dirty="0" smtClean="0"/>
            <a:t>Tulkkaus säästää aikaa ja voimavaroja</a:t>
          </a:r>
          <a:endParaRPr lang="fi-FI" dirty="0"/>
        </a:p>
      </dgm:t>
    </dgm:pt>
    <dgm:pt modelId="{B459C5A9-B5B4-4388-BF45-03DBACD74A02}" type="parTrans" cxnId="{DA19E713-0154-4A2C-9BAB-30C2FC46E406}">
      <dgm:prSet/>
      <dgm:spPr/>
      <dgm:t>
        <a:bodyPr/>
        <a:lstStyle/>
        <a:p>
          <a:endParaRPr lang="en-US"/>
        </a:p>
      </dgm:t>
    </dgm:pt>
    <dgm:pt modelId="{BD8C2C83-B138-4556-AC72-68108D2C63E3}" type="sibTrans" cxnId="{DA19E713-0154-4A2C-9BAB-30C2FC46E406}">
      <dgm:prSet/>
      <dgm:spPr/>
      <dgm:t>
        <a:bodyPr/>
        <a:lstStyle/>
        <a:p>
          <a:endParaRPr lang="en-US"/>
        </a:p>
      </dgm:t>
    </dgm:pt>
    <dgm:pt modelId="{42CBEC4F-BCB6-42DD-8A4C-9B373BA5D08D}">
      <dgm:prSet/>
      <dgm:spPr/>
      <dgm:t>
        <a:bodyPr/>
        <a:lstStyle/>
        <a:p>
          <a:r>
            <a:rPr lang="fi-FI" dirty="0" smtClean="0"/>
            <a:t>Tulkkaus mahdollistaa tietojen välittämisen kielirajoista huolimatta</a:t>
          </a:r>
          <a:endParaRPr lang="fi-FI" dirty="0"/>
        </a:p>
      </dgm:t>
    </dgm:pt>
    <dgm:pt modelId="{23E8D715-1C5D-45C8-90D2-247118A7877B}" type="parTrans" cxnId="{1721B35C-2147-47DB-BF95-FD0C232E2027}">
      <dgm:prSet/>
      <dgm:spPr/>
      <dgm:t>
        <a:bodyPr/>
        <a:lstStyle/>
        <a:p>
          <a:endParaRPr lang="en-US"/>
        </a:p>
      </dgm:t>
    </dgm:pt>
    <dgm:pt modelId="{5D3473E9-2178-4F29-9195-15F2E3270788}" type="sibTrans" cxnId="{1721B35C-2147-47DB-BF95-FD0C232E2027}">
      <dgm:prSet/>
      <dgm:spPr/>
      <dgm:t>
        <a:bodyPr/>
        <a:lstStyle/>
        <a:p>
          <a:endParaRPr lang="en-US"/>
        </a:p>
      </dgm:t>
    </dgm:pt>
    <dgm:pt modelId="{D3CC4C2B-B6DE-4F93-8194-CEA5E1D4F486}" type="pres">
      <dgm:prSet presAssocID="{405357D2-824E-4421-84D0-B8C6E8CB680E}" presName="Name0" presStyleCnt="0">
        <dgm:presLayoutVars>
          <dgm:dir/>
          <dgm:animLvl val="lvl"/>
          <dgm:resizeHandles val="exact"/>
        </dgm:presLayoutVars>
      </dgm:prSet>
      <dgm:spPr/>
      <dgm:t>
        <a:bodyPr/>
        <a:lstStyle/>
        <a:p>
          <a:endParaRPr lang="fi-FI"/>
        </a:p>
      </dgm:t>
    </dgm:pt>
    <dgm:pt modelId="{30064BE6-A436-46A5-B9C9-EDCE63FF4E9E}" type="pres">
      <dgm:prSet presAssocID="{7103206C-4519-4220-966A-A744EFEC2164}" presName="linNode" presStyleCnt="0"/>
      <dgm:spPr/>
    </dgm:pt>
    <dgm:pt modelId="{2BCC2BCA-E859-40A1-9A0D-A80D32DD52A1}" type="pres">
      <dgm:prSet presAssocID="{7103206C-4519-4220-966A-A744EFEC2164}" presName="parentText" presStyleLbl="node1" presStyleIdx="0" presStyleCnt="2">
        <dgm:presLayoutVars>
          <dgm:chMax val="1"/>
          <dgm:bulletEnabled val="1"/>
        </dgm:presLayoutVars>
      </dgm:prSet>
      <dgm:spPr/>
      <dgm:t>
        <a:bodyPr/>
        <a:lstStyle/>
        <a:p>
          <a:endParaRPr lang="en-US"/>
        </a:p>
      </dgm:t>
    </dgm:pt>
    <dgm:pt modelId="{CCE1C3EA-8D80-401E-AE27-8EDB7B6A4475}" type="pres">
      <dgm:prSet presAssocID="{7103206C-4519-4220-966A-A744EFEC2164}" presName="descendantText" presStyleLbl="alignAccFollowNode1" presStyleIdx="0" presStyleCnt="2">
        <dgm:presLayoutVars>
          <dgm:bulletEnabled val="1"/>
        </dgm:presLayoutVars>
      </dgm:prSet>
      <dgm:spPr/>
      <dgm:t>
        <a:bodyPr/>
        <a:lstStyle/>
        <a:p>
          <a:endParaRPr lang="en-US"/>
        </a:p>
      </dgm:t>
    </dgm:pt>
    <dgm:pt modelId="{CEAF2D71-4261-4BC2-96FF-95546E9EBF32}" type="pres">
      <dgm:prSet presAssocID="{7C8EF6D4-BE50-40B8-9797-C00AB584D090}" presName="sp" presStyleCnt="0"/>
      <dgm:spPr/>
    </dgm:pt>
    <dgm:pt modelId="{9F482CC5-E58D-4F65-8023-E9518657FA0C}" type="pres">
      <dgm:prSet presAssocID="{4F118F02-D10C-49D7-87A2-39C802F38F0E}" presName="linNode" presStyleCnt="0"/>
      <dgm:spPr/>
    </dgm:pt>
    <dgm:pt modelId="{131D1FA0-95FA-49CA-9BE3-938707EB2DDD}" type="pres">
      <dgm:prSet presAssocID="{4F118F02-D10C-49D7-87A2-39C802F38F0E}" presName="parentText" presStyleLbl="node1" presStyleIdx="1" presStyleCnt="2">
        <dgm:presLayoutVars>
          <dgm:chMax val="1"/>
          <dgm:bulletEnabled val="1"/>
        </dgm:presLayoutVars>
      </dgm:prSet>
      <dgm:spPr/>
      <dgm:t>
        <a:bodyPr/>
        <a:lstStyle/>
        <a:p>
          <a:endParaRPr lang="en-US"/>
        </a:p>
      </dgm:t>
    </dgm:pt>
    <dgm:pt modelId="{FA6423B3-D10B-472E-8D1A-DBF447566865}" type="pres">
      <dgm:prSet presAssocID="{4F118F02-D10C-49D7-87A2-39C802F38F0E}" presName="descendantText" presStyleLbl="alignAccFollowNode1" presStyleIdx="1" presStyleCnt="2">
        <dgm:presLayoutVars>
          <dgm:bulletEnabled val="1"/>
        </dgm:presLayoutVars>
      </dgm:prSet>
      <dgm:spPr/>
      <dgm:t>
        <a:bodyPr/>
        <a:lstStyle/>
        <a:p>
          <a:endParaRPr lang="en-US"/>
        </a:p>
      </dgm:t>
    </dgm:pt>
  </dgm:ptLst>
  <dgm:cxnLst>
    <dgm:cxn modelId="{9A3F8BE5-B9D5-4728-9F5E-358471BF37B2}" type="presOf" srcId="{A65D7C0A-8B78-4755-9966-B711ECCFC1B8}" destId="{FA6423B3-D10B-472E-8D1A-DBF447566865}" srcOrd="0" destOrd="0" presId="urn:microsoft.com/office/officeart/2005/8/layout/vList5"/>
    <dgm:cxn modelId="{DD23807C-FBB0-4187-ACBB-29DD50BF0E75}" srcId="{405357D2-824E-4421-84D0-B8C6E8CB680E}" destId="{7103206C-4519-4220-966A-A744EFEC2164}" srcOrd="0" destOrd="0" parTransId="{1B90A6E4-F0F9-49DC-95AF-FA40BD7DD2A2}" sibTransId="{7C8EF6D4-BE50-40B8-9797-C00AB584D090}"/>
    <dgm:cxn modelId="{A8409CC9-7D4E-4334-B031-3F6CC257F3EE}" type="presOf" srcId="{FE869FD0-F4A3-4853-9622-FD8820F5E5EF}" destId="{CCE1C3EA-8D80-401E-AE27-8EDB7B6A4475}" srcOrd="0" destOrd="3" presId="urn:microsoft.com/office/officeart/2005/8/layout/vList5"/>
    <dgm:cxn modelId="{27D1CDC9-A6E6-42DA-AD85-B390009AB35F}" srcId="{7103206C-4519-4220-966A-A744EFEC2164}" destId="{FE869FD0-F4A3-4853-9622-FD8820F5E5EF}" srcOrd="3" destOrd="0" parTransId="{F34DF804-6AD2-415A-9401-44B7B6A0934F}" sibTransId="{A8022825-9EC8-44BA-842E-39010B8F581C}"/>
    <dgm:cxn modelId="{0384C9D6-DC0A-439D-8429-DEB0C3FDD882}" type="presOf" srcId="{4F118F02-D10C-49D7-87A2-39C802F38F0E}" destId="{131D1FA0-95FA-49CA-9BE3-938707EB2DDD}" srcOrd="0" destOrd="0" presId="urn:microsoft.com/office/officeart/2005/8/layout/vList5"/>
    <dgm:cxn modelId="{00D962A1-BA38-4143-B0EC-3DB9AF0EAC92}" type="presOf" srcId="{405357D2-824E-4421-84D0-B8C6E8CB680E}" destId="{D3CC4C2B-B6DE-4F93-8194-CEA5E1D4F486}" srcOrd="0" destOrd="0" presId="urn:microsoft.com/office/officeart/2005/8/layout/vList5"/>
    <dgm:cxn modelId="{49E98B4D-E934-42F4-A5A3-FD1274B841B5}" type="presOf" srcId="{29CAE09B-55DC-40C3-8167-5EAF1FA9C0CA}" destId="{FA6423B3-D10B-472E-8D1A-DBF447566865}" srcOrd="0" destOrd="1" presId="urn:microsoft.com/office/officeart/2005/8/layout/vList5"/>
    <dgm:cxn modelId="{DA19E713-0154-4A2C-9BAB-30C2FC46E406}" srcId="{4F118F02-D10C-49D7-87A2-39C802F38F0E}" destId="{A08A324F-46BC-42A6-BF43-EE24EFAB4E8B}" srcOrd="2" destOrd="0" parTransId="{B459C5A9-B5B4-4388-BF45-03DBACD74A02}" sibTransId="{BD8C2C83-B138-4556-AC72-68108D2C63E3}"/>
    <dgm:cxn modelId="{547F1D73-3BC8-483A-B89D-92698D5A9565}" srcId="{405357D2-824E-4421-84D0-B8C6E8CB680E}" destId="{4F118F02-D10C-49D7-87A2-39C802F38F0E}" srcOrd="1" destOrd="0" parTransId="{58CDE3C9-8DC4-4F3B-BA1D-444E5F8A05B8}" sibTransId="{7E8CD4BD-100E-40B1-B7E1-ED50ACFE1609}"/>
    <dgm:cxn modelId="{F4FA1DAC-C6B6-4B3A-9A60-2466A4074CAB}" type="presOf" srcId="{2BDDF7B3-C2EA-45F7-841F-5669EEF1CF5C}" destId="{CCE1C3EA-8D80-401E-AE27-8EDB7B6A4475}" srcOrd="0" destOrd="2" presId="urn:microsoft.com/office/officeart/2005/8/layout/vList5"/>
    <dgm:cxn modelId="{1721B35C-2147-47DB-BF95-FD0C232E2027}" srcId="{4F118F02-D10C-49D7-87A2-39C802F38F0E}" destId="{42CBEC4F-BCB6-42DD-8A4C-9B373BA5D08D}" srcOrd="3" destOrd="0" parTransId="{23E8D715-1C5D-45C8-90D2-247118A7877B}" sibTransId="{5D3473E9-2178-4F29-9195-15F2E3270788}"/>
    <dgm:cxn modelId="{20816B6E-8613-4C1F-A61A-4A74B050112A}" type="presOf" srcId="{42CBEC4F-BCB6-42DD-8A4C-9B373BA5D08D}" destId="{FA6423B3-D10B-472E-8D1A-DBF447566865}" srcOrd="0" destOrd="3" presId="urn:microsoft.com/office/officeart/2005/8/layout/vList5"/>
    <dgm:cxn modelId="{FD875F99-53F3-4CA1-B4DA-47485C0A13E0}" srcId="{7103206C-4519-4220-966A-A744EFEC2164}" destId="{C4A4B8A3-46B3-4FF3-A1B5-EB04A6BD5A94}" srcOrd="0" destOrd="0" parTransId="{701B343A-63EF-4E92-AD95-807FBCB5A657}" sibTransId="{D5E62C62-3829-4AD4-9F5A-B1B3E576D4D6}"/>
    <dgm:cxn modelId="{CEA0EB2C-49CF-4F67-8597-001B6B61BE95}" type="presOf" srcId="{C4A4B8A3-46B3-4FF3-A1B5-EB04A6BD5A94}" destId="{CCE1C3EA-8D80-401E-AE27-8EDB7B6A4475}" srcOrd="0" destOrd="0" presId="urn:microsoft.com/office/officeart/2005/8/layout/vList5"/>
    <dgm:cxn modelId="{82BCF57B-6A39-4343-BB77-A100515BFB65}" srcId="{4F118F02-D10C-49D7-87A2-39C802F38F0E}" destId="{29CAE09B-55DC-40C3-8167-5EAF1FA9C0CA}" srcOrd="1" destOrd="0" parTransId="{6BD87A29-46B9-4CE4-9C4D-1164436BD091}" sibTransId="{16DF7FAA-5BC8-490D-92D2-C01C6D2C058D}"/>
    <dgm:cxn modelId="{2BBE66FB-F60A-4299-94D2-280A538FA240}" srcId="{7103206C-4519-4220-966A-A744EFEC2164}" destId="{ECBB1DBE-11EB-425F-B449-DD6CB1B53CA0}" srcOrd="1" destOrd="0" parTransId="{80189807-8147-4647-9168-755BB5357078}" sibTransId="{89B8F57B-B54B-48BE-A819-90CF935750F5}"/>
    <dgm:cxn modelId="{2594BD1E-7C3C-43FC-94F3-57ED7BE4C224}" type="presOf" srcId="{A08A324F-46BC-42A6-BF43-EE24EFAB4E8B}" destId="{FA6423B3-D10B-472E-8D1A-DBF447566865}" srcOrd="0" destOrd="2" presId="urn:microsoft.com/office/officeart/2005/8/layout/vList5"/>
    <dgm:cxn modelId="{23C2EF12-AE8D-45C1-B856-88DBDA884E48}" srcId="{4F118F02-D10C-49D7-87A2-39C802F38F0E}" destId="{A65D7C0A-8B78-4755-9966-B711ECCFC1B8}" srcOrd="0" destOrd="0" parTransId="{901D771B-BF3B-4656-8A53-3EFEF7A1E70B}" sibTransId="{679D01B9-DE01-402F-B025-3E68D4276E99}"/>
    <dgm:cxn modelId="{3A12F2E1-92DA-4310-8834-03E012B914D2}" type="presOf" srcId="{7103206C-4519-4220-966A-A744EFEC2164}" destId="{2BCC2BCA-E859-40A1-9A0D-A80D32DD52A1}" srcOrd="0" destOrd="0" presId="urn:microsoft.com/office/officeart/2005/8/layout/vList5"/>
    <dgm:cxn modelId="{EB5CA043-067E-4AA0-BC75-B6893B8E22EA}" srcId="{7103206C-4519-4220-966A-A744EFEC2164}" destId="{2BDDF7B3-C2EA-45F7-841F-5669EEF1CF5C}" srcOrd="2" destOrd="0" parTransId="{E011E67A-2B9D-48EB-BA6E-78A390C2D8FC}" sibTransId="{889BD5B3-DE99-41B2-B97B-631BE86FEB94}"/>
    <dgm:cxn modelId="{8DA6D7CC-E245-475F-87F0-655D6299863B}" type="presOf" srcId="{ECBB1DBE-11EB-425F-B449-DD6CB1B53CA0}" destId="{CCE1C3EA-8D80-401E-AE27-8EDB7B6A4475}" srcOrd="0" destOrd="1" presId="urn:microsoft.com/office/officeart/2005/8/layout/vList5"/>
    <dgm:cxn modelId="{0AD01866-8EB4-45A9-B3E0-1D2ECAA0C375}" type="presParOf" srcId="{D3CC4C2B-B6DE-4F93-8194-CEA5E1D4F486}" destId="{30064BE6-A436-46A5-B9C9-EDCE63FF4E9E}" srcOrd="0" destOrd="0" presId="urn:microsoft.com/office/officeart/2005/8/layout/vList5"/>
    <dgm:cxn modelId="{956C1AD6-35F5-4E14-9C6C-452EBEA981B1}" type="presParOf" srcId="{30064BE6-A436-46A5-B9C9-EDCE63FF4E9E}" destId="{2BCC2BCA-E859-40A1-9A0D-A80D32DD52A1}" srcOrd="0" destOrd="0" presId="urn:microsoft.com/office/officeart/2005/8/layout/vList5"/>
    <dgm:cxn modelId="{4EF797EF-019F-48B1-823A-591448E2547D}" type="presParOf" srcId="{30064BE6-A436-46A5-B9C9-EDCE63FF4E9E}" destId="{CCE1C3EA-8D80-401E-AE27-8EDB7B6A4475}" srcOrd="1" destOrd="0" presId="urn:microsoft.com/office/officeart/2005/8/layout/vList5"/>
    <dgm:cxn modelId="{62E3F19E-019E-43C6-BD4D-62584C6AA5C0}" type="presParOf" srcId="{D3CC4C2B-B6DE-4F93-8194-CEA5E1D4F486}" destId="{CEAF2D71-4261-4BC2-96FF-95546E9EBF32}" srcOrd="1" destOrd="0" presId="urn:microsoft.com/office/officeart/2005/8/layout/vList5"/>
    <dgm:cxn modelId="{4E5F34D2-4782-4202-BE02-EF0767823AF3}" type="presParOf" srcId="{D3CC4C2B-B6DE-4F93-8194-CEA5E1D4F486}" destId="{9F482CC5-E58D-4F65-8023-E9518657FA0C}" srcOrd="2" destOrd="0" presId="urn:microsoft.com/office/officeart/2005/8/layout/vList5"/>
    <dgm:cxn modelId="{5F9B697C-4DED-4ABE-AF57-AD8E1A44FAB0}" type="presParOf" srcId="{9F482CC5-E58D-4F65-8023-E9518657FA0C}" destId="{131D1FA0-95FA-49CA-9BE3-938707EB2DDD}" srcOrd="0" destOrd="0" presId="urn:microsoft.com/office/officeart/2005/8/layout/vList5"/>
    <dgm:cxn modelId="{5730D848-1871-432F-B478-EDE1209A969D}" type="presParOf" srcId="{9F482CC5-E58D-4F65-8023-E9518657FA0C}" destId="{FA6423B3-D10B-472E-8D1A-DBF44756686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05357D2-824E-4421-84D0-B8C6E8CB680E}"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ECBB1DBE-11EB-425F-B449-DD6CB1B53CA0}">
      <dgm:prSet/>
      <dgm:spPr/>
      <dgm:t>
        <a:bodyPr/>
        <a:lstStyle/>
        <a:p>
          <a:r>
            <a:rPr lang="fi-FI" b="0" u="none" dirty="0" smtClean="0"/>
            <a:t>ENNEN TULKKAUSTA</a:t>
          </a:r>
          <a:endParaRPr lang="fi-FI" b="0" u="none" dirty="0"/>
        </a:p>
      </dgm:t>
    </dgm:pt>
    <dgm:pt modelId="{80189807-8147-4647-9168-755BB5357078}" type="parTrans" cxnId="{2BBE66FB-F60A-4299-94D2-280A538FA240}">
      <dgm:prSet/>
      <dgm:spPr/>
      <dgm:t>
        <a:bodyPr/>
        <a:lstStyle/>
        <a:p>
          <a:endParaRPr lang="en-US"/>
        </a:p>
      </dgm:t>
    </dgm:pt>
    <dgm:pt modelId="{89B8F57B-B54B-48BE-A819-90CF935750F5}" type="sibTrans" cxnId="{2BBE66FB-F60A-4299-94D2-280A538FA240}">
      <dgm:prSet/>
      <dgm:spPr/>
      <dgm:t>
        <a:bodyPr/>
        <a:lstStyle/>
        <a:p>
          <a:endParaRPr lang="en-US"/>
        </a:p>
      </dgm:t>
    </dgm:pt>
    <dgm:pt modelId="{005CB0FF-97C6-4B31-8BDA-163DF233984F}">
      <dgm:prSet/>
      <dgm:spPr/>
      <dgm:t>
        <a:bodyPr/>
        <a:lstStyle/>
        <a:p>
          <a:r>
            <a:rPr lang="fi-FI" dirty="0" smtClean="0"/>
            <a:t>Tilaa tulkki hyvissä ajoin</a:t>
          </a:r>
          <a:endParaRPr lang="fi-FI" b="0" u="none" dirty="0"/>
        </a:p>
      </dgm:t>
    </dgm:pt>
    <dgm:pt modelId="{18B22022-32EA-47C0-8D26-EC40D50A3835}" type="parTrans" cxnId="{05ED5DB0-1F84-4099-91A4-060AFDDC6329}">
      <dgm:prSet/>
      <dgm:spPr/>
      <dgm:t>
        <a:bodyPr/>
        <a:lstStyle/>
        <a:p>
          <a:endParaRPr lang="en-US"/>
        </a:p>
      </dgm:t>
    </dgm:pt>
    <dgm:pt modelId="{3B2B54F3-1869-4F7F-88CE-645F169D1844}" type="sibTrans" cxnId="{05ED5DB0-1F84-4099-91A4-060AFDDC6329}">
      <dgm:prSet/>
      <dgm:spPr/>
      <dgm:t>
        <a:bodyPr/>
        <a:lstStyle/>
        <a:p>
          <a:endParaRPr lang="en-US"/>
        </a:p>
      </dgm:t>
    </dgm:pt>
    <dgm:pt modelId="{9E5E2BAD-300F-4851-B572-21623616E37C}">
      <dgm:prSet/>
      <dgm:spPr/>
      <dgm:t>
        <a:bodyPr/>
        <a:lstStyle/>
        <a:p>
          <a:r>
            <a:rPr lang="fi-FI" dirty="0" smtClean="0"/>
            <a:t>Tilatessasi tulkkia tulkkikeskuksesta ilmoita:</a:t>
          </a:r>
          <a:endParaRPr lang="fi-FI" dirty="0"/>
        </a:p>
      </dgm:t>
    </dgm:pt>
    <dgm:pt modelId="{ECF33783-94C1-444E-BAD5-5F7E77475FE7}" type="parTrans" cxnId="{9CCFF17A-5646-44EE-A79D-C496CD7FC06E}">
      <dgm:prSet/>
      <dgm:spPr/>
      <dgm:t>
        <a:bodyPr/>
        <a:lstStyle/>
        <a:p>
          <a:endParaRPr lang="en-US"/>
        </a:p>
      </dgm:t>
    </dgm:pt>
    <dgm:pt modelId="{E2E65F27-FF03-44E8-949F-4E22EC15C8A5}" type="sibTrans" cxnId="{9CCFF17A-5646-44EE-A79D-C496CD7FC06E}">
      <dgm:prSet/>
      <dgm:spPr/>
      <dgm:t>
        <a:bodyPr/>
        <a:lstStyle/>
        <a:p>
          <a:endParaRPr lang="en-US"/>
        </a:p>
      </dgm:t>
    </dgm:pt>
    <dgm:pt modelId="{F5838963-48D3-4F38-BEAF-A2546151E09D}">
      <dgm:prSet/>
      <dgm:spPr/>
      <dgm:t>
        <a:bodyPr/>
        <a:lstStyle/>
        <a:p>
          <a:r>
            <a:rPr lang="fi-FI" i="1" dirty="0" smtClean="0"/>
            <a:t>Läheinen sukulaisuus</a:t>
          </a:r>
          <a:endParaRPr lang="fi-FI" i="1" dirty="0"/>
        </a:p>
      </dgm:t>
    </dgm:pt>
    <dgm:pt modelId="{9D0E2982-F60B-464B-B2CA-E94B5269CDD1}" type="parTrans" cxnId="{CFBEBFCA-AEFE-4432-A903-38103128F33A}">
      <dgm:prSet/>
      <dgm:spPr/>
      <dgm:t>
        <a:bodyPr/>
        <a:lstStyle/>
        <a:p>
          <a:endParaRPr lang="en-US"/>
        </a:p>
      </dgm:t>
    </dgm:pt>
    <dgm:pt modelId="{900960F4-D58C-4345-8AD7-DA934DBD5FEB}" type="sibTrans" cxnId="{CFBEBFCA-AEFE-4432-A903-38103128F33A}">
      <dgm:prSet/>
      <dgm:spPr/>
      <dgm:t>
        <a:bodyPr/>
        <a:lstStyle/>
        <a:p>
          <a:endParaRPr lang="en-US"/>
        </a:p>
      </dgm:t>
    </dgm:pt>
    <dgm:pt modelId="{8063E3B5-C27A-449B-B126-7D654907AAA4}">
      <dgm:prSet/>
      <dgm:spPr/>
      <dgm:t>
        <a:bodyPr/>
        <a:lstStyle/>
        <a:p>
          <a:r>
            <a:rPr lang="fi-FI" i="1" dirty="0" smtClean="0"/>
            <a:t>Taloudellinen riippuvuus</a:t>
          </a:r>
          <a:endParaRPr lang="fi-FI" i="1" dirty="0"/>
        </a:p>
      </dgm:t>
    </dgm:pt>
    <dgm:pt modelId="{C71417A5-5B7E-4F79-A675-64D844A557B5}" type="parTrans" cxnId="{86491034-8431-4F6E-9F00-B9AE180B3D91}">
      <dgm:prSet/>
      <dgm:spPr/>
      <dgm:t>
        <a:bodyPr/>
        <a:lstStyle/>
        <a:p>
          <a:endParaRPr lang="en-US"/>
        </a:p>
      </dgm:t>
    </dgm:pt>
    <dgm:pt modelId="{81C7BA02-4AC4-4E8E-98B4-7B3A144700BF}" type="sibTrans" cxnId="{86491034-8431-4F6E-9F00-B9AE180B3D91}">
      <dgm:prSet/>
      <dgm:spPr/>
      <dgm:t>
        <a:bodyPr/>
        <a:lstStyle/>
        <a:p>
          <a:endParaRPr lang="en-US"/>
        </a:p>
      </dgm:t>
    </dgm:pt>
    <dgm:pt modelId="{01AD1CE7-14FD-4B67-BE30-A2DC9A03E41F}">
      <dgm:prSet/>
      <dgm:spPr/>
      <dgm:t>
        <a:bodyPr/>
        <a:lstStyle/>
        <a:p>
          <a:r>
            <a:rPr lang="fi-FI" i="1" dirty="0" smtClean="0"/>
            <a:t>Voimakas tunneside</a:t>
          </a:r>
          <a:endParaRPr lang="fi-FI" i="1" dirty="0"/>
        </a:p>
      </dgm:t>
    </dgm:pt>
    <dgm:pt modelId="{C09E3073-0688-4517-9548-E778739A9C6C}" type="parTrans" cxnId="{91D84334-70E2-499C-B67F-4B3CDD297E2E}">
      <dgm:prSet/>
      <dgm:spPr/>
      <dgm:t>
        <a:bodyPr/>
        <a:lstStyle/>
        <a:p>
          <a:endParaRPr lang="en-US"/>
        </a:p>
      </dgm:t>
    </dgm:pt>
    <dgm:pt modelId="{F1EE0B32-1D29-40B3-A1EB-CF97395F3C9D}" type="sibTrans" cxnId="{91D84334-70E2-499C-B67F-4B3CDD297E2E}">
      <dgm:prSet/>
      <dgm:spPr/>
      <dgm:t>
        <a:bodyPr/>
        <a:lstStyle/>
        <a:p>
          <a:endParaRPr lang="en-US"/>
        </a:p>
      </dgm:t>
    </dgm:pt>
    <dgm:pt modelId="{9BB9344E-F6E7-435C-97D2-1C74541ACE25}">
      <dgm:prSet/>
      <dgm:spPr/>
      <dgm:t>
        <a:bodyPr/>
        <a:lstStyle/>
        <a:p>
          <a:r>
            <a:rPr lang="fi-FI" dirty="0" smtClean="0"/>
            <a:t>5. </a:t>
          </a:r>
          <a:r>
            <a:rPr lang="fi-FI" dirty="0" smtClean="0"/>
            <a:t>Tulkkauksen aihe, jotta tulkki voi valmistautua etukäteen.</a:t>
          </a:r>
          <a:endParaRPr lang="fi-FI" dirty="0"/>
        </a:p>
      </dgm:t>
    </dgm:pt>
    <dgm:pt modelId="{D46301F9-F90E-4628-9030-411F9764875D}" type="parTrans" cxnId="{8577774E-A677-4010-AEBB-A46C0A761DC0}">
      <dgm:prSet/>
      <dgm:spPr/>
      <dgm:t>
        <a:bodyPr/>
        <a:lstStyle/>
        <a:p>
          <a:endParaRPr lang="en-US"/>
        </a:p>
      </dgm:t>
    </dgm:pt>
    <dgm:pt modelId="{CEA8DF4F-2A9F-4CA2-A24B-D95EFACF6563}" type="sibTrans" cxnId="{8577774E-A677-4010-AEBB-A46C0A761DC0}">
      <dgm:prSet/>
      <dgm:spPr/>
      <dgm:t>
        <a:bodyPr/>
        <a:lstStyle/>
        <a:p>
          <a:endParaRPr lang="en-US"/>
        </a:p>
      </dgm:t>
    </dgm:pt>
    <dgm:pt modelId="{6B14DA00-04DA-4A54-BD44-D3047683BAE7}">
      <dgm:prSet/>
      <dgm:spPr/>
      <dgm:t>
        <a:bodyPr/>
        <a:lstStyle/>
        <a:p>
          <a:r>
            <a:rPr lang="fi-FI" dirty="0" smtClean="0"/>
            <a:t>Tulkki </a:t>
          </a:r>
          <a:r>
            <a:rPr lang="fi-FI" dirty="0" smtClean="0"/>
            <a:t>voi jäävätä itsensä, jos hän on esteellinen</a:t>
          </a:r>
          <a:endParaRPr lang="fi-FI" dirty="0"/>
        </a:p>
      </dgm:t>
    </dgm:pt>
    <dgm:pt modelId="{FDB170B1-56AF-43BC-83EF-14E707D6BD48}" type="parTrans" cxnId="{0A1F09DE-9478-4DB1-AA46-8853E70D2DA3}">
      <dgm:prSet/>
      <dgm:spPr/>
      <dgm:t>
        <a:bodyPr/>
        <a:lstStyle/>
        <a:p>
          <a:endParaRPr lang="en-US"/>
        </a:p>
      </dgm:t>
    </dgm:pt>
    <dgm:pt modelId="{9CE078A0-4D92-4D48-BE09-3CF3E846B34B}" type="sibTrans" cxnId="{0A1F09DE-9478-4DB1-AA46-8853E70D2DA3}">
      <dgm:prSet/>
      <dgm:spPr/>
      <dgm:t>
        <a:bodyPr/>
        <a:lstStyle/>
        <a:p>
          <a:endParaRPr lang="en-US"/>
        </a:p>
      </dgm:t>
    </dgm:pt>
    <dgm:pt modelId="{266461F5-CFD4-46F5-B65E-765220BF5E64}">
      <dgm:prSet/>
      <dgm:spPr/>
      <dgm:t>
        <a:bodyPr/>
        <a:lstStyle/>
        <a:p>
          <a:r>
            <a:rPr lang="fi-FI" dirty="0" smtClean="0"/>
            <a:t>1. Kieli, päivämäärä, kellonaika</a:t>
          </a:r>
          <a:endParaRPr lang="fi-FI" dirty="0"/>
        </a:p>
      </dgm:t>
    </dgm:pt>
    <dgm:pt modelId="{64DF32C4-561D-4336-A01A-5214EC347B3C}" type="parTrans" cxnId="{AD28F9D8-F297-4999-B005-5FDFF5B8A398}">
      <dgm:prSet/>
      <dgm:spPr/>
      <dgm:t>
        <a:bodyPr/>
        <a:lstStyle/>
        <a:p>
          <a:endParaRPr lang="en-US"/>
        </a:p>
      </dgm:t>
    </dgm:pt>
    <dgm:pt modelId="{58C42511-0873-4860-9F58-BA003CDF0C99}" type="sibTrans" cxnId="{AD28F9D8-F297-4999-B005-5FDFF5B8A398}">
      <dgm:prSet/>
      <dgm:spPr/>
      <dgm:t>
        <a:bodyPr/>
        <a:lstStyle/>
        <a:p>
          <a:endParaRPr lang="en-US"/>
        </a:p>
      </dgm:t>
    </dgm:pt>
    <dgm:pt modelId="{30A552EE-D074-49EC-BA5A-3CAC367F19D9}">
      <dgm:prSet/>
      <dgm:spPr/>
      <dgm:t>
        <a:bodyPr/>
        <a:lstStyle/>
        <a:p>
          <a:r>
            <a:rPr lang="fi-FI" dirty="0" smtClean="0"/>
            <a:t>3. Tulkkipalvelua käyttävän viranomaisen nimi</a:t>
          </a:r>
          <a:endParaRPr lang="fi-FI" dirty="0"/>
        </a:p>
      </dgm:t>
    </dgm:pt>
    <dgm:pt modelId="{A9536327-B51A-488B-9B6D-073426AB0343}" type="parTrans" cxnId="{C759A18E-0C19-4EBD-A0A2-4027E2DCFC46}">
      <dgm:prSet/>
      <dgm:spPr/>
      <dgm:t>
        <a:bodyPr/>
        <a:lstStyle/>
        <a:p>
          <a:endParaRPr lang="en-US"/>
        </a:p>
      </dgm:t>
    </dgm:pt>
    <dgm:pt modelId="{867D1898-EAC4-49C1-AD3C-504E8FB1AF24}" type="sibTrans" cxnId="{C759A18E-0C19-4EBD-A0A2-4027E2DCFC46}">
      <dgm:prSet/>
      <dgm:spPr/>
      <dgm:t>
        <a:bodyPr/>
        <a:lstStyle/>
        <a:p>
          <a:endParaRPr lang="en-US"/>
        </a:p>
      </dgm:t>
    </dgm:pt>
    <dgm:pt modelId="{E277F705-CBE8-454F-B21C-D128B95AF209}">
      <dgm:prSet/>
      <dgm:spPr/>
      <dgm:t>
        <a:bodyPr/>
        <a:lstStyle/>
        <a:p>
          <a:r>
            <a:rPr lang="fi-FI" dirty="0" smtClean="0"/>
            <a:t>2. Tulkkauspaikka</a:t>
          </a:r>
          <a:endParaRPr lang="fi-FI" dirty="0"/>
        </a:p>
      </dgm:t>
    </dgm:pt>
    <dgm:pt modelId="{53CB0047-E65A-4A2F-A24A-A75E8AD72F01}" type="sibTrans" cxnId="{532480FD-3ECE-4D0F-8157-F7159136781E}">
      <dgm:prSet/>
      <dgm:spPr/>
      <dgm:t>
        <a:bodyPr/>
        <a:lstStyle/>
        <a:p>
          <a:endParaRPr lang="en-US"/>
        </a:p>
      </dgm:t>
    </dgm:pt>
    <dgm:pt modelId="{BCE7C081-6690-4675-AC7D-4CF8560ECD5C}" type="parTrans" cxnId="{532480FD-3ECE-4D0F-8157-F7159136781E}">
      <dgm:prSet/>
      <dgm:spPr/>
      <dgm:t>
        <a:bodyPr/>
        <a:lstStyle/>
        <a:p>
          <a:endParaRPr lang="en-US"/>
        </a:p>
      </dgm:t>
    </dgm:pt>
    <dgm:pt modelId="{833740FA-1860-495B-BB66-036658298828}">
      <dgm:prSet/>
      <dgm:spPr/>
      <dgm:t>
        <a:bodyPr/>
        <a:lstStyle/>
        <a:p>
          <a:r>
            <a:rPr lang="fi-FI" dirty="0" smtClean="0"/>
            <a:t>4. Maahanmuuttajan nimi, joka on tärkeä, koska</a:t>
          </a:r>
          <a:endParaRPr lang="fi-FI" dirty="0"/>
        </a:p>
      </dgm:t>
    </dgm:pt>
    <dgm:pt modelId="{A433A491-9B17-42BB-9B1F-A82766B7D765}" type="parTrans" cxnId="{B6224B26-C02E-484F-ACC4-EE6443003D84}">
      <dgm:prSet/>
      <dgm:spPr/>
      <dgm:t>
        <a:bodyPr/>
        <a:lstStyle/>
        <a:p>
          <a:endParaRPr lang="en-US"/>
        </a:p>
      </dgm:t>
    </dgm:pt>
    <dgm:pt modelId="{3F3D11E8-E171-4EEC-80CD-AAD82F67CE41}" type="sibTrans" cxnId="{B6224B26-C02E-484F-ACC4-EE6443003D84}">
      <dgm:prSet/>
      <dgm:spPr/>
      <dgm:t>
        <a:bodyPr/>
        <a:lstStyle/>
        <a:p>
          <a:endParaRPr lang="en-US"/>
        </a:p>
      </dgm:t>
    </dgm:pt>
    <dgm:pt modelId="{D3CC4C2B-B6DE-4F93-8194-CEA5E1D4F486}" type="pres">
      <dgm:prSet presAssocID="{405357D2-824E-4421-84D0-B8C6E8CB680E}" presName="Name0" presStyleCnt="0">
        <dgm:presLayoutVars>
          <dgm:dir/>
          <dgm:animLvl val="lvl"/>
          <dgm:resizeHandles val="exact"/>
        </dgm:presLayoutVars>
      </dgm:prSet>
      <dgm:spPr/>
      <dgm:t>
        <a:bodyPr/>
        <a:lstStyle/>
        <a:p>
          <a:endParaRPr lang="fi-FI"/>
        </a:p>
      </dgm:t>
    </dgm:pt>
    <dgm:pt modelId="{99F46F5B-F21B-4B67-85FF-3552685FF9D7}" type="pres">
      <dgm:prSet presAssocID="{ECBB1DBE-11EB-425F-B449-DD6CB1B53CA0}" presName="linNode" presStyleCnt="0"/>
      <dgm:spPr/>
    </dgm:pt>
    <dgm:pt modelId="{FFD1A95B-9356-4B33-B9AB-AD6447AE7274}" type="pres">
      <dgm:prSet presAssocID="{ECBB1DBE-11EB-425F-B449-DD6CB1B53CA0}" presName="parentText" presStyleLbl="node1" presStyleIdx="0" presStyleCnt="1">
        <dgm:presLayoutVars>
          <dgm:chMax val="1"/>
          <dgm:bulletEnabled val="1"/>
        </dgm:presLayoutVars>
      </dgm:prSet>
      <dgm:spPr/>
      <dgm:t>
        <a:bodyPr/>
        <a:lstStyle/>
        <a:p>
          <a:endParaRPr lang="en-US"/>
        </a:p>
      </dgm:t>
    </dgm:pt>
    <dgm:pt modelId="{EE6A0958-DAEA-423A-A7DF-014648768F65}" type="pres">
      <dgm:prSet presAssocID="{ECBB1DBE-11EB-425F-B449-DD6CB1B53CA0}" presName="descendantText" presStyleLbl="alignAccFollowNode1" presStyleIdx="0" presStyleCnt="1" custScaleY="124980">
        <dgm:presLayoutVars>
          <dgm:bulletEnabled val="1"/>
        </dgm:presLayoutVars>
      </dgm:prSet>
      <dgm:spPr/>
      <dgm:t>
        <a:bodyPr/>
        <a:lstStyle/>
        <a:p>
          <a:endParaRPr lang="en-US"/>
        </a:p>
      </dgm:t>
    </dgm:pt>
  </dgm:ptLst>
  <dgm:cxnLst>
    <dgm:cxn modelId="{90A879FA-C232-4550-8B92-3C49C6117967}" type="presOf" srcId="{01AD1CE7-14FD-4B67-BE30-A2DC9A03E41F}" destId="{EE6A0958-DAEA-423A-A7DF-014648768F65}" srcOrd="0" destOrd="9" presId="urn:microsoft.com/office/officeart/2005/8/layout/vList5"/>
    <dgm:cxn modelId="{2257A01F-202C-45BE-8B64-6D4D232A3CC4}" type="presOf" srcId="{9E5E2BAD-300F-4851-B572-21623616E37C}" destId="{EE6A0958-DAEA-423A-A7DF-014648768F65}" srcOrd="0" destOrd="1" presId="urn:microsoft.com/office/officeart/2005/8/layout/vList5"/>
    <dgm:cxn modelId="{C759A18E-0C19-4EBD-A0A2-4027E2DCFC46}" srcId="{ECBB1DBE-11EB-425F-B449-DD6CB1B53CA0}" destId="{30A552EE-D074-49EC-BA5A-3CAC367F19D9}" srcOrd="4" destOrd="0" parTransId="{A9536327-B51A-488B-9B6D-073426AB0343}" sibTransId="{867D1898-EAC4-49C1-AD3C-504E8FB1AF24}"/>
    <dgm:cxn modelId="{D52BD6F9-7EB7-4DFD-88DC-0856EF63D044}" type="presOf" srcId="{ECBB1DBE-11EB-425F-B449-DD6CB1B53CA0}" destId="{FFD1A95B-9356-4B33-B9AB-AD6447AE7274}" srcOrd="0" destOrd="0" presId="urn:microsoft.com/office/officeart/2005/8/layout/vList5"/>
    <dgm:cxn modelId="{91D84334-70E2-499C-B67F-4B3CDD297E2E}" srcId="{6B14DA00-04DA-4A54-BD44-D3047683BAE7}" destId="{01AD1CE7-14FD-4B67-BE30-A2DC9A03E41F}" srcOrd="2" destOrd="0" parTransId="{C09E3073-0688-4517-9548-E778739A9C6C}" sibTransId="{F1EE0B32-1D29-40B3-A1EB-CF97395F3C9D}"/>
    <dgm:cxn modelId="{86491034-8431-4F6E-9F00-B9AE180B3D91}" srcId="{6B14DA00-04DA-4A54-BD44-D3047683BAE7}" destId="{8063E3B5-C27A-449B-B126-7D654907AAA4}" srcOrd="1" destOrd="0" parTransId="{C71417A5-5B7E-4F79-A675-64D844A557B5}" sibTransId="{81C7BA02-4AC4-4E8E-98B4-7B3A144700BF}"/>
    <dgm:cxn modelId="{AA695029-3FAC-4167-BFBC-89C0C017DCEB}" type="presOf" srcId="{005CB0FF-97C6-4B31-8BDA-163DF233984F}" destId="{EE6A0958-DAEA-423A-A7DF-014648768F65}" srcOrd="0" destOrd="0" presId="urn:microsoft.com/office/officeart/2005/8/layout/vList5"/>
    <dgm:cxn modelId="{B141706A-5791-493A-B95E-51566DF65F4A}" type="presOf" srcId="{266461F5-CFD4-46F5-B65E-765220BF5E64}" destId="{EE6A0958-DAEA-423A-A7DF-014648768F65}" srcOrd="0" destOrd="2" presId="urn:microsoft.com/office/officeart/2005/8/layout/vList5"/>
    <dgm:cxn modelId="{1CAB4C5F-B5FC-435F-9BC6-106466502C3E}" type="presOf" srcId="{9BB9344E-F6E7-435C-97D2-1C74541ACE25}" destId="{EE6A0958-DAEA-423A-A7DF-014648768F65}" srcOrd="0" destOrd="10" presId="urn:microsoft.com/office/officeart/2005/8/layout/vList5"/>
    <dgm:cxn modelId="{9FD1D1E1-6588-4B8F-95E6-07B009B07FCA}" type="presOf" srcId="{405357D2-824E-4421-84D0-B8C6E8CB680E}" destId="{D3CC4C2B-B6DE-4F93-8194-CEA5E1D4F486}" srcOrd="0" destOrd="0" presId="urn:microsoft.com/office/officeart/2005/8/layout/vList5"/>
    <dgm:cxn modelId="{59B1C7A5-7078-4804-8A70-45B7E5C0650D}" type="presOf" srcId="{6B14DA00-04DA-4A54-BD44-D3047683BAE7}" destId="{EE6A0958-DAEA-423A-A7DF-014648768F65}" srcOrd="0" destOrd="6" presId="urn:microsoft.com/office/officeart/2005/8/layout/vList5"/>
    <dgm:cxn modelId="{A22186F9-CD50-4486-8DC1-D98B7DB16831}" type="presOf" srcId="{F5838963-48D3-4F38-BEAF-A2546151E09D}" destId="{EE6A0958-DAEA-423A-A7DF-014648768F65}" srcOrd="0" destOrd="7" presId="urn:microsoft.com/office/officeart/2005/8/layout/vList5"/>
    <dgm:cxn modelId="{5EFDDCF6-7A25-4637-8ACD-2F3334C7ECE5}" type="presOf" srcId="{30A552EE-D074-49EC-BA5A-3CAC367F19D9}" destId="{EE6A0958-DAEA-423A-A7DF-014648768F65}" srcOrd="0" destOrd="4" presId="urn:microsoft.com/office/officeart/2005/8/layout/vList5"/>
    <dgm:cxn modelId="{8577774E-A677-4010-AEBB-A46C0A761DC0}" srcId="{ECBB1DBE-11EB-425F-B449-DD6CB1B53CA0}" destId="{9BB9344E-F6E7-435C-97D2-1C74541ACE25}" srcOrd="6" destOrd="0" parTransId="{D46301F9-F90E-4628-9030-411F9764875D}" sibTransId="{CEA8DF4F-2A9F-4CA2-A24B-D95EFACF6563}"/>
    <dgm:cxn modelId="{B6224B26-C02E-484F-ACC4-EE6443003D84}" srcId="{ECBB1DBE-11EB-425F-B449-DD6CB1B53CA0}" destId="{833740FA-1860-495B-BB66-036658298828}" srcOrd="5" destOrd="0" parTransId="{A433A491-9B17-42BB-9B1F-A82766B7D765}" sibTransId="{3F3D11E8-E171-4EEC-80CD-AAD82F67CE41}"/>
    <dgm:cxn modelId="{86CACEEA-22DE-4CCF-866E-AC4DFEA5A480}" type="presOf" srcId="{8063E3B5-C27A-449B-B126-7D654907AAA4}" destId="{EE6A0958-DAEA-423A-A7DF-014648768F65}" srcOrd="0" destOrd="8" presId="urn:microsoft.com/office/officeart/2005/8/layout/vList5"/>
    <dgm:cxn modelId="{E2553EF9-C7D9-4BEE-A78D-5BB96EC57820}" type="presOf" srcId="{833740FA-1860-495B-BB66-036658298828}" destId="{EE6A0958-DAEA-423A-A7DF-014648768F65}" srcOrd="0" destOrd="5" presId="urn:microsoft.com/office/officeart/2005/8/layout/vList5"/>
    <dgm:cxn modelId="{0A1F09DE-9478-4DB1-AA46-8853E70D2DA3}" srcId="{833740FA-1860-495B-BB66-036658298828}" destId="{6B14DA00-04DA-4A54-BD44-D3047683BAE7}" srcOrd="0" destOrd="0" parTransId="{FDB170B1-56AF-43BC-83EF-14E707D6BD48}" sibTransId="{9CE078A0-4D92-4D48-BE09-3CF3E846B34B}"/>
    <dgm:cxn modelId="{2BBE66FB-F60A-4299-94D2-280A538FA240}" srcId="{405357D2-824E-4421-84D0-B8C6E8CB680E}" destId="{ECBB1DBE-11EB-425F-B449-DD6CB1B53CA0}" srcOrd="0" destOrd="0" parTransId="{80189807-8147-4647-9168-755BB5357078}" sibTransId="{89B8F57B-B54B-48BE-A819-90CF935750F5}"/>
    <dgm:cxn modelId="{532480FD-3ECE-4D0F-8157-F7159136781E}" srcId="{ECBB1DBE-11EB-425F-B449-DD6CB1B53CA0}" destId="{E277F705-CBE8-454F-B21C-D128B95AF209}" srcOrd="3" destOrd="0" parTransId="{BCE7C081-6690-4675-AC7D-4CF8560ECD5C}" sibTransId="{53CB0047-E65A-4A2F-A24A-A75E8AD72F01}"/>
    <dgm:cxn modelId="{9CCFF17A-5646-44EE-A79D-C496CD7FC06E}" srcId="{ECBB1DBE-11EB-425F-B449-DD6CB1B53CA0}" destId="{9E5E2BAD-300F-4851-B572-21623616E37C}" srcOrd="1" destOrd="0" parTransId="{ECF33783-94C1-444E-BAD5-5F7E77475FE7}" sibTransId="{E2E65F27-FF03-44E8-949F-4E22EC15C8A5}"/>
    <dgm:cxn modelId="{05ED5DB0-1F84-4099-91A4-060AFDDC6329}" srcId="{ECBB1DBE-11EB-425F-B449-DD6CB1B53CA0}" destId="{005CB0FF-97C6-4B31-8BDA-163DF233984F}" srcOrd="0" destOrd="0" parTransId="{18B22022-32EA-47C0-8D26-EC40D50A3835}" sibTransId="{3B2B54F3-1869-4F7F-88CE-645F169D1844}"/>
    <dgm:cxn modelId="{00A6F5FD-4946-41EA-8548-ED7CD33F0DA6}" type="presOf" srcId="{E277F705-CBE8-454F-B21C-D128B95AF209}" destId="{EE6A0958-DAEA-423A-A7DF-014648768F65}" srcOrd="0" destOrd="3" presId="urn:microsoft.com/office/officeart/2005/8/layout/vList5"/>
    <dgm:cxn modelId="{CFBEBFCA-AEFE-4432-A903-38103128F33A}" srcId="{6B14DA00-04DA-4A54-BD44-D3047683BAE7}" destId="{F5838963-48D3-4F38-BEAF-A2546151E09D}" srcOrd="0" destOrd="0" parTransId="{9D0E2982-F60B-464B-B2CA-E94B5269CDD1}" sibTransId="{900960F4-D58C-4345-8AD7-DA934DBD5FEB}"/>
    <dgm:cxn modelId="{AD28F9D8-F297-4999-B005-5FDFF5B8A398}" srcId="{ECBB1DBE-11EB-425F-B449-DD6CB1B53CA0}" destId="{266461F5-CFD4-46F5-B65E-765220BF5E64}" srcOrd="2" destOrd="0" parTransId="{64DF32C4-561D-4336-A01A-5214EC347B3C}" sibTransId="{58C42511-0873-4860-9F58-BA003CDF0C99}"/>
    <dgm:cxn modelId="{659D6BA0-78D8-4666-B4B6-D4A6BEA0705C}" type="presParOf" srcId="{D3CC4C2B-B6DE-4F93-8194-CEA5E1D4F486}" destId="{99F46F5B-F21B-4B67-85FF-3552685FF9D7}" srcOrd="0" destOrd="0" presId="urn:microsoft.com/office/officeart/2005/8/layout/vList5"/>
    <dgm:cxn modelId="{707BA9F8-27DF-482D-8F8C-2F4BF7227783}" type="presParOf" srcId="{99F46F5B-F21B-4B67-85FF-3552685FF9D7}" destId="{FFD1A95B-9356-4B33-B9AB-AD6447AE7274}" srcOrd="0" destOrd="0" presId="urn:microsoft.com/office/officeart/2005/8/layout/vList5"/>
    <dgm:cxn modelId="{7253637B-0E8D-44A6-BA02-2CFCAD9E1582}" type="presParOf" srcId="{99F46F5B-F21B-4B67-85FF-3552685FF9D7}" destId="{EE6A0958-DAEA-423A-A7DF-014648768F6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546F7-4A5E-44F5-B7A0-FD42BC8EA465}">
      <dsp:nvSpPr>
        <dsp:cNvPr id="0" name=""/>
        <dsp:cNvSpPr/>
      </dsp:nvSpPr>
      <dsp:spPr>
        <a:xfrm>
          <a:off x="2097313" y="3197634"/>
          <a:ext cx="4074886" cy="4075173"/>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i-FI" sz="1600" b="1" kern="1200" dirty="0" smtClean="0"/>
            <a:t>Kulttuuri: </a:t>
          </a:r>
          <a:r>
            <a:rPr lang="fi-FI" sz="1600" kern="1200" dirty="0" smtClean="0"/>
            <a:t>Tapa ajatella, toimia, ja tuntea ja se siirtyy sukupolvelta toiselle, mutta uusiutuu sukupolvien myötä. Kattaa tavat, moraalikäsitykset, kasvatuksen, politiikan, talouselämän, oikeuslaitoksen, tieteet, taiteet ja uskonnot. Tietyn kulttuurin jäseneksi ei synnytä, vaan ihminen kasvatetaan siihen.</a:t>
          </a:r>
          <a:endParaRPr lang="en-US" sz="1600" kern="1200" dirty="0"/>
        </a:p>
      </dsp:txBody>
      <dsp:txXfrm>
        <a:off x="2694066" y="3794429"/>
        <a:ext cx="2881380" cy="2881583"/>
      </dsp:txXfrm>
    </dsp:sp>
    <dsp:sp modelId="{2C4398C2-A3CD-417A-A4F4-C22A9DF1ADA5}">
      <dsp:nvSpPr>
        <dsp:cNvPr id="0" name=""/>
        <dsp:cNvSpPr/>
      </dsp:nvSpPr>
      <dsp:spPr>
        <a:xfrm>
          <a:off x="0" y="0"/>
          <a:ext cx="4074886" cy="4075173"/>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i-FI" sz="1600" b="1" kern="1200" dirty="0" smtClean="0"/>
            <a:t>Maahanmuuttaja</a:t>
          </a:r>
          <a:r>
            <a:rPr lang="fi-FI" sz="1600" kern="1200" dirty="0" smtClean="0"/>
            <a:t>: Yleiskäsite paluumuuttajille, turvapaikanhakijoille, siirtolaisille ja pakolaisille. Maasta toiseen muuttava henkilö, joka asuu pysyvästi tai väliaikaisesti toisessa maassa, joka ei ole hänen synnyinmaansa, johon hänellä on sosiaalisia siteitä.</a:t>
          </a:r>
        </a:p>
      </dsp:txBody>
      <dsp:txXfrm>
        <a:off x="596753" y="596795"/>
        <a:ext cx="2881380" cy="28815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87841-C9AB-4512-9EA5-E2B152EBCB48}">
      <dsp:nvSpPr>
        <dsp:cNvPr id="0" name=""/>
        <dsp:cNvSpPr/>
      </dsp:nvSpPr>
      <dsp:spPr>
        <a:xfrm>
          <a:off x="61761" y="144719"/>
          <a:ext cx="3816696" cy="3871425"/>
        </a:xfrm>
        <a:prstGeom prst="ellipse">
          <a:avLst/>
        </a:prstGeom>
        <a:blipFill rotWithShape="0">
          <a:blip xmlns:r="http://schemas.openxmlformats.org/officeDocument/2006/relationships" r:embed="rId1">
            <a:duotone>
              <a:schemeClr val="accent1">
                <a:hueOff val="0"/>
                <a:satOff val="0"/>
                <a:lumOff val="0"/>
                <a:alphaOff val="0"/>
                <a:shade val="63000"/>
                <a:tint val="82000"/>
              </a:schemeClr>
              <a:schemeClr val="accent1">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err="1" smtClean="0"/>
            <a:t>Yksilökeskeinen</a:t>
          </a:r>
          <a:r>
            <a:rPr lang="en-US" sz="1800" b="1" kern="1200" dirty="0" smtClean="0"/>
            <a:t> </a:t>
          </a:r>
          <a:r>
            <a:rPr lang="en-US" sz="1800" b="1" kern="1200" dirty="0" err="1" smtClean="0"/>
            <a:t>kulttuuri</a:t>
          </a:r>
          <a:r>
            <a:rPr lang="en-US" sz="1800" b="1" kern="1200" dirty="0" smtClean="0"/>
            <a:t>: </a:t>
          </a:r>
        </a:p>
        <a:p>
          <a:pPr lvl="0" algn="ctr" defTabSz="800100">
            <a:lnSpc>
              <a:spcPct val="90000"/>
            </a:lnSpc>
            <a:spcBef>
              <a:spcPct val="0"/>
            </a:spcBef>
            <a:spcAft>
              <a:spcPct val="35000"/>
            </a:spcAft>
          </a:pPr>
          <a:r>
            <a:rPr lang="en-US" sz="1800" b="1" kern="1200" dirty="0" smtClean="0"/>
            <a:t>- </a:t>
          </a:r>
          <a:r>
            <a:rPr lang="en-US" sz="1800" b="0" kern="1200" dirty="0" smtClean="0"/>
            <a:t>K</a:t>
          </a:r>
          <a:r>
            <a:rPr lang="fi-FI" sz="1700" kern="1200" dirty="0" err="1" smtClean="0"/>
            <a:t>ulttuuri</a:t>
          </a:r>
          <a:r>
            <a:rPr lang="fi-FI" sz="1700" kern="1200" dirty="0" smtClean="0"/>
            <a:t> nähdään yksilönä, jolla on omat tarpeet ja mielipiteet</a:t>
          </a:r>
        </a:p>
        <a:p>
          <a:pPr lvl="0" algn="ctr" defTabSz="800100">
            <a:lnSpc>
              <a:spcPct val="90000"/>
            </a:lnSpc>
            <a:spcBef>
              <a:spcPct val="0"/>
            </a:spcBef>
            <a:spcAft>
              <a:spcPct val="35000"/>
            </a:spcAft>
          </a:pPr>
          <a:r>
            <a:rPr lang="fi-FI" sz="1700" kern="1200" dirty="0" smtClean="0"/>
            <a:t>- Yksilö päättää omista asioistaan itsenäisesti ja omista päätöksistä</a:t>
          </a:r>
        </a:p>
        <a:p>
          <a:pPr lvl="0" algn="ctr" defTabSz="800100">
            <a:lnSpc>
              <a:spcPct val="90000"/>
            </a:lnSpc>
            <a:spcBef>
              <a:spcPct val="0"/>
            </a:spcBef>
            <a:spcAft>
              <a:spcPct val="35000"/>
            </a:spcAft>
          </a:pPr>
          <a:r>
            <a:rPr lang="fi-FI" sz="1700" kern="1200" dirty="0" smtClean="0"/>
            <a:t>- Pienet perheet</a:t>
          </a:r>
          <a:endParaRPr lang="en-US" sz="1700" kern="1200" dirty="0"/>
        </a:p>
      </dsp:txBody>
      <dsp:txXfrm>
        <a:off x="620703" y="711676"/>
        <a:ext cx="2698812" cy="2737511"/>
      </dsp:txXfrm>
    </dsp:sp>
    <dsp:sp modelId="{87250ED1-E759-41EF-A1C0-B9024B70D171}">
      <dsp:nvSpPr>
        <dsp:cNvPr id="0" name=""/>
        <dsp:cNvSpPr/>
      </dsp:nvSpPr>
      <dsp:spPr>
        <a:xfrm rot="3529513">
          <a:off x="4479357" y="2882472"/>
          <a:ext cx="331078" cy="832026"/>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shade val="63000"/>
                <a:tint val="82000"/>
              </a:schemeClr>
              <a:schemeClr val="accent1">
                <a:tint val="60000"/>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503311" y="3006387"/>
        <a:ext cx="231755" cy="499216"/>
      </dsp:txXfrm>
    </dsp:sp>
    <dsp:sp modelId="{03A1A999-F47A-46EE-8D6A-15C990A2353E}">
      <dsp:nvSpPr>
        <dsp:cNvPr id="0" name=""/>
        <dsp:cNvSpPr/>
      </dsp:nvSpPr>
      <dsp:spPr>
        <a:xfrm>
          <a:off x="2041995" y="4393181"/>
          <a:ext cx="4337409" cy="4049441"/>
        </a:xfrm>
        <a:prstGeom prst="ellipse">
          <a:avLst/>
        </a:prstGeom>
        <a:blipFill rotWithShape="0">
          <a:blip xmlns:r="http://schemas.openxmlformats.org/officeDocument/2006/relationships" r:embed="rId1">
            <a:duotone>
              <a:schemeClr val="accent1">
                <a:hueOff val="0"/>
                <a:satOff val="0"/>
                <a:lumOff val="0"/>
                <a:alphaOff val="0"/>
                <a:shade val="63000"/>
                <a:tint val="82000"/>
              </a:schemeClr>
              <a:schemeClr val="accent1">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b="1" kern="1200" dirty="0" err="1" smtClean="0"/>
            <a:t>Yhteisökeskeinen</a:t>
          </a:r>
          <a:r>
            <a:rPr lang="en-US" sz="2100" b="1" kern="1200" dirty="0" smtClean="0"/>
            <a:t> </a:t>
          </a:r>
          <a:r>
            <a:rPr lang="en-US" sz="2100" b="1" kern="1200" dirty="0" err="1" smtClean="0"/>
            <a:t>kulttuuri</a:t>
          </a:r>
          <a:r>
            <a:rPr lang="en-US" sz="2100" kern="1200" dirty="0" smtClean="0"/>
            <a:t> :</a:t>
          </a:r>
        </a:p>
        <a:p>
          <a:pPr lvl="0" algn="ctr" defTabSz="933450">
            <a:lnSpc>
              <a:spcPct val="90000"/>
            </a:lnSpc>
            <a:spcBef>
              <a:spcPct val="0"/>
            </a:spcBef>
            <a:spcAft>
              <a:spcPct val="35000"/>
            </a:spcAft>
          </a:pPr>
          <a:r>
            <a:rPr lang="fi-FI" sz="2100" kern="1200" dirty="0" smtClean="0"/>
            <a:t>- Mielletään  perheen useamman sukupolven ja aikuisen suurperheeksi</a:t>
          </a:r>
        </a:p>
        <a:p>
          <a:pPr lvl="0" algn="ctr" defTabSz="933450">
            <a:lnSpc>
              <a:spcPct val="90000"/>
            </a:lnSpc>
            <a:spcBef>
              <a:spcPct val="0"/>
            </a:spcBef>
            <a:spcAft>
              <a:spcPct val="35000"/>
            </a:spcAft>
          </a:pPr>
          <a:r>
            <a:rPr lang="fi-FI" sz="2100" kern="1200" dirty="0" smtClean="0"/>
            <a:t>- Ryhmän muut jäsenet huomioidaan kaikessa omassa toiminnassa</a:t>
          </a:r>
        </a:p>
      </dsp:txBody>
      <dsp:txXfrm>
        <a:off x="2677194" y="4986208"/>
        <a:ext cx="3067011" cy="2863387"/>
      </dsp:txXfrm>
    </dsp:sp>
    <dsp:sp modelId="{4014B941-68D4-4ADE-8B09-A64FAA697592}">
      <dsp:nvSpPr>
        <dsp:cNvPr id="0" name=""/>
        <dsp:cNvSpPr/>
      </dsp:nvSpPr>
      <dsp:spPr>
        <a:xfrm rot="14779684">
          <a:off x="1131703" y="4681789"/>
          <a:ext cx="507219" cy="832026"/>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shade val="63000"/>
                <a:tint val="82000"/>
              </a:schemeClr>
              <a:schemeClr val="accent1">
                <a:tint val="60000"/>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1238333" y="4917875"/>
        <a:ext cx="355053" cy="4992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119D3-790F-4C51-92C6-78A23BB33740}">
      <dsp:nvSpPr>
        <dsp:cNvPr id="0" name=""/>
        <dsp:cNvSpPr/>
      </dsp:nvSpPr>
      <dsp:spPr>
        <a:xfrm>
          <a:off x="0" y="0"/>
          <a:ext cx="6172199"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C8A0E5-BF2E-45FF-9D9A-803BF5182527}">
      <dsp:nvSpPr>
        <dsp:cNvPr id="0" name=""/>
        <dsp:cNvSpPr/>
      </dsp:nvSpPr>
      <dsp:spPr>
        <a:xfrm>
          <a:off x="0" y="0"/>
          <a:ext cx="1234440" cy="878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fi-FI" sz="1800" b="1" kern="1200" dirty="0" err="1" smtClean="0"/>
            <a:t>Kotou-tuminen</a:t>
          </a:r>
          <a:r>
            <a:rPr lang="fi-FI" sz="1800" b="1" kern="1200" dirty="0" smtClean="0"/>
            <a:t> ja </a:t>
          </a:r>
          <a:r>
            <a:rPr lang="fi-FI" sz="1800" b="1" kern="1200" dirty="0" err="1" smtClean="0"/>
            <a:t>kotoutta-minen</a:t>
          </a:r>
          <a:endParaRPr lang="en-US" sz="1800" kern="1200" dirty="0"/>
        </a:p>
      </dsp:txBody>
      <dsp:txXfrm>
        <a:off x="0" y="0"/>
        <a:ext cx="1234440" cy="8784976"/>
      </dsp:txXfrm>
    </dsp:sp>
    <dsp:sp modelId="{C5B21FEA-D500-458D-9CB4-B89813D476F4}">
      <dsp:nvSpPr>
        <dsp:cNvPr id="0" name=""/>
        <dsp:cNvSpPr/>
      </dsp:nvSpPr>
      <dsp:spPr>
        <a:xfrm>
          <a:off x="1327023" y="217050"/>
          <a:ext cx="4845176" cy="4341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fi-FI" sz="1800" i="1" kern="1200" dirty="0" smtClean="0"/>
            <a:t>Kotoutumisella</a:t>
          </a:r>
          <a:r>
            <a:rPr lang="fi-FI" sz="1800" kern="1200" dirty="0" smtClean="0"/>
            <a:t> tarkoitetaan maahanmuuttajan yksilöllisestä kehitystä tavoitteena osallistua työelämään ja yhteiskunnan toimintaan samalla omaa kieltään ja kulttuuriaan säilyttäen. Maahanmuuttaja sopeutuu suomalaiseen yhteiskuntaan, ja omaksuu uusia tietoja, taitoja ja toimintatapoja, jotka auttavat häntä sopeutumaan uuteen kotimaahansa. </a:t>
          </a:r>
          <a:r>
            <a:rPr lang="fi-FI" sz="1800" i="1" kern="1200" dirty="0" smtClean="0"/>
            <a:t>Kotouttamisella</a:t>
          </a:r>
          <a:r>
            <a:rPr lang="fi-FI" sz="1800" kern="1200" dirty="0" smtClean="0"/>
            <a:t> tarkoitetaan viranomaisten järjestämiä kotoutumista edistäviä ja tukevia toimenpiteitä, voimavaroja ja palveluja sekä maahanmuuttajien tarpeiden huomioon ottamista muita yhteiskunnan palveluja ja toimenpiteitä suunniteltaessa ja järjestettäessä.</a:t>
          </a:r>
          <a:endParaRPr lang="en-US" sz="1800" kern="1200" dirty="0"/>
        </a:p>
      </dsp:txBody>
      <dsp:txXfrm>
        <a:off x="1327023" y="217050"/>
        <a:ext cx="4845176" cy="4341013"/>
      </dsp:txXfrm>
    </dsp:sp>
    <dsp:sp modelId="{AFA6FA65-F418-4A94-8E1C-11D6F3379192}">
      <dsp:nvSpPr>
        <dsp:cNvPr id="0" name=""/>
        <dsp:cNvSpPr/>
      </dsp:nvSpPr>
      <dsp:spPr>
        <a:xfrm>
          <a:off x="1234440" y="4558064"/>
          <a:ext cx="4937760"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1A9E90-973E-499F-BE69-B58B5E61642B}">
      <dsp:nvSpPr>
        <dsp:cNvPr id="0" name=""/>
        <dsp:cNvSpPr/>
      </dsp:nvSpPr>
      <dsp:spPr>
        <a:xfrm>
          <a:off x="1327023" y="4775114"/>
          <a:ext cx="4845176" cy="3786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endParaRPr lang="fi-FI" sz="2200" kern="1200" dirty="0" smtClean="0"/>
        </a:p>
        <a:p>
          <a:pPr lvl="0" algn="l" defTabSz="977900">
            <a:lnSpc>
              <a:spcPct val="90000"/>
            </a:lnSpc>
            <a:spcBef>
              <a:spcPct val="0"/>
            </a:spcBef>
            <a:spcAft>
              <a:spcPct val="35000"/>
            </a:spcAft>
          </a:pPr>
          <a:r>
            <a:rPr lang="fi-FI" sz="2200" kern="1200" dirty="0" smtClean="0"/>
            <a:t>Lapsi tarvitsee tukea uuteen elämäntilanteeseen sopeutumiseen, sekä suomen kielen ja oman äidinkielen kehitykseen. Lasten vanhempien ja päivähoidon henkilökunnan suhtautumisella maahanmuuttajiin on oleellinen merkitys sille, millaiseksi lapsen suhtautuminen eri kulttuureja kohtaan muodostuu.</a:t>
          </a:r>
          <a:endParaRPr lang="en-US" sz="2200" kern="1200" dirty="0"/>
        </a:p>
      </dsp:txBody>
      <dsp:txXfrm>
        <a:off x="1327023" y="4775114"/>
        <a:ext cx="4845176" cy="3786362"/>
      </dsp:txXfrm>
    </dsp:sp>
    <dsp:sp modelId="{F0DA0AD7-4A48-448C-8B59-597E83F4DC03}">
      <dsp:nvSpPr>
        <dsp:cNvPr id="0" name=""/>
        <dsp:cNvSpPr/>
      </dsp:nvSpPr>
      <dsp:spPr>
        <a:xfrm>
          <a:off x="1234440" y="8561477"/>
          <a:ext cx="4937760"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8B5A5-2E1A-481A-AAA9-727F5D60A75D}">
      <dsp:nvSpPr>
        <dsp:cNvPr id="0" name=""/>
        <dsp:cNvSpPr/>
      </dsp:nvSpPr>
      <dsp:spPr>
        <a:xfrm rot="5400000">
          <a:off x="3120287" y="-625014"/>
          <a:ext cx="2153617" cy="3950208"/>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i-FI" sz="1600" b="1" kern="1200" dirty="0" smtClean="0"/>
            <a:t>Ihminen mieltää kulttuurin, joka tuntuu omalta ja mihin kulttuurisesti kuuluu. Kun tunnistaa omat juurensa,  se auttaa hyväksymään muita kulttuureja.</a:t>
          </a:r>
          <a:endParaRPr lang="en-US" sz="1600" kern="1200" dirty="0"/>
        </a:p>
      </dsp:txBody>
      <dsp:txXfrm rot="-5400000">
        <a:off x="2221992" y="378412"/>
        <a:ext cx="3845077" cy="1943355"/>
      </dsp:txXfrm>
    </dsp:sp>
    <dsp:sp modelId="{DCE9F3CB-EB58-4850-B02D-E498FC152786}">
      <dsp:nvSpPr>
        <dsp:cNvPr id="0" name=""/>
        <dsp:cNvSpPr/>
      </dsp:nvSpPr>
      <dsp:spPr>
        <a:xfrm>
          <a:off x="0" y="4078"/>
          <a:ext cx="2221992" cy="2692021"/>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i-FI" sz="1600" b="1" kern="1200" dirty="0" smtClean="0"/>
            <a:t>Kulttuuri-identiteetti</a:t>
          </a:r>
          <a:endParaRPr lang="en-US" sz="1600" kern="1200" dirty="0"/>
        </a:p>
      </dsp:txBody>
      <dsp:txXfrm>
        <a:off x="108469" y="112547"/>
        <a:ext cx="2005054" cy="2475083"/>
      </dsp:txXfrm>
    </dsp:sp>
    <dsp:sp modelId="{AEB0CD68-9396-4675-81D0-32DE97BD158D}">
      <dsp:nvSpPr>
        <dsp:cNvPr id="0" name=""/>
        <dsp:cNvSpPr/>
      </dsp:nvSpPr>
      <dsp:spPr>
        <a:xfrm rot="5400000">
          <a:off x="3120287" y="2201608"/>
          <a:ext cx="2153617" cy="3950208"/>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i-FI" sz="1600" b="1" kern="1200" dirty="0" smtClean="0">
              <a:cs typeface="Arial" panose="020B0604020202020204" pitchFamily="34" charset="0"/>
            </a:rPr>
            <a:t>Lapsi tarvitsee tukea kulttuuri-identiteettinsä kehittymiselle, jotta hän voi kasvaa täysivaltaiseksi yhteiskunnan jäseneksi arvostavassa ympäristössä.</a:t>
          </a:r>
          <a:endParaRPr lang="en-US" sz="1600" kern="1200" dirty="0"/>
        </a:p>
      </dsp:txBody>
      <dsp:txXfrm rot="-5400000">
        <a:off x="2221992" y="3205035"/>
        <a:ext cx="3845077" cy="1943355"/>
      </dsp:txXfrm>
    </dsp:sp>
    <dsp:sp modelId="{FF8FDA67-F675-4494-8393-808854C44F15}">
      <dsp:nvSpPr>
        <dsp:cNvPr id="0" name=""/>
        <dsp:cNvSpPr/>
      </dsp:nvSpPr>
      <dsp:spPr>
        <a:xfrm>
          <a:off x="0" y="2830701"/>
          <a:ext cx="2221992" cy="2692021"/>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i-FI" sz="1600" b="1" kern="1200" dirty="0" smtClean="0"/>
            <a:t>Kulttuuri-identiteetin tukeminen</a:t>
          </a:r>
          <a:endParaRPr lang="en-US" sz="1600" kern="1200" dirty="0"/>
        </a:p>
      </dsp:txBody>
      <dsp:txXfrm>
        <a:off x="108469" y="2939170"/>
        <a:ext cx="2005054" cy="2475083"/>
      </dsp:txXfrm>
    </dsp:sp>
    <dsp:sp modelId="{AFC923A2-8AB8-42C9-AE5A-84E099CBFF44}">
      <dsp:nvSpPr>
        <dsp:cNvPr id="0" name=""/>
        <dsp:cNvSpPr/>
      </dsp:nvSpPr>
      <dsp:spPr>
        <a:xfrm rot="5400000">
          <a:off x="3120287" y="5028231"/>
          <a:ext cx="2153617" cy="3950208"/>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i-FI" sz="1600" b="1" kern="1200" dirty="0" smtClean="0"/>
            <a:t>Erilaisuuden hyväksyminen ja arvostaminen. Tasa-arvoa yksilöiden ja kulttuurien välillä, ja yhteisesti sovittuja pelisääntöjä ja rajoja kulttuurien välillä. Maahanmuuton myötä Suomea voidaan pitää monikulttuurisena maana.</a:t>
          </a:r>
          <a:endParaRPr lang="en-US" sz="1600" kern="1200" dirty="0"/>
        </a:p>
      </dsp:txBody>
      <dsp:txXfrm rot="-5400000">
        <a:off x="2221992" y="6031658"/>
        <a:ext cx="3845077" cy="1943355"/>
      </dsp:txXfrm>
    </dsp:sp>
    <dsp:sp modelId="{708FF49E-AA61-405C-A87F-5F7868FF61EC}">
      <dsp:nvSpPr>
        <dsp:cNvPr id="0" name=""/>
        <dsp:cNvSpPr/>
      </dsp:nvSpPr>
      <dsp:spPr>
        <a:xfrm>
          <a:off x="0" y="5657324"/>
          <a:ext cx="2221992" cy="2692021"/>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i-FI" sz="1600" b="1" kern="1200" dirty="0" smtClean="0"/>
            <a:t>Monikulttuurisuus</a:t>
          </a:r>
          <a:endParaRPr lang="en-US" sz="1600" kern="1200" dirty="0"/>
        </a:p>
      </dsp:txBody>
      <dsp:txXfrm>
        <a:off x="108469" y="5765793"/>
        <a:ext cx="2005054" cy="24750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EBF1F-F0C2-44C4-AA93-1200C659B1E4}">
      <dsp:nvSpPr>
        <dsp:cNvPr id="0" name=""/>
        <dsp:cNvSpPr/>
      </dsp:nvSpPr>
      <dsp:spPr>
        <a:xfrm>
          <a:off x="421800" y="0"/>
          <a:ext cx="2570745" cy="26992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i-FI" sz="2400" kern="1200" dirty="0" smtClean="0">
              <a:solidFill>
                <a:schemeClr val="tx2"/>
              </a:solidFill>
            </a:rPr>
            <a:t>Ymmärtää eri kulttuurien kasvatuksellisia ominaispiirteitä, arvoja ja käyttäytymis-malleja</a:t>
          </a:r>
          <a:endParaRPr lang="en-US" sz="2400" kern="1200" dirty="0"/>
        </a:p>
      </dsp:txBody>
      <dsp:txXfrm>
        <a:off x="497095" y="75295"/>
        <a:ext cx="2420155" cy="2548692"/>
      </dsp:txXfrm>
    </dsp:sp>
    <dsp:sp modelId="{22D8CC1E-389D-413B-A78E-E6BF1D023850}">
      <dsp:nvSpPr>
        <dsp:cNvPr id="0" name=""/>
        <dsp:cNvSpPr/>
      </dsp:nvSpPr>
      <dsp:spPr>
        <a:xfrm rot="2792736">
          <a:off x="3037112" y="2595158"/>
          <a:ext cx="304303" cy="637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3051364" y="2689532"/>
        <a:ext cx="213012" cy="382526"/>
      </dsp:txXfrm>
    </dsp:sp>
    <dsp:sp modelId="{DC0B3A5E-4A4D-41EB-95C3-A6AD155F7567}">
      <dsp:nvSpPr>
        <dsp:cNvPr id="0" name=""/>
        <dsp:cNvSpPr/>
      </dsp:nvSpPr>
      <dsp:spPr>
        <a:xfrm>
          <a:off x="3374136" y="3116075"/>
          <a:ext cx="2570745" cy="26992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i-FI" sz="2400" kern="1200" dirty="0" smtClean="0">
              <a:solidFill>
                <a:schemeClr val="tx1"/>
              </a:solidFill>
            </a:rPr>
            <a:t>Ymmärtää toista kulttuuria</a:t>
          </a:r>
          <a:endParaRPr lang="en-US" sz="2400" kern="1200" dirty="0">
            <a:solidFill>
              <a:schemeClr val="tx1"/>
            </a:solidFill>
          </a:endParaRPr>
        </a:p>
      </dsp:txBody>
      <dsp:txXfrm>
        <a:off x="3449431" y="3191370"/>
        <a:ext cx="2420155" cy="25486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FAD37-6EF7-4000-BBA6-EF07B9784D46}">
      <dsp:nvSpPr>
        <dsp:cNvPr id="0" name=""/>
        <dsp:cNvSpPr/>
      </dsp:nvSpPr>
      <dsp:spPr>
        <a:xfrm>
          <a:off x="-59668" y="400630"/>
          <a:ext cx="6163249" cy="223729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solidFill>
                <a:schemeClr val="tx2">
                  <a:lumMod val="60000"/>
                  <a:lumOff val="40000"/>
                </a:schemeClr>
              </a:solidFill>
            </a:rPr>
            <a:t>Ei koe kulttuuritaustojen ilmiöitä, uskontoja tai kieltä esteenä yhteistoiminnalle</a:t>
          </a:r>
          <a:endParaRPr lang="en-US" sz="2000" kern="1200" dirty="0"/>
        </a:p>
      </dsp:txBody>
      <dsp:txXfrm>
        <a:off x="842919" y="728275"/>
        <a:ext cx="4358075" cy="1582008"/>
      </dsp:txXfrm>
    </dsp:sp>
    <dsp:sp modelId="{DA72EA45-994B-4DFE-80D6-3695BC011C0B}">
      <dsp:nvSpPr>
        <dsp:cNvPr id="0" name=""/>
        <dsp:cNvSpPr/>
      </dsp:nvSpPr>
      <dsp:spPr>
        <a:xfrm rot="4272242">
          <a:off x="4458303" y="3608186"/>
          <a:ext cx="1172254" cy="6957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529038" y="3648538"/>
        <a:ext cx="963536" cy="417436"/>
      </dsp:txXfrm>
    </dsp:sp>
    <dsp:sp modelId="{830B9BA0-09CB-4254-90D9-55F7E72F3A19}">
      <dsp:nvSpPr>
        <dsp:cNvPr id="0" name=""/>
        <dsp:cNvSpPr/>
      </dsp:nvSpPr>
      <dsp:spPr>
        <a:xfrm>
          <a:off x="3662165" y="6048670"/>
          <a:ext cx="2547088" cy="2187041"/>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tx1"/>
              </a:solidFill>
            </a:rPr>
            <a:t>Kyky</a:t>
          </a:r>
          <a:r>
            <a:rPr lang="en-US" sz="2400" kern="1200" dirty="0" smtClean="0">
              <a:solidFill>
                <a:schemeClr val="tx1"/>
              </a:solidFill>
            </a:rPr>
            <a:t> </a:t>
          </a:r>
          <a:r>
            <a:rPr lang="en-US" sz="2400" kern="1200" dirty="0" err="1" smtClean="0">
              <a:solidFill>
                <a:schemeClr val="tx1"/>
              </a:solidFill>
            </a:rPr>
            <a:t>sopeutua</a:t>
          </a:r>
          <a:r>
            <a:rPr lang="en-US" sz="2400" kern="1200" dirty="0" smtClean="0">
              <a:solidFill>
                <a:schemeClr val="tx1"/>
              </a:solidFill>
            </a:rPr>
            <a:t> </a:t>
          </a:r>
          <a:r>
            <a:rPr lang="en-US" sz="2400" kern="1200" dirty="0" err="1" smtClean="0">
              <a:solidFill>
                <a:schemeClr val="tx1"/>
              </a:solidFill>
            </a:rPr>
            <a:t>erilaisuuteen</a:t>
          </a:r>
          <a:endParaRPr lang="en-US" sz="2400" kern="1200" dirty="0"/>
        </a:p>
      </dsp:txBody>
      <dsp:txXfrm>
        <a:off x="4035177" y="6368955"/>
        <a:ext cx="1801064" cy="1546471"/>
      </dsp:txXfrm>
    </dsp:sp>
    <dsp:sp modelId="{D605C5ED-58B9-4C54-930D-AA6E893FD6BE}">
      <dsp:nvSpPr>
        <dsp:cNvPr id="0" name=""/>
        <dsp:cNvSpPr/>
      </dsp:nvSpPr>
      <dsp:spPr>
        <a:xfrm rot="10856179">
          <a:off x="2507819" y="6761315"/>
          <a:ext cx="815971" cy="6957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2716523" y="6902166"/>
        <a:ext cx="607253" cy="417436"/>
      </dsp:txXfrm>
    </dsp:sp>
    <dsp:sp modelId="{DBF8169D-4A1B-4DEB-BC1D-0331E6BFA065}">
      <dsp:nvSpPr>
        <dsp:cNvPr id="0" name=""/>
        <dsp:cNvSpPr/>
      </dsp:nvSpPr>
      <dsp:spPr>
        <a:xfrm>
          <a:off x="61752" y="6048671"/>
          <a:ext cx="2061418" cy="206141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solidFill>
                <a:schemeClr val="tx1"/>
              </a:solidFill>
            </a:rPr>
            <a:t>Arvostaa toisen ihmisen tapaa elää ja olla avoin</a:t>
          </a:r>
          <a:endParaRPr lang="en-US" sz="2000" kern="1200" dirty="0"/>
        </a:p>
      </dsp:txBody>
      <dsp:txXfrm>
        <a:off x="363640" y="6350559"/>
        <a:ext cx="1457642" cy="1457642"/>
      </dsp:txXfrm>
    </dsp:sp>
    <dsp:sp modelId="{F93B64CF-79AB-4CE8-982E-1C012A69E923}">
      <dsp:nvSpPr>
        <dsp:cNvPr id="0" name=""/>
        <dsp:cNvSpPr/>
      </dsp:nvSpPr>
      <dsp:spPr>
        <a:xfrm rot="17348284">
          <a:off x="-40746" y="3778479"/>
          <a:ext cx="2156299" cy="6957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9399" y="4016216"/>
        <a:ext cx="1947581" cy="4174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B7528-B4D5-46BC-B3E6-B2E15756B996}">
      <dsp:nvSpPr>
        <dsp:cNvPr id="0" name=""/>
        <dsp:cNvSpPr/>
      </dsp:nvSpPr>
      <dsp:spPr>
        <a:xfrm>
          <a:off x="360024" y="3312350"/>
          <a:ext cx="2698469" cy="1911098"/>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err="1" smtClean="0"/>
            <a:t>Kulttuurien</a:t>
          </a:r>
          <a:r>
            <a:rPr lang="en-US" sz="2000" b="1" kern="1200" dirty="0" smtClean="0"/>
            <a:t> </a:t>
          </a:r>
          <a:r>
            <a:rPr lang="en-US" sz="2000" b="1" kern="1200" dirty="0" err="1" smtClean="0"/>
            <a:t>välinen</a:t>
          </a:r>
          <a:r>
            <a:rPr lang="en-US" sz="2000" b="1" kern="1200" dirty="0" smtClean="0"/>
            <a:t> </a:t>
          </a:r>
          <a:r>
            <a:rPr lang="en-US" sz="2000" b="1" kern="1200" dirty="0" err="1" smtClean="0"/>
            <a:t>kohtaaminen</a:t>
          </a:r>
          <a:endParaRPr lang="en-US" sz="2000" b="1" kern="1200" dirty="0"/>
        </a:p>
      </dsp:txBody>
      <dsp:txXfrm>
        <a:off x="755206" y="3592224"/>
        <a:ext cx="1908105" cy="1351350"/>
      </dsp:txXfrm>
    </dsp:sp>
    <dsp:sp modelId="{804DC0B1-7A46-4DD4-A4B6-A8BE3DA3AF33}">
      <dsp:nvSpPr>
        <dsp:cNvPr id="0" name=""/>
        <dsp:cNvSpPr/>
      </dsp:nvSpPr>
      <dsp:spPr>
        <a:xfrm rot="18194483">
          <a:off x="2112817" y="3069233"/>
          <a:ext cx="728176" cy="54851"/>
        </a:xfrm>
        <a:custGeom>
          <a:avLst/>
          <a:gdLst/>
          <a:ahLst/>
          <a:cxnLst/>
          <a:rect l="0" t="0" r="0" b="0"/>
          <a:pathLst>
            <a:path>
              <a:moveTo>
                <a:pt x="0" y="27425"/>
              </a:moveTo>
              <a:lnTo>
                <a:pt x="728176" y="27425"/>
              </a:lnTo>
            </a:path>
          </a:pathLst>
        </a:custGeom>
        <a:no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58701" y="3078454"/>
        <a:ext cx="36408" cy="36408"/>
      </dsp:txXfrm>
    </dsp:sp>
    <dsp:sp modelId="{0DC3156C-4BB8-48D5-A59E-FB37F803EEEB}">
      <dsp:nvSpPr>
        <dsp:cNvPr id="0" name=""/>
        <dsp:cNvSpPr/>
      </dsp:nvSpPr>
      <dsp:spPr>
        <a:xfrm>
          <a:off x="892745" y="72015"/>
          <a:ext cx="5299942" cy="2796957"/>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i-FI" sz="2400" kern="1200" dirty="0" smtClean="0"/>
            <a:t>Avoin, ennakkoluuloton, joustava, sietää monitulkintaisuutta, rohkeutta ja herkkyyttä </a:t>
          </a:r>
          <a:endParaRPr lang="en-US" sz="2400" kern="1200" dirty="0"/>
        </a:p>
      </dsp:txBody>
      <dsp:txXfrm>
        <a:off x="1668904" y="481620"/>
        <a:ext cx="3747624" cy="1977747"/>
      </dsp:txXfrm>
    </dsp:sp>
    <dsp:sp modelId="{49AF7FE8-45F2-4F78-84DE-2F8F34DCEB1E}">
      <dsp:nvSpPr>
        <dsp:cNvPr id="0" name=""/>
        <dsp:cNvSpPr/>
      </dsp:nvSpPr>
      <dsp:spPr>
        <a:xfrm rot="2832444">
          <a:off x="2155999" y="5710225"/>
          <a:ext cx="1827822" cy="54851"/>
        </a:xfrm>
        <a:custGeom>
          <a:avLst/>
          <a:gdLst/>
          <a:ahLst/>
          <a:cxnLst/>
          <a:rect l="0" t="0" r="0" b="0"/>
          <a:pathLst>
            <a:path>
              <a:moveTo>
                <a:pt x="0" y="27425"/>
              </a:moveTo>
              <a:lnTo>
                <a:pt x="1827822" y="27425"/>
              </a:lnTo>
            </a:path>
          </a:pathLst>
        </a:custGeom>
        <a:no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3024214" y="5691955"/>
        <a:ext cx="91391" cy="91391"/>
      </dsp:txXfrm>
    </dsp:sp>
    <dsp:sp modelId="{50659F21-3644-4B78-986C-29440D2CD9AD}">
      <dsp:nvSpPr>
        <dsp:cNvPr id="0" name=""/>
        <dsp:cNvSpPr/>
      </dsp:nvSpPr>
      <dsp:spPr>
        <a:xfrm>
          <a:off x="3210127" y="6069601"/>
          <a:ext cx="2840926" cy="2707735"/>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i-FI" sz="1600" kern="1200" dirty="0" smtClean="0"/>
            <a:t>Kasvattajien ja vanhempien suhtautumisella </a:t>
          </a:r>
          <a:r>
            <a:rPr lang="fi-FI" sz="1600" kern="1200" dirty="0" err="1" smtClean="0"/>
            <a:t>maahanmuuttajataus-taisiin</a:t>
          </a:r>
          <a:r>
            <a:rPr lang="fi-FI" sz="1600" kern="1200" dirty="0" smtClean="0"/>
            <a:t> on iso merkitys sille, millaiseksi lapsen suhtautuminen eri kulttuureja kohtaan muodostuu.</a:t>
          </a:r>
          <a:endParaRPr lang="fi-FI" sz="1600" kern="1200" dirty="0"/>
        </a:p>
      </dsp:txBody>
      <dsp:txXfrm>
        <a:off x="3626171" y="6466140"/>
        <a:ext cx="2008838" cy="1914657"/>
      </dsp:txXfrm>
    </dsp:sp>
    <dsp:sp modelId="{85C8EDAD-33FE-4C1D-8A46-89A5A8AA4BFB}">
      <dsp:nvSpPr>
        <dsp:cNvPr id="0" name=""/>
        <dsp:cNvSpPr/>
      </dsp:nvSpPr>
      <dsp:spPr>
        <a:xfrm rot="5639326">
          <a:off x="1192274" y="5614981"/>
          <a:ext cx="842281" cy="54851"/>
        </a:xfrm>
        <a:custGeom>
          <a:avLst/>
          <a:gdLst/>
          <a:ahLst/>
          <a:cxnLst/>
          <a:rect l="0" t="0" r="0" b="0"/>
          <a:pathLst>
            <a:path>
              <a:moveTo>
                <a:pt x="0" y="27425"/>
              </a:moveTo>
              <a:lnTo>
                <a:pt x="842281" y="27425"/>
              </a:lnTo>
            </a:path>
          </a:pathLst>
        </a:custGeom>
        <a:no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592357" y="5621349"/>
        <a:ext cx="42114" cy="42114"/>
      </dsp:txXfrm>
    </dsp:sp>
    <dsp:sp modelId="{66C9B307-6070-4B8A-B050-19C621198AD6}">
      <dsp:nvSpPr>
        <dsp:cNvPr id="0" name=""/>
        <dsp:cNvSpPr/>
      </dsp:nvSpPr>
      <dsp:spPr>
        <a:xfrm>
          <a:off x="15208" y="6059777"/>
          <a:ext cx="2949755" cy="2702602"/>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i-FI" sz="1800" kern="1200" dirty="0" smtClean="0"/>
            <a:t>Yhteisten kokemusten avulla saadaan yhteistä ymmärrystä, kieltä ja ennen kaikkea molemminpuolista arvostusta.</a:t>
          </a:r>
          <a:endParaRPr lang="fi-FI" sz="1800" kern="1200" dirty="0"/>
        </a:p>
      </dsp:txBody>
      <dsp:txXfrm>
        <a:off x="447190" y="6455564"/>
        <a:ext cx="2085791" cy="19110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718A9-BA99-4E87-8A46-4F18B66C4630}">
      <dsp:nvSpPr>
        <dsp:cNvPr id="0" name=""/>
        <dsp:cNvSpPr/>
      </dsp:nvSpPr>
      <dsp:spPr>
        <a:xfrm>
          <a:off x="0" y="0"/>
          <a:ext cx="3143635" cy="4172565"/>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err="1" smtClean="0"/>
            <a:t>Tärkeintä</a:t>
          </a:r>
          <a:r>
            <a:rPr lang="en-US" sz="2800" kern="1200" dirty="0" smtClean="0"/>
            <a:t> on </a:t>
          </a:r>
          <a:r>
            <a:rPr lang="en-US" sz="2800" kern="1200" dirty="0" err="1" smtClean="0"/>
            <a:t>tunnistaa</a:t>
          </a:r>
          <a:r>
            <a:rPr lang="en-US" sz="2800" kern="1200" dirty="0" smtClean="0"/>
            <a:t> ja </a:t>
          </a:r>
          <a:r>
            <a:rPr lang="en-US" sz="2800" kern="1200" dirty="0" err="1" smtClean="0"/>
            <a:t>tunnustaa</a:t>
          </a:r>
          <a:r>
            <a:rPr lang="en-US" sz="2800" kern="1200" dirty="0" smtClean="0"/>
            <a:t> </a:t>
          </a:r>
          <a:r>
            <a:rPr lang="en-US" sz="2800" kern="1200" dirty="0" err="1" smtClean="0"/>
            <a:t>omat</a:t>
          </a:r>
          <a:r>
            <a:rPr lang="en-US" sz="2800" kern="1200" dirty="0" smtClean="0"/>
            <a:t> </a:t>
          </a:r>
          <a:r>
            <a:rPr lang="en-US" sz="2800" kern="1200" dirty="0" err="1" smtClean="0"/>
            <a:t>ennakkoluulonsa</a:t>
          </a:r>
          <a:r>
            <a:rPr lang="en-US" sz="2800" kern="1200" dirty="0" smtClean="0"/>
            <a:t>, ja </a:t>
          </a:r>
          <a:r>
            <a:rPr lang="en-US" sz="2800" kern="1200" dirty="0" err="1" smtClean="0"/>
            <a:t>sitä</a:t>
          </a:r>
          <a:r>
            <a:rPr lang="en-US" sz="2800" kern="1200" dirty="0" smtClean="0"/>
            <a:t> </a:t>
          </a:r>
          <a:r>
            <a:rPr lang="en-US" sz="2800" kern="1200" dirty="0" err="1" smtClean="0"/>
            <a:t>kautta</a:t>
          </a:r>
          <a:r>
            <a:rPr lang="en-US" sz="2800" kern="1200" dirty="0" smtClean="0"/>
            <a:t> </a:t>
          </a:r>
          <a:r>
            <a:rPr lang="en-US" sz="2800" kern="1200" dirty="0" err="1" smtClean="0"/>
            <a:t>niihin</a:t>
          </a:r>
          <a:r>
            <a:rPr lang="en-US" sz="2800" kern="1200" dirty="0" smtClean="0"/>
            <a:t> </a:t>
          </a:r>
          <a:r>
            <a:rPr lang="en-US" sz="2800" kern="1200" dirty="0" err="1" smtClean="0"/>
            <a:t>voi</a:t>
          </a:r>
          <a:r>
            <a:rPr lang="en-US" sz="2800" kern="1200" dirty="0" smtClean="0"/>
            <a:t> </a:t>
          </a:r>
          <a:r>
            <a:rPr lang="en-US" sz="2800" kern="1200" dirty="0" err="1" smtClean="0"/>
            <a:t>myös</a:t>
          </a:r>
          <a:r>
            <a:rPr lang="en-US" sz="2800" kern="1200" dirty="0" smtClean="0"/>
            <a:t> </a:t>
          </a:r>
          <a:r>
            <a:rPr lang="en-US" sz="2800" kern="1200" dirty="0" err="1" smtClean="0"/>
            <a:t>tarttua</a:t>
          </a:r>
          <a:endParaRPr lang="en-US" sz="2800" kern="1200" dirty="0"/>
        </a:p>
      </dsp:txBody>
      <dsp:txXfrm>
        <a:off x="92074" y="92074"/>
        <a:ext cx="2959487" cy="39884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756A4-63A1-4EAB-8398-2BD79E24377D}">
      <dsp:nvSpPr>
        <dsp:cNvPr id="0" name=""/>
        <dsp:cNvSpPr/>
      </dsp:nvSpPr>
      <dsp:spPr>
        <a:xfrm>
          <a:off x="910" y="2910633"/>
          <a:ext cx="6170378" cy="586808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fi-FI" sz="3600" kern="1200" dirty="0" smtClean="0"/>
            <a:t>Asioista, joita emme tunne</a:t>
          </a:r>
          <a:endParaRPr lang="fi-FI" sz="3600" kern="1200" dirty="0"/>
        </a:p>
      </dsp:txBody>
      <dsp:txXfrm>
        <a:off x="172780" y="3082503"/>
        <a:ext cx="5826638" cy="5524349"/>
      </dsp:txXfrm>
    </dsp:sp>
    <dsp:sp modelId="{527ABE49-7949-4C74-A604-3AACB187C1EB}">
      <dsp:nvSpPr>
        <dsp:cNvPr id="0" name=""/>
        <dsp:cNvSpPr/>
      </dsp:nvSpPr>
      <dsp:spPr>
        <a:xfrm>
          <a:off x="0" y="0"/>
          <a:ext cx="6170378" cy="267350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i-FI" sz="2400" kern="1200" dirty="0" smtClean="0"/>
            <a:t>Tietämättömyydestä johtuvia ennakkoasenteita voidaan muuttaa hankkimalla tietoa</a:t>
          </a:r>
          <a:endParaRPr lang="en-US" sz="2400" kern="1200" dirty="0"/>
        </a:p>
      </dsp:txBody>
      <dsp:txXfrm>
        <a:off x="78304" y="78304"/>
        <a:ext cx="6013770" cy="25168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0FB7D-CF47-45D8-97AA-FA83F8001B25}">
      <dsp:nvSpPr>
        <dsp:cNvPr id="0" name=""/>
        <dsp:cNvSpPr/>
      </dsp:nvSpPr>
      <dsp:spPr>
        <a:xfrm>
          <a:off x="1190438" y="3077475"/>
          <a:ext cx="3791322" cy="3791322"/>
        </a:xfrm>
        <a:prstGeom prst="ellipse">
          <a:avLst/>
        </a:prstGeom>
        <a:solidFill>
          <a:schemeClr val="accent3">
            <a:alpha val="50000"/>
            <a:hueOff val="0"/>
            <a:satOff val="0"/>
            <a:lumOff val="0"/>
            <a:alphaOff val="0"/>
          </a:schemeClr>
        </a:solidFill>
        <a:ln w="635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Maahanmuuttajalapsen</a:t>
          </a:r>
          <a:r>
            <a:rPr lang="en-US" sz="2000" kern="1200" dirty="0" smtClean="0"/>
            <a:t> </a:t>
          </a:r>
          <a:r>
            <a:rPr lang="en-US" sz="2000" kern="1200" dirty="0" err="1" smtClean="0"/>
            <a:t>tukeminen</a:t>
          </a:r>
          <a:r>
            <a:rPr lang="en-US" sz="2000" kern="1200" dirty="0" smtClean="0"/>
            <a:t> </a:t>
          </a:r>
          <a:r>
            <a:rPr lang="en-US" sz="2000" kern="1200" dirty="0" err="1" smtClean="0"/>
            <a:t>varhaiskasvatuksessa</a:t>
          </a:r>
          <a:endParaRPr lang="en-US" sz="2000" kern="1200" dirty="0"/>
        </a:p>
      </dsp:txBody>
      <dsp:txXfrm>
        <a:off x="1745664" y="3632701"/>
        <a:ext cx="2680870" cy="2680870"/>
      </dsp:txXfrm>
    </dsp:sp>
    <dsp:sp modelId="{B897E004-3878-433B-AF5B-6B25A3EDE089}">
      <dsp:nvSpPr>
        <dsp:cNvPr id="0" name=""/>
        <dsp:cNvSpPr/>
      </dsp:nvSpPr>
      <dsp:spPr>
        <a:xfrm>
          <a:off x="2138269" y="1558696"/>
          <a:ext cx="1895661" cy="1895661"/>
        </a:xfrm>
        <a:prstGeom prst="ellipse">
          <a:avLst/>
        </a:prstGeom>
        <a:solidFill>
          <a:schemeClr val="accent3">
            <a:alpha val="50000"/>
            <a:hueOff val="3874869"/>
            <a:satOff val="-12382"/>
            <a:lumOff val="-3137"/>
            <a:alphaOff val="0"/>
          </a:schemeClr>
        </a:solidFill>
        <a:ln w="635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Kulttuurinen</a:t>
          </a:r>
          <a:r>
            <a:rPr lang="en-US" sz="1800" kern="1200" dirty="0" smtClean="0"/>
            <a:t> </a:t>
          </a:r>
          <a:r>
            <a:rPr lang="en-US" sz="1800" kern="1200" dirty="0" err="1" smtClean="0"/>
            <a:t>tuki</a:t>
          </a:r>
          <a:endParaRPr lang="en-US" sz="1800" kern="1200" dirty="0"/>
        </a:p>
      </dsp:txBody>
      <dsp:txXfrm>
        <a:off x="2415882" y="1836309"/>
        <a:ext cx="1340435" cy="1340435"/>
      </dsp:txXfrm>
    </dsp:sp>
    <dsp:sp modelId="{BE1FAB39-89DD-4628-AE0A-D843EB82BD58}">
      <dsp:nvSpPr>
        <dsp:cNvPr id="0" name=""/>
        <dsp:cNvSpPr/>
      </dsp:nvSpPr>
      <dsp:spPr>
        <a:xfrm>
          <a:off x="4274415" y="5258610"/>
          <a:ext cx="1895661" cy="1895661"/>
        </a:xfrm>
        <a:prstGeom prst="ellipse">
          <a:avLst/>
        </a:prstGeom>
        <a:solidFill>
          <a:schemeClr val="accent3">
            <a:alpha val="50000"/>
            <a:hueOff val="7749738"/>
            <a:satOff val="-24763"/>
            <a:lumOff val="-6275"/>
            <a:alphaOff val="0"/>
          </a:schemeClr>
        </a:solidFill>
        <a:ln w="635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Oppimisen</a:t>
          </a:r>
          <a:r>
            <a:rPr lang="en-US" sz="1800" kern="1200" dirty="0" smtClean="0"/>
            <a:t> </a:t>
          </a:r>
          <a:r>
            <a:rPr lang="en-US" sz="1800" kern="1200" dirty="0" err="1" smtClean="0"/>
            <a:t>tuki</a:t>
          </a:r>
          <a:endParaRPr lang="en-US" sz="1800" kern="1200" dirty="0"/>
        </a:p>
      </dsp:txBody>
      <dsp:txXfrm>
        <a:off x="4552028" y="5536223"/>
        <a:ext cx="1340435" cy="1340435"/>
      </dsp:txXfrm>
    </dsp:sp>
    <dsp:sp modelId="{0ECD6F6E-C268-41E4-BD3B-1CCAA1A9A106}">
      <dsp:nvSpPr>
        <dsp:cNvPr id="0" name=""/>
        <dsp:cNvSpPr/>
      </dsp:nvSpPr>
      <dsp:spPr>
        <a:xfrm>
          <a:off x="2123" y="5258610"/>
          <a:ext cx="1895661" cy="1895661"/>
        </a:xfrm>
        <a:prstGeom prst="ellipse">
          <a:avLst/>
        </a:prstGeom>
        <a:solidFill>
          <a:schemeClr val="accent3">
            <a:alpha val="50000"/>
            <a:hueOff val="11624607"/>
            <a:satOff val="-37145"/>
            <a:lumOff val="-9412"/>
            <a:alphaOff val="0"/>
          </a:schemeClr>
        </a:solidFill>
        <a:ln w="635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Päiväkodin</a:t>
          </a:r>
          <a:r>
            <a:rPr lang="en-US" sz="1800" kern="1200" dirty="0" smtClean="0"/>
            <a:t> ja </a:t>
          </a:r>
          <a:r>
            <a:rPr lang="en-US" sz="1800" kern="1200" dirty="0" err="1" smtClean="0"/>
            <a:t>kodin</a:t>
          </a:r>
          <a:r>
            <a:rPr lang="en-US" sz="1800" kern="1200" dirty="0" smtClean="0"/>
            <a:t> </a:t>
          </a:r>
          <a:r>
            <a:rPr lang="en-US" sz="1800" kern="1200" dirty="0" err="1" smtClean="0"/>
            <a:t>yhteistyö</a:t>
          </a:r>
          <a:endParaRPr lang="en-US" sz="1800" kern="1200" dirty="0"/>
        </a:p>
      </dsp:txBody>
      <dsp:txXfrm>
        <a:off x="279736" y="5536223"/>
        <a:ext cx="1340435" cy="134043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DC063-EFA2-41B0-B9D1-696AAD88E24E}">
      <dsp:nvSpPr>
        <dsp:cNvPr id="0" name=""/>
        <dsp:cNvSpPr/>
      </dsp:nvSpPr>
      <dsp:spPr>
        <a:xfrm>
          <a:off x="0" y="0"/>
          <a:ext cx="6172199" cy="1443284"/>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fi-FI" sz="2000" kern="1200" dirty="0" smtClean="0"/>
            <a:t>Kasvattajien tulee kunnioittaa maahanmuuttajaperheen kulttuurin tapoja, perinteitä, uskontoa</a:t>
          </a:r>
          <a:endParaRPr lang="en-US" sz="2000" kern="1200" dirty="0"/>
        </a:p>
        <a:p>
          <a:pPr marL="171450" lvl="1" indent="-171450" algn="l" defTabSz="711200">
            <a:lnSpc>
              <a:spcPct val="90000"/>
            </a:lnSpc>
            <a:spcBef>
              <a:spcPct val="0"/>
            </a:spcBef>
            <a:spcAft>
              <a:spcPct val="15000"/>
            </a:spcAft>
            <a:buChar char="••"/>
          </a:pPr>
          <a:r>
            <a:rPr lang="fi-FI" sz="1600" kern="1200" dirty="0" smtClean="0"/>
            <a:t>Huomioi käytännön toiminnassa</a:t>
          </a:r>
          <a:endParaRPr lang="en-US" sz="1600" kern="1200" dirty="0"/>
        </a:p>
      </dsp:txBody>
      <dsp:txXfrm>
        <a:off x="1376379" y="0"/>
        <a:ext cx="4795820" cy="1443284"/>
      </dsp:txXfrm>
    </dsp:sp>
    <dsp:sp modelId="{8E223D69-5F0A-4724-9D53-F25D272C954A}">
      <dsp:nvSpPr>
        <dsp:cNvPr id="0" name=""/>
        <dsp:cNvSpPr/>
      </dsp:nvSpPr>
      <dsp:spPr>
        <a:xfrm flipH="1">
          <a:off x="150160" y="72007"/>
          <a:ext cx="1217997" cy="1299269"/>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sp>
    <dsp:sp modelId="{B592A1C7-EAF3-42C3-B498-DF92187F0125}">
      <dsp:nvSpPr>
        <dsp:cNvPr id="0" name=""/>
        <dsp:cNvSpPr/>
      </dsp:nvSpPr>
      <dsp:spPr>
        <a:xfrm>
          <a:off x="0" y="1585223"/>
          <a:ext cx="6172199" cy="1419395"/>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fi-FI" sz="2400" kern="1200" dirty="0" smtClean="0"/>
            <a:t>Tuoda lapsille esiin Suomen kulttuuria ja tapoja</a:t>
          </a:r>
          <a:endParaRPr lang="en-US" sz="2400" kern="1200" dirty="0"/>
        </a:p>
      </dsp:txBody>
      <dsp:txXfrm>
        <a:off x="1376379" y="1585223"/>
        <a:ext cx="4795820" cy="1419395"/>
      </dsp:txXfrm>
    </dsp:sp>
    <dsp:sp modelId="{3B6D9D47-F808-4300-9B2F-98436CA51C94}">
      <dsp:nvSpPr>
        <dsp:cNvPr id="0" name=""/>
        <dsp:cNvSpPr/>
      </dsp:nvSpPr>
      <dsp:spPr>
        <a:xfrm flipH="1" flipV="1">
          <a:off x="144013" y="1656182"/>
          <a:ext cx="1230292" cy="1277479"/>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sp>
    <dsp:sp modelId="{F288350B-18A9-4581-8707-FEE6BE28972C}">
      <dsp:nvSpPr>
        <dsp:cNvPr id="0" name=""/>
        <dsp:cNvSpPr/>
      </dsp:nvSpPr>
      <dsp:spPr>
        <a:xfrm>
          <a:off x="0" y="3146559"/>
          <a:ext cx="6172199" cy="1419395"/>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fi-FI" sz="2000" kern="1200" dirty="0" smtClean="0"/>
            <a:t>Tärkeää, että lapsi kokee olevansa hyväksytty ja häneen sekä hänen kulttuuriinsa suhtaudutaan myönteisesti</a:t>
          </a:r>
          <a:endParaRPr lang="en-US" sz="2000" kern="1200" dirty="0"/>
        </a:p>
      </dsp:txBody>
      <dsp:txXfrm>
        <a:off x="1376379" y="3146559"/>
        <a:ext cx="4795820" cy="1419395"/>
      </dsp:txXfrm>
    </dsp:sp>
    <dsp:sp modelId="{E7DBACF8-1B91-4FDD-8DF0-9F3FCE58E6D3}">
      <dsp:nvSpPr>
        <dsp:cNvPr id="0" name=""/>
        <dsp:cNvSpPr/>
      </dsp:nvSpPr>
      <dsp:spPr>
        <a:xfrm>
          <a:off x="144013" y="3312356"/>
          <a:ext cx="1234440" cy="1135539"/>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sp>
    <dsp:sp modelId="{8D1CE71C-55F5-49E4-B8C5-1A09121BF478}">
      <dsp:nvSpPr>
        <dsp:cNvPr id="0" name=""/>
        <dsp:cNvSpPr/>
      </dsp:nvSpPr>
      <dsp:spPr>
        <a:xfrm>
          <a:off x="0" y="4707894"/>
          <a:ext cx="6172199" cy="1419395"/>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i-FI" sz="1800" kern="1200" dirty="0" smtClean="0"/>
            <a:t>Kasvattajan on hyvä tutustua kyseisen maan kulttuuriin jo ennen, kuin hän tapaa päivähoitoa aloittavan lapsen ja hänen perheensä</a:t>
          </a:r>
          <a:endParaRPr lang="en-US" sz="1800" kern="1200" dirty="0"/>
        </a:p>
      </dsp:txBody>
      <dsp:txXfrm>
        <a:off x="1376379" y="4707894"/>
        <a:ext cx="4795820" cy="1419395"/>
      </dsp:txXfrm>
    </dsp:sp>
    <dsp:sp modelId="{8A1ED0D7-5F5A-4A65-AFA8-0B5246AA7050}">
      <dsp:nvSpPr>
        <dsp:cNvPr id="0" name=""/>
        <dsp:cNvSpPr/>
      </dsp:nvSpPr>
      <dsp:spPr>
        <a:xfrm flipH="1">
          <a:off x="144013" y="4824535"/>
          <a:ext cx="1230292" cy="1186115"/>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sp>
    <dsp:sp modelId="{3986A716-BA32-477D-BEEC-44271C953162}">
      <dsp:nvSpPr>
        <dsp:cNvPr id="0" name=""/>
        <dsp:cNvSpPr/>
      </dsp:nvSpPr>
      <dsp:spPr>
        <a:xfrm>
          <a:off x="0" y="6269230"/>
          <a:ext cx="6172199" cy="1419395"/>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fi-FI" sz="1800" kern="1200" dirty="0" smtClean="0"/>
            <a:t>Päivähoidon kirjallisissa tuotoksissa esimerkiksi esitteissä, kirjeissä ja suunnitelmissa tulisi käyttää selkokieltä, ja myös keskusteluissa</a:t>
          </a:r>
          <a:endParaRPr lang="en-US" sz="1800" kern="1200" dirty="0"/>
        </a:p>
        <a:p>
          <a:pPr marL="114300" lvl="1" indent="-114300" algn="l" defTabSz="622300">
            <a:lnSpc>
              <a:spcPct val="90000"/>
            </a:lnSpc>
            <a:spcBef>
              <a:spcPct val="0"/>
            </a:spcBef>
            <a:spcAft>
              <a:spcPct val="15000"/>
            </a:spcAft>
            <a:buChar char="••"/>
          </a:pPr>
          <a:r>
            <a:rPr lang="en-US" sz="1400" kern="1200" dirty="0" err="1" smtClean="0"/>
            <a:t>Tulkkipalvelut</a:t>
          </a:r>
          <a:endParaRPr lang="en-US" sz="1400" kern="1200" dirty="0"/>
        </a:p>
      </dsp:txBody>
      <dsp:txXfrm>
        <a:off x="1376379" y="6269230"/>
        <a:ext cx="4795820" cy="1419395"/>
      </dsp:txXfrm>
    </dsp:sp>
    <dsp:sp modelId="{5C1C9DB7-E2BF-4DA5-B2F4-E97CC35C9116}">
      <dsp:nvSpPr>
        <dsp:cNvPr id="0" name=""/>
        <dsp:cNvSpPr/>
      </dsp:nvSpPr>
      <dsp:spPr>
        <a:xfrm>
          <a:off x="144013" y="6408711"/>
          <a:ext cx="1230292" cy="1140433"/>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ECA59-DFBB-4EE0-B2C9-2B2A8966FB79}">
      <dsp:nvSpPr>
        <dsp:cNvPr id="0" name=""/>
        <dsp:cNvSpPr/>
      </dsp:nvSpPr>
      <dsp:spPr>
        <a:xfrm>
          <a:off x="462914" y="0"/>
          <a:ext cx="5246370" cy="6096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226E2-F60E-4C17-8B87-4288E587FBA8}">
      <dsp:nvSpPr>
        <dsp:cNvPr id="0" name=""/>
        <dsp:cNvSpPr/>
      </dsp:nvSpPr>
      <dsp:spPr>
        <a:xfrm>
          <a:off x="75" y="1828800"/>
          <a:ext cx="3010755" cy="243840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FI" sz="1800" kern="1200" dirty="0" smtClean="0"/>
            <a:t>Kasvatuskumppanuudessa painotetaan luottamuksellista ja vastavuoroista yhteistyötä, jossa osapuolten keskinäinen kunnioitus on tärkein arvo.</a:t>
          </a:r>
          <a:endParaRPr lang="en-US" sz="1800" kern="1200" dirty="0"/>
        </a:p>
      </dsp:txBody>
      <dsp:txXfrm>
        <a:off x="119108" y="1947833"/>
        <a:ext cx="2772689" cy="2200334"/>
      </dsp:txXfrm>
    </dsp:sp>
    <dsp:sp modelId="{280B9E76-2B95-4151-B34B-2CB4F951D801}">
      <dsp:nvSpPr>
        <dsp:cNvPr id="0" name=""/>
        <dsp:cNvSpPr/>
      </dsp:nvSpPr>
      <dsp:spPr>
        <a:xfrm>
          <a:off x="3161368" y="1828800"/>
          <a:ext cx="3010755" cy="243840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FI" sz="1800" kern="1200" dirty="0" smtClean="0"/>
            <a:t>Lapsen tulee luottaa siihen, että eri kasvatusympäristöjen aikuiset kunnioittavat toisiaan.</a:t>
          </a:r>
          <a:endParaRPr lang="en-US" sz="1800" kern="1200" dirty="0"/>
        </a:p>
      </dsp:txBody>
      <dsp:txXfrm>
        <a:off x="3280401" y="1947833"/>
        <a:ext cx="2772689" cy="22003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06864-A572-4E59-AFCD-57EC9FC5B7C0}">
      <dsp:nvSpPr>
        <dsp:cNvPr id="0" name=""/>
        <dsp:cNvSpPr/>
      </dsp:nvSpPr>
      <dsp:spPr>
        <a:xfrm rot="5400000">
          <a:off x="3868269" y="-1438719"/>
          <a:ext cx="979308" cy="4101575"/>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dirty="0" smtClean="0"/>
            <a:t>Ottaa hieman selvää kulttuurista</a:t>
          </a:r>
          <a:endParaRPr lang="en-US" sz="2000" kern="1200" dirty="0"/>
        </a:p>
        <a:p>
          <a:pPr marL="228600" lvl="1" indent="-228600" algn="l" defTabSz="889000">
            <a:lnSpc>
              <a:spcPct val="90000"/>
            </a:lnSpc>
            <a:spcBef>
              <a:spcPct val="0"/>
            </a:spcBef>
            <a:spcAft>
              <a:spcPct val="15000"/>
            </a:spcAft>
            <a:buChar char="••"/>
          </a:pPr>
          <a:r>
            <a:rPr lang="fi-FI" sz="2000" kern="1200" dirty="0" smtClean="0"/>
            <a:t>Opetella muutama sana kieltä</a:t>
          </a:r>
          <a:endParaRPr lang="en-US" sz="2000" kern="1200" dirty="0"/>
        </a:p>
      </dsp:txBody>
      <dsp:txXfrm rot="-5400000">
        <a:off x="2307136" y="170220"/>
        <a:ext cx="4053769" cy="883696"/>
      </dsp:txXfrm>
    </dsp:sp>
    <dsp:sp modelId="{0E7C8E7A-A08F-4595-A2D3-C026B853D9E6}">
      <dsp:nvSpPr>
        <dsp:cNvPr id="0" name=""/>
        <dsp:cNvSpPr/>
      </dsp:nvSpPr>
      <dsp:spPr>
        <a:xfrm>
          <a:off x="0" y="0"/>
          <a:ext cx="2307136" cy="122413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fi-FI" sz="2400" kern="1200" dirty="0" smtClean="0"/>
            <a:t>Ennakko-valmisteluja</a:t>
          </a:r>
          <a:endParaRPr lang="en-US" sz="2400" kern="1200" dirty="0"/>
        </a:p>
      </dsp:txBody>
      <dsp:txXfrm>
        <a:off x="59757" y="59757"/>
        <a:ext cx="2187622" cy="110462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95E5-E054-42E5-9904-F158982F3ED7}">
      <dsp:nvSpPr>
        <dsp:cNvPr id="0" name=""/>
        <dsp:cNvSpPr/>
      </dsp:nvSpPr>
      <dsp:spPr>
        <a:xfrm rot="5400000">
          <a:off x="2901493" y="-676333"/>
          <a:ext cx="2587267" cy="3950477"/>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fi-FI" sz="2400" kern="1200" dirty="0" smtClean="0"/>
            <a:t>Asioita, jotka tuottavat lapselle hyvää oloa: tutut tavat, ruoka, aikuiset ja käytös (tapa iloita, surra, suuttua ja helliä)</a:t>
          </a:r>
          <a:endParaRPr lang="en-US" sz="2400" kern="1200" dirty="0"/>
        </a:p>
      </dsp:txBody>
      <dsp:txXfrm rot="-5400000">
        <a:off x="2219888" y="131572"/>
        <a:ext cx="3824177" cy="2334667"/>
      </dsp:txXfrm>
    </dsp:sp>
    <dsp:sp modelId="{79017233-DB75-46A2-96DF-2AD73F2461ED}">
      <dsp:nvSpPr>
        <dsp:cNvPr id="0" name=""/>
        <dsp:cNvSpPr/>
      </dsp:nvSpPr>
      <dsp:spPr>
        <a:xfrm>
          <a:off x="1833" y="2280"/>
          <a:ext cx="2218054" cy="2593249"/>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i-FI" sz="1600" kern="1200" dirty="0" smtClean="0"/>
            <a:t>Päiväkodin ilmapiiriä muokattava turvalliseksi ja avoimeksi erilaisuuden hyväksymiselle (jos maahanmuuttajia päiväkodissa ei vielä ole)</a:t>
          </a:r>
          <a:endParaRPr lang="en-US" sz="1600" kern="1200" dirty="0"/>
        </a:p>
      </dsp:txBody>
      <dsp:txXfrm>
        <a:off x="110109" y="110556"/>
        <a:ext cx="2001502" cy="2376697"/>
      </dsp:txXfrm>
    </dsp:sp>
    <dsp:sp modelId="{34E731FD-0C68-4E97-A680-5F2818838663}">
      <dsp:nvSpPr>
        <dsp:cNvPr id="0" name=""/>
        <dsp:cNvSpPr/>
      </dsp:nvSpPr>
      <dsp:spPr>
        <a:xfrm rot="5400000">
          <a:off x="2003599" y="3036508"/>
          <a:ext cx="4382464" cy="3946350"/>
        </a:xfrm>
        <a:prstGeom prst="round2Same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fi-FI" sz="2000" kern="1200" dirty="0" smtClean="0"/>
            <a:t>Helpottaa perheen kanssa tehtävää yhteistyötä</a:t>
          </a:r>
          <a:endParaRPr lang="en-US" sz="2000" kern="1200" dirty="0"/>
        </a:p>
        <a:p>
          <a:pPr marL="228600" lvl="1" indent="-228600" algn="l" defTabSz="889000">
            <a:lnSpc>
              <a:spcPct val="90000"/>
            </a:lnSpc>
            <a:spcBef>
              <a:spcPct val="0"/>
            </a:spcBef>
            <a:spcAft>
              <a:spcPct val="15000"/>
            </a:spcAft>
            <a:buChar char="••"/>
          </a:pPr>
          <a:r>
            <a:rPr lang="fi-FI" sz="2000" kern="1200" dirty="0" smtClean="0"/>
            <a:t>Lisää turvallisuuden tunnetta</a:t>
          </a:r>
          <a:endParaRPr lang="en-US" sz="2000" kern="1200" dirty="0"/>
        </a:p>
        <a:p>
          <a:pPr marL="228600" lvl="1" indent="-228600" algn="l" defTabSz="889000">
            <a:lnSpc>
              <a:spcPct val="90000"/>
            </a:lnSpc>
            <a:spcBef>
              <a:spcPct val="0"/>
            </a:spcBef>
            <a:spcAft>
              <a:spcPct val="15000"/>
            </a:spcAft>
            <a:buChar char="••"/>
          </a:pPr>
          <a:r>
            <a:rPr lang="fi-FI" sz="2000" kern="1200" dirty="0" smtClean="0"/>
            <a:t>Rakentaa yhdessä avoin ja luottamuksellinen </a:t>
          </a:r>
          <a:endParaRPr lang="en-US" sz="2000" kern="1200" dirty="0"/>
        </a:p>
        <a:p>
          <a:pPr marL="228600" lvl="1" indent="-228600" algn="l" defTabSz="889000">
            <a:lnSpc>
              <a:spcPct val="90000"/>
            </a:lnSpc>
            <a:spcBef>
              <a:spcPct val="0"/>
            </a:spcBef>
            <a:spcAft>
              <a:spcPct val="15000"/>
            </a:spcAft>
            <a:buChar char="••"/>
          </a:pPr>
          <a:r>
            <a:rPr lang="fi-FI" sz="2000" kern="1200" dirty="0" smtClean="0"/>
            <a:t>Vanhempien olisi helpompi kertoa omia mielipiteitä, ajatuksia ja mieltä murehduttavia asioita</a:t>
          </a:r>
          <a:endParaRPr lang="en-US" sz="2000" kern="1200" dirty="0"/>
        </a:p>
      </dsp:txBody>
      <dsp:txXfrm rot="-5400000">
        <a:off x="2221656" y="3011097"/>
        <a:ext cx="3753705" cy="3997174"/>
      </dsp:txXfrm>
    </dsp:sp>
    <dsp:sp modelId="{8B7370DF-A388-4275-9866-7DC2F13BF6FD}">
      <dsp:nvSpPr>
        <dsp:cNvPr id="0" name=""/>
        <dsp:cNvSpPr/>
      </dsp:nvSpPr>
      <dsp:spPr>
        <a:xfrm>
          <a:off x="1833" y="2748591"/>
          <a:ext cx="2219822" cy="452218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fi-FI" sz="2400" kern="1200" dirty="0" smtClean="0"/>
            <a:t>Päivähoidon </a:t>
          </a:r>
          <a:r>
            <a:rPr lang="fi-FI" sz="2400" kern="1200" dirty="0" err="1" smtClean="0"/>
            <a:t>henkilökun-nassa</a:t>
          </a:r>
          <a:r>
            <a:rPr lang="fi-FI" sz="2400" kern="1200" dirty="0" smtClean="0"/>
            <a:t> olisi 1-2 aikuista, jotka olisivat vastuussa </a:t>
          </a:r>
          <a:r>
            <a:rPr lang="fi-FI" sz="2400" kern="1200" dirty="0" err="1" smtClean="0"/>
            <a:t>maahan-muuttajaper-heen</a:t>
          </a:r>
          <a:r>
            <a:rPr lang="fi-FI" sz="2400" kern="1200" dirty="0" smtClean="0"/>
            <a:t> asioista</a:t>
          </a:r>
          <a:endParaRPr lang="en-US" sz="2400" kern="1200" dirty="0"/>
        </a:p>
      </dsp:txBody>
      <dsp:txXfrm>
        <a:off x="110196" y="2856954"/>
        <a:ext cx="2003096" cy="430545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4176B9-EDC1-46CB-AF35-E12EB91F5F4B}">
      <dsp:nvSpPr>
        <dsp:cNvPr id="0" name=""/>
        <dsp:cNvSpPr/>
      </dsp:nvSpPr>
      <dsp:spPr>
        <a:xfrm>
          <a:off x="2600430" y="162598"/>
          <a:ext cx="1540507" cy="1540507"/>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Hello, Hi</a:t>
          </a:r>
        </a:p>
        <a:p>
          <a:pPr lvl="0" algn="ctr" defTabSz="889000">
            <a:lnSpc>
              <a:spcPct val="90000"/>
            </a:lnSpc>
            <a:spcBef>
              <a:spcPct val="0"/>
            </a:spcBef>
            <a:spcAft>
              <a:spcPct val="35000"/>
            </a:spcAft>
          </a:pPr>
          <a:r>
            <a:rPr lang="en-US" sz="2000" kern="1200" dirty="0" smtClean="0"/>
            <a:t> </a:t>
          </a:r>
          <a:r>
            <a:rPr lang="en-US" sz="2000" kern="1200" dirty="0" err="1" smtClean="0"/>
            <a:t>Englanti</a:t>
          </a:r>
          <a:endParaRPr lang="en-US" sz="2000" kern="1200" dirty="0"/>
        </a:p>
      </dsp:txBody>
      <dsp:txXfrm>
        <a:off x="2826032" y="388200"/>
        <a:ext cx="1089303" cy="1089303"/>
      </dsp:txXfrm>
    </dsp:sp>
    <dsp:sp modelId="{49F57CEB-35B7-48AD-AA6A-28F5C08EDDA4}">
      <dsp:nvSpPr>
        <dsp:cNvPr id="0" name=""/>
        <dsp:cNvSpPr/>
      </dsp:nvSpPr>
      <dsp:spPr>
        <a:xfrm rot="1542857">
          <a:off x="4197490" y="1169633"/>
          <a:ext cx="409378" cy="51992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203571" y="1246974"/>
        <a:ext cx="286565" cy="311953"/>
      </dsp:txXfrm>
    </dsp:sp>
    <dsp:sp modelId="{C14577A0-6F86-4C46-96A2-4137A081C069}">
      <dsp:nvSpPr>
        <dsp:cNvPr id="0" name=""/>
        <dsp:cNvSpPr/>
      </dsp:nvSpPr>
      <dsp:spPr>
        <a:xfrm>
          <a:off x="4684299" y="1166137"/>
          <a:ext cx="1540507" cy="1540507"/>
        </a:xfrm>
        <a:prstGeom prst="ellipse">
          <a:avLst/>
        </a:prstGeom>
        <a:solidFill>
          <a:schemeClr val="accent2">
            <a:hueOff val="-3360531"/>
            <a:satOff val="1461"/>
            <a:lumOff val="425"/>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Hej</a:t>
          </a:r>
          <a:r>
            <a:rPr lang="en-US" sz="2000" kern="1200" dirty="0" smtClean="0"/>
            <a:t>  </a:t>
          </a:r>
          <a:r>
            <a:rPr lang="en-US" sz="2000" kern="1200" dirty="0" err="1" smtClean="0"/>
            <a:t>Ruotsi</a:t>
          </a:r>
          <a:endParaRPr lang="en-US" sz="2000" kern="1200" dirty="0"/>
        </a:p>
      </dsp:txBody>
      <dsp:txXfrm>
        <a:off x="4909901" y="1391739"/>
        <a:ext cx="1089303" cy="1089303"/>
      </dsp:txXfrm>
    </dsp:sp>
    <dsp:sp modelId="{E996051D-B5C0-4BDF-B38B-1FBD383BF5B7}">
      <dsp:nvSpPr>
        <dsp:cNvPr id="0" name=""/>
        <dsp:cNvSpPr/>
      </dsp:nvSpPr>
      <dsp:spPr>
        <a:xfrm rot="4628571">
          <a:off x="5504622" y="2792599"/>
          <a:ext cx="409378" cy="519921"/>
        </a:xfrm>
        <a:prstGeom prst="rightArrow">
          <a:avLst>
            <a:gd name="adj1" fmla="val 60000"/>
            <a:gd name="adj2" fmla="val 50000"/>
          </a:avLst>
        </a:prstGeom>
        <a:solidFill>
          <a:schemeClr val="accent2">
            <a:hueOff val="-3360531"/>
            <a:satOff val="1461"/>
            <a:lumOff val="4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552364" y="2836716"/>
        <a:ext cx="286565" cy="311953"/>
      </dsp:txXfrm>
    </dsp:sp>
    <dsp:sp modelId="{68C2F8B9-6AA1-428B-8FE9-1C895700BCC4}">
      <dsp:nvSpPr>
        <dsp:cNvPr id="0" name=""/>
        <dsp:cNvSpPr/>
      </dsp:nvSpPr>
      <dsp:spPr>
        <a:xfrm>
          <a:off x="5198972" y="3421067"/>
          <a:ext cx="1540507" cy="1540507"/>
        </a:xfrm>
        <a:prstGeom prst="ellipse">
          <a:avLst/>
        </a:prstGeom>
        <a:solidFill>
          <a:schemeClr val="accent2">
            <a:hueOff val="-6721063"/>
            <a:satOff val="2923"/>
            <a:lumOff val="85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Privjet</a:t>
          </a:r>
          <a:r>
            <a:rPr lang="en-US" sz="2000" kern="1200" dirty="0" smtClean="0"/>
            <a:t> </a:t>
          </a:r>
          <a:r>
            <a:rPr lang="en-US" sz="2000" kern="1200" dirty="0" err="1" smtClean="0"/>
            <a:t>Venäjä</a:t>
          </a:r>
          <a:endParaRPr lang="en-US" sz="2000" kern="1200" dirty="0"/>
        </a:p>
      </dsp:txBody>
      <dsp:txXfrm>
        <a:off x="5424574" y="3646669"/>
        <a:ext cx="1089303" cy="1089303"/>
      </dsp:txXfrm>
    </dsp:sp>
    <dsp:sp modelId="{A68F9E72-BF9A-4E60-AA07-1F5DEB5D32D3}">
      <dsp:nvSpPr>
        <dsp:cNvPr id="0" name=""/>
        <dsp:cNvSpPr/>
      </dsp:nvSpPr>
      <dsp:spPr>
        <a:xfrm rot="7714286">
          <a:off x="5050719" y="4826459"/>
          <a:ext cx="409378" cy="519921"/>
        </a:xfrm>
        <a:prstGeom prst="rightArrow">
          <a:avLst>
            <a:gd name="adj1" fmla="val 60000"/>
            <a:gd name="adj2" fmla="val 50000"/>
          </a:avLst>
        </a:prstGeom>
        <a:solidFill>
          <a:schemeClr val="accent2">
            <a:hueOff val="-6721063"/>
            <a:satOff val="2923"/>
            <a:lumOff val="85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5150412" y="4882433"/>
        <a:ext cx="286565" cy="311953"/>
      </dsp:txXfrm>
    </dsp:sp>
    <dsp:sp modelId="{7FFFF518-39F4-490A-B6C0-095C93D71C2F}">
      <dsp:nvSpPr>
        <dsp:cNvPr id="0" name=""/>
        <dsp:cNvSpPr/>
      </dsp:nvSpPr>
      <dsp:spPr>
        <a:xfrm>
          <a:off x="3756890" y="5229381"/>
          <a:ext cx="1540507" cy="1540507"/>
        </a:xfrm>
        <a:prstGeom prst="ellipse">
          <a:avLst/>
        </a:prstGeom>
        <a:solidFill>
          <a:schemeClr val="accent2">
            <a:hueOff val="-10081594"/>
            <a:satOff val="4384"/>
            <a:lumOff val="1275"/>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Merhaba</a:t>
          </a:r>
          <a:r>
            <a:rPr lang="en-US" sz="2000" kern="1200" dirty="0" smtClean="0"/>
            <a:t> </a:t>
          </a:r>
          <a:r>
            <a:rPr lang="en-US" sz="2000" kern="1200" dirty="0" err="1" smtClean="0"/>
            <a:t>Turkki</a:t>
          </a:r>
          <a:endParaRPr lang="en-US" sz="2000" kern="1200" dirty="0"/>
        </a:p>
      </dsp:txBody>
      <dsp:txXfrm>
        <a:off x="3982492" y="5454983"/>
        <a:ext cx="1089303" cy="1089303"/>
      </dsp:txXfrm>
    </dsp:sp>
    <dsp:sp modelId="{1EC5BEDE-FB2D-43B7-BC6A-373012FCA4A7}">
      <dsp:nvSpPr>
        <dsp:cNvPr id="0" name=""/>
        <dsp:cNvSpPr/>
      </dsp:nvSpPr>
      <dsp:spPr>
        <a:xfrm rot="10800000">
          <a:off x="3177580" y="5739674"/>
          <a:ext cx="409378" cy="519921"/>
        </a:xfrm>
        <a:prstGeom prst="rightArrow">
          <a:avLst>
            <a:gd name="adj1" fmla="val 60000"/>
            <a:gd name="adj2" fmla="val 50000"/>
          </a:avLst>
        </a:prstGeom>
        <a:solidFill>
          <a:schemeClr val="accent2">
            <a:hueOff val="-10081594"/>
            <a:satOff val="4384"/>
            <a:lumOff val="127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3300393" y="5843658"/>
        <a:ext cx="286565" cy="311953"/>
      </dsp:txXfrm>
    </dsp:sp>
    <dsp:sp modelId="{A24069B6-B33F-4768-9DD9-4CB7D335C385}">
      <dsp:nvSpPr>
        <dsp:cNvPr id="0" name=""/>
        <dsp:cNvSpPr/>
      </dsp:nvSpPr>
      <dsp:spPr>
        <a:xfrm>
          <a:off x="1443969" y="5229381"/>
          <a:ext cx="1540507" cy="1540507"/>
        </a:xfrm>
        <a:prstGeom prst="ellipse">
          <a:avLst/>
        </a:prstGeom>
        <a:solidFill>
          <a:schemeClr val="accent2">
            <a:hueOff val="-13442126"/>
            <a:satOff val="5846"/>
            <a:lumOff val="170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Tere</a:t>
          </a:r>
          <a:r>
            <a:rPr lang="en-US" sz="2000" kern="1200" dirty="0" smtClean="0"/>
            <a:t> </a:t>
          </a:r>
          <a:r>
            <a:rPr lang="en-US" sz="2000" kern="1200" dirty="0" err="1" smtClean="0"/>
            <a:t>Viro</a:t>
          </a:r>
          <a:endParaRPr lang="en-US" sz="2000" kern="1200" dirty="0"/>
        </a:p>
      </dsp:txBody>
      <dsp:txXfrm>
        <a:off x="1669571" y="5454983"/>
        <a:ext cx="1089303" cy="1089303"/>
      </dsp:txXfrm>
    </dsp:sp>
    <dsp:sp modelId="{C85B0311-19DA-42F9-BB1D-AD953C4A30E0}">
      <dsp:nvSpPr>
        <dsp:cNvPr id="0" name=""/>
        <dsp:cNvSpPr/>
      </dsp:nvSpPr>
      <dsp:spPr>
        <a:xfrm rot="13885714">
          <a:off x="1295717" y="4844576"/>
          <a:ext cx="409378" cy="519921"/>
        </a:xfrm>
        <a:prstGeom prst="rightArrow">
          <a:avLst>
            <a:gd name="adj1" fmla="val 60000"/>
            <a:gd name="adj2" fmla="val 50000"/>
          </a:avLst>
        </a:prstGeom>
        <a:solidFill>
          <a:schemeClr val="accent2">
            <a:hueOff val="-13442126"/>
            <a:satOff val="5846"/>
            <a:lumOff val="17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1395410" y="4996570"/>
        <a:ext cx="286565" cy="311953"/>
      </dsp:txXfrm>
    </dsp:sp>
    <dsp:sp modelId="{5A4B0E03-3DD6-4EAF-908E-54B231B7F34C}">
      <dsp:nvSpPr>
        <dsp:cNvPr id="0" name=""/>
        <dsp:cNvSpPr/>
      </dsp:nvSpPr>
      <dsp:spPr>
        <a:xfrm>
          <a:off x="1887" y="3421067"/>
          <a:ext cx="1540507" cy="1540507"/>
        </a:xfrm>
        <a:prstGeom prst="ellipse">
          <a:avLst/>
        </a:prstGeom>
        <a:solidFill>
          <a:schemeClr val="accent2">
            <a:hueOff val="-16802657"/>
            <a:satOff val="7307"/>
            <a:lumOff val="2125"/>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Hola</a:t>
          </a:r>
          <a:r>
            <a:rPr lang="en-US" sz="2000" kern="1200" dirty="0" smtClean="0"/>
            <a:t> </a:t>
          </a:r>
          <a:r>
            <a:rPr lang="en-US" sz="2000" kern="1200" dirty="0" err="1" smtClean="0"/>
            <a:t>Espanja</a:t>
          </a:r>
          <a:endParaRPr lang="en-US" sz="2000" kern="1200" dirty="0"/>
        </a:p>
      </dsp:txBody>
      <dsp:txXfrm>
        <a:off x="227489" y="3646669"/>
        <a:ext cx="1089303" cy="1089303"/>
      </dsp:txXfrm>
    </dsp:sp>
    <dsp:sp modelId="{48A04C93-32D7-4401-90D7-5949774ED6B7}">
      <dsp:nvSpPr>
        <dsp:cNvPr id="0" name=""/>
        <dsp:cNvSpPr/>
      </dsp:nvSpPr>
      <dsp:spPr>
        <a:xfrm rot="16971429">
          <a:off x="822210" y="2815191"/>
          <a:ext cx="409378" cy="519921"/>
        </a:xfrm>
        <a:prstGeom prst="rightArrow">
          <a:avLst>
            <a:gd name="adj1" fmla="val 60000"/>
            <a:gd name="adj2" fmla="val 50000"/>
          </a:avLst>
        </a:prstGeom>
        <a:solidFill>
          <a:schemeClr val="accent2">
            <a:hueOff val="-16802657"/>
            <a:satOff val="7307"/>
            <a:lumOff val="21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869952" y="2979042"/>
        <a:ext cx="286565" cy="311953"/>
      </dsp:txXfrm>
    </dsp:sp>
    <dsp:sp modelId="{7D72DB6A-73AC-46B7-84D3-20A87BB1EDAC}">
      <dsp:nvSpPr>
        <dsp:cNvPr id="0" name=""/>
        <dsp:cNvSpPr/>
      </dsp:nvSpPr>
      <dsp:spPr>
        <a:xfrm>
          <a:off x="516560" y="1166137"/>
          <a:ext cx="1540507" cy="1540507"/>
        </a:xfrm>
        <a:prstGeom prst="ellipse">
          <a:avLst/>
        </a:prstGeom>
        <a:solidFill>
          <a:schemeClr val="accent2">
            <a:hueOff val="-20163188"/>
            <a:satOff val="8769"/>
            <a:lumOff val="255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Salam </a:t>
          </a:r>
          <a:r>
            <a:rPr lang="en-US" sz="2000" kern="1200" dirty="0" err="1" smtClean="0"/>
            <a:t>aleikum</a:t>
          </a:r>
          <a:r>
            <a:rPr lang="en-US" sz="2000" kern="1200" dirty="0" smtClean="0"/>
            <a:t> Arabia</a:t>
          </a:r>
          <a:endParaRPr lang="en-US" sz="2000" kern="1200" dirty="0"/>
        </a:p>
      </dsp:txBody>
      <dsp:txXfrm>
        <a:off x="742162" y="1391739"/>
        <a:ext cx="1089303" cy="1089303"/>
      </dsp:txXfrm>
    </dsp:sp>
    <dsp:sp modelId="{F9DFDA74-8CA1-4288-85C3-C2E73E47CC19}">
      <dsp:nvSpPr>
        <dsp:cNvPr id="0" name=""/>
        <dsp:cNvSpPr/>
      </dsp:nvSpPr>
      <dsp:spPr>
        <a:xfrm rot="20057143">
          <a:off x="2113621" y="1179688"/>
          <a:ext cx="409378" cy="519921"/>
        </a:xfrm>
        <a:prstGeom prst="rightArrow">
          <a:avLst>
            <a:gd name="adj1" fmla="val 60000"/>
            <a:gd name="adj2" fmla="val 50000"/>
          </a:avLst>
        </a:prstGeom>
        <a:solidFill>
          <a:schemeClr val="accent2">
            <a:hueOff val="-20163188"/>
            <a:satOff val="8769"/>
            <a:lumOff val="255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119702" y="1310315"/>
        <a:ext cx="286565" cy="31195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DE0A10-9D24-4EEA-A643-CA03015884B2}">
      <dsp:nvSpPr>
        <dsp:cNvPr id="0" name=""/>
        <dsp:cNvSpPr/>
      </dsp:nvSpPr>
      <dsp:spPr>
        <a:xfrm>
          <a:off x="0" y="42136"/>
          <a:ext cx="6172199" cy="11138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i-FI" sz="2800" kern="1200" dirty="0" smtClean="0"/>
            <a:t>Alkukeskusteluissa on hyvä perehdyttää vaatetukseen</a:t>
          </a:r>
          <a:endParaRPr lang="fi-FI" sz="2800" kern="1200" dirty="0"/>
        </a:p>
      </dsp:txBody>
      <dsp:txXfrm>
        <a:off x="54373" y="96509"/>
        <a:ext cx="6063453" cy="1005094"/>
      </dsp:txXfrm>
    </dsp:sp>
    <dsp:sp modelId="{4421C199-3D41-4209-9C5A-6DD5CC33278D}">
      <dsp:nvSpPr>
        <dsp:cNvPr id="0" name=""/>
        <dsp:cNvSpPr/>
      </dsp:nvSpPr>
      <dsp:spPr>
        <a:xfrm>
          <a:off x="0" y="1334863"/>
          <a:ext cx="6172199" cy="463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fi-FI" sz="2200" kern="1200" dirty="0" smtClean="0"/>
            <a:t>Käytetään kuvia ja näytetään aitoja esimerkkejä</a:t>
          </a:r>
          <a:endParaRPr lang="fi-FI" sz="2200" kern="1200" dirty="0"/>
        </a:p>
        <a:p>
          <a:pPr marL="228600" lvl="1" indent="-228600" algn="l" defTabSz="977900">
            <a:lnSpc>
              <a:spcPct val="90000"/>
            </a:lnSpc>
            <a:spcBef>
              <a:spcPct val="0"/>
            </a:spcBef>
            <a:spcAft>
              <a:spcPct val="20000"/>
            </a:spcAft>
            <a:buChar char="••"/>
          </a:pPr>
          <a:r>
            <a:rPr lang="fi-FI" sz="2200" kern="1200" dirty="0" smtClean="0"/>
            <a:t>Selittää, minkälaisia vaatteita tarvitaan minäkin vuorokauden aikoina</a:t>
          </a:r>
          <a:endParaRPr lang="fi-FI" sz="2200" kern="1200" dirty="0"/>
        </a:p>
        <a:p>
          <a:pPr marL="457200" lvl="2" indent="-228600" algn="l" defTabSz="977900">
            <a:lnSpc>
              <a:spcPct val="90000"/>
            </a:lnSpc>
            <a:spcBef>
              <a:spcPct val="0"/>
            </a:spcBef>
            <a:spcAft>
              <a:spcPct val="20000"/>
            </a:spcAft>
            <a:buChar char="••"/>
          </a:pPr>
          <a:r>
            <a:rPr lang="fi-FI" sz="2200" i="1" kern="1200" dirty="0" smtClean="0"/>
            <a:t>Kuravaatteet, villahaalarit jne. </a:t>
          </a:r>
          <a:endParaRPr lang="fi-FI" sz="2200" i="1" kern="1200" dirty="0"/>
        </a:p>
        <a:p>
          <a:pPr marL="228600" lvl="1" indent="-228600" algn="l" defTabSz="977900">
            <a:lnSpc>
              <a:spcPct val="90000"/>
            </a:lnSpc>
            <a:spcBef>
              <a:spcPct val="0"/>
            </a:spcBef>
            <a:spcAft>
              <a:spcPct val="20000"/>
            </a:spcAft>
            <a:buChar char="••"/>
          </a:pPr>
          <a:r>
            <a:rPr lang="fi-FI" sz="2200" kern="1200" dirty="0" smtClean="0"/>
            <a:t>Sadevaatteet</a:t>
          </a:r>
          <a:endParaRPr lang="fi-FI" sz="2200" kern="1200" dirty="0"/>
        </a:p>
        <a:p>
          <a:pPr marL="457200" lvl="2" indent="-228600" algn="l" defTabSz="977900">
            <a:lnSpc>
              <a:spcPct val="90000"/>
            </a:lnSpc>
            <a:spcBef>
              <a:spcPct val="0"/>
            </a:spcBef>
            <a:spcAft>
              <a:spcPct val="20000"/>
            </a:spcAft>
            <a:buChar char="••"/>
          </a:pPr>
          <a:r>
            <a:rPr lang="fi-FI" sz="2200" i="1" kern="1200" dirty="0" smtClean="0"/>
            <a:t>Ohjeistaa vanhempia ostamaan reilummat, jotta alle mahtuu esimerkiksi villahaalari</a:t>
          </a:r>
          <a:endParaRPr lang="fi-FI" sz="2200" i="1" kern="1200" dirty="0"/>
        </a:p>
        <a:p>
          <a:pPr marL="228600" lvl="1" indent="-228600" algn="l" defTabSz="977900">
            <a:lnSpc>
              <a:spcPct val="90000"/>
            </a:lnSpc>
            <a:spcBef>
              <a:spcPct val="0"/>
            </a:spcBef>
            <a:spcAft>
              <a:spcPct val="20000"/>
            </a:spcAft>
            <a:buChar char="••"/>
          </a:pPr>
          <a:r>
            <a:rPr lang="fi-FI" sz="2200" kern="1200" dirty="0" smtClean="0"/>
            <a:t>Varavaatteet</a:t>
          </a:r>
          <a:endParaRPr lang="fi-FI" sz="2200" kern="1200" dirty="0"/>
        </a:p>
        <a:p>
          <a:pPr marL="457200" lvl="2" indent="-228600" algn="l" defTabSz="977900">
            <a:lnSpc>
              <a:spcPct val="90000"/>
            </a:lnSpc>
            <a:spcBef>
              <a:spcPct val="0"/>
            </a:spcBef>
            <a:spcAft>
              <a:spcPct val="20000"/>
            </a:spcAft>
            <a:buChar char="••"/>
          </a:pPr>
          <a:r>
            <a:rPr lang="fi-FI" sz="2200" i="1" kern="1200" dirty="0" smtClean="0"/>
            <a:t>Selitetään, miksi sellaiset päivähoitoon tuodaan</a:t>
          </a:r>
          <a:endParaRPr lang="fi-FI" sz="2200" i="1" kern="1200" dirty="0"/>
        </a:p>
        <a:p>
          <a:pPr marL="457200" lvl="2" indent="-228600" algn="l" defTabSz="977900">
            <a:lnSpc>
              <a:spcPct val="90000"/>
            </a:lnSpc>
            <a:spcBef>
              <a:spcPct val="0"/>
            </a:spcBef>
            <a:spcAft>
              <a:spcPct val="20000"/>
            </a:spcAft>
            <a:buChar char="••"/>
          </a:pPr>
          <a:r>
            <a:rPr lang="fi-FI" sz="2200" i="1" kern="1200" dirty="0" smtClean="0"/>
            <a:t>Näytetään niiden säilytyspaikka</a:t>
          </a:r>
          <a:endParaRPr lang="fi-FI" sz="2200" i="1" kern="1200" dirty="0"/>
        </a:p>
        <a:p>
          <a:pPr marL="228600" lvl="1" indent="-228600" algn="l" defTabSz="977900">
            <a:lnSpc>
              <a:spcPct val="90000"/>
            </a:lnSpc>
            <a:spcBef>
              <a:spcPct val="0"/>
            </a:spcBef>
            <a:spcAft>
              <a:spcPct val="20000"/>
            </a:spcAft>
            <a:buChar char="••"/>
          </a:pPr>
          <a:r>
            <a:rPr lang="fi-FI" sz="2200" kern="1200" dirty="0" smtClean="0"/>
            <a:t>Likapyykit</a:t>
          </a:r>
          <a:endParaRPr lang="fi-FI" sz="2200" kern="1200" dirty="0"/>
        </a:p>
      </dsp:txBody>
      <dsp:txXfrm>
        <a:off x="0" y="1334863"/>
        <a:ext cx="6172199" cy="46368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727BD-4A10-452C-BD41-7234A436F00D}">
      <dsp:nvSpPr>
        <dsp:cNvPr id="0" name=""/>
        <dsp:cNvSpPr/>
      </dsp:nvSpPr>
      <dsp:spPr>
        <a:xfrm>
          <a:off x="0" y="21006"/>
          <a:ext cx="6172199" cy="16222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fi-FI" sz="2900" kern="1200" dirty="0" smtClean="0"/>
            <a:t>Kerrotaan miten toimitaan, kun lapsi sairastuu</a:t>
          </a:r>
          <a:endParaRPr lang="fi-FI" sz="2900" kern="1200" dirty="0"/>
        </a:p>
      </dsp:txBody>
      <dsp:txXfrm>
        <a:off x="79193" y="100199"/>
        <a:ext cx="6013813" cy="1463892"/>
      </dsp:txXfrm>
    </dsp:sp>
    <dsp:sp modelId="{84EDBD5D-043C-48BC-A451-33C22FC27649}">
      <dsp:nvSpPr>
        <dsp:cNvPr id="0" name=""/>
        <dsp:cNvSpPr/>
      </dsp:nvSpPr>
      <dsp:spPr>
        <a:xfrm>
          <a:off x="0" y="1726804"/>
          <a:ext cx="6172199" cy="16222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fi-FI" sz="2900" kern="1200" dirty="0" smtClean="0"/>
            <a:t>Varmistetaan, tietääkö perhe, missä on terveyskeskus ja sairaala</a:t>
          </a:r>
          <a:endParaRPr lang="fi-FI" sz="2900" kern="1200" dirty="0"/>
        </a:p>
      </dsp:txBody>
      <dsp:txXfrm>
        <a:off x="79193" y="1805997"/>
        <a:ext cx="6013813" cy="1463892"/>
      </dsp:txXfrm>
    </dsp:sp>
    <dsp:sp modelId="{9667612D-100A-4A26-99D3-761835563BE1}">
      <dsp:nvSpPr>
        <dsp:cNvPr id="0" name=""/>
        <dsp:cNvSpPr/>
      </dsp:nvSpPr>
      <dsp:spPr>
        <a:xfrm>
          <a:off x="0" y="3349083"/>
          <a:ext cx="6172199" cy="48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fi-FI" sz="2300" kern="1200" dirty="0" smtClean="0"/>
            <a:t>Yhteystiedot</a:t>
          </a:r>
          <a:endParaRPr lang="fi-FI" sz="2300" kern="1200" dirty="0"/>
        </a:p>
      </dsp:txBody>
      <dsp:txXfrm>
        <a:off x="0" y="3349083"/>
        <a:ext cx="6172199" cy="480240"/>
      </dsp:txXfrm>
    </dsp:sp>
    <dsp:sp modelId="{AE3B11FC-78FE-4B82-953B-5F2BB67104D1}">
      <dsp:nvSpPr>
        <dsp:cNvPr id="0" name=""/>
        <dsp:cNvSpPr/>
      </dsp:nvSpPr>
      <dsp:spPr>
        <a:xfrm>
          <a:off x="0" y="3829323"/>
          <a:ext cx="6172199" cy="16222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fi-FI" sz="2900" kern="1200" dirty="0" smtClean="0"/>
            <a:t>Muistutetaan sairauden hoidon tärkeydestä lääkärin ohjeiden mukaan</a:t>
          </a:r>
          <a:endParaRPr lang="fi-FI" sz="2900" kern="1200" dirty="0"/>
        </a:p>
      </dsp:txBody>
      <dsp:txXfrm>
        <a:off x="79193" y="3908516"/>
        <a:ext cx="6013813" cy="146389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A3491-9054-4944-ADD8-581FEE74C42F}">
      <dsp:nvSpPr>
        <dsp:cNvPr id="0" name=""/>
        <dsp:cNvSpPr/>
      </dsp:nvSpPr>
      <dsp:spPr>
        <a:xfrm rot="16200000">
          <a:off x="-713048" y="713048"/>
          <a:ext cx="4558444" cy="3132347"/>
        </a:xfrm>
        <a:prstGeom prst="round1Rect">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312928" tIns="312928" rIns="312928" bIns="312928" numCol="1" spcCol="1270" anchor="t" anchorCtr="0">
          <a:noAutofit/>
        </a:bodyPr>
        <a:lstStyle/>
        <a:p>
          <a:pPr lvl="0" algn="l" defTabSz="1955800">
            <a:lnSpc>
              <a:spcPct val="90000"/>
            </a:lnSpc>
            <a:spcBef>
              <a:spcPct val="0"/>
            </a:spcBef>
            <a:spcAft>
              <a:spcPct val="35000"/>
            </a:spcAft>
          </a:pPr>
          <a:r>
            <a:rPr lang="fi-FI" sz="4400" kern="1200" dirty="0" smtClean="0"/>
            <a:t>Lapsen tuonti ja haku, loma-ajat</a:t>
          </a:r>
        </a:p>
        <a:p>
          <a:pPr lvl="0" algn="l" defTabSz="1955800">
            <a:lnSpc>
              <a:spcPct val="90000"/>
            </a:lnSpc>
            <a:spcBef>
              <a:spcPct val="0"/>
            </a:spcBef>
            <a:spcAft>
              <a:spcPct val="35000"/>
            </a:spcAft>
          </a:pPr>
          <a:r>
            <a:rPr lang="fi-FI" sz="3200" kern="1200" dirty="0" smtClean="0"/>
            <a:t>(Aikakäsitys)</a:t>
          </a:r>
          <a:endParaRPr lang="en-US" sz="3200" kern="1200" dirty="0"/>
        </a:p>
      </dsp:txBody>
      <dsp:txXfrm rot="5400000">
        <a:off x="1" y="-1"/>
        <a:ext cx="3132347" cy="3418833"/>
      </dsp:txXfrm>
    </dsp:sp>
    <dsp:sp modelId="{C7F0A4A3-3C1B-49CA-AD61-63E1FD713F0F}">
      <dsp:nvSpPr>
        <dsp:cNvPr id="0" name=""/>
        <dsp:cNvSpPr/>
      </dsp:nvSpPr>
      <dsp:spPr>
        <a:xfrm>
          <a:off x="3132347" y="0"/>
          <a:ext cx="3132347" cy="4558444"/>
        </a:xfrm>
        <a:prstGeom prst="round1Rect">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384048" tIns="384048" rIns="384048" bIns="384048" numCol="1" spcCol="1270" anchor="t" anchorCtr="0">
          <a:noAutofit/>
        </a:bodyPr>
        <a:lstStyle/>
        <a:p>
          <a:pPr lvl="0" algn="l" defTabSz="2400300">
            <a:lnSpc>
              <a:spcPct val="90000"/>
            </a:lnSpc>
            <a:spcBef>
              <a:spcPct val="0"/>
            </a:spcBef>
            <a:spcAft>
              <a:spcPct val="35000"/>
            </a:spcAft>
          </a:pPr>
          <a:r>
            <a:rPr lang="en-US" sz="5400" kern="1200" dirty="0" err="1" smtClean="0"/>
            <a:t>Retket</a:t>
          </a:r>
          <a:endParaRPr lang="en-US" sz="5400" kern="1200" dirty="0"/>
        </a:p>
      </dsp:txBody>
      <dsp:txXfrm>
        <a:off x="3132347" y="0"/>
        <a:ext cx="3132347" cy="3418833"/>
      </dsp:txXfrm>
    </dsp:sp>
    <dsp:sp modelId="{591B8CEB-8612-4CB0-A2F0-8D0774B70C08}">
      <dsp:nvSpPr>
        <dsp:cNvPr id="0" name=""/>
        <dsp:cNvSpPr/>
      </dsp:nvSpPr>
      <dsp:spPr>
        <a:xfrm rot="10800000">
          <a:off x="0" y="4558444"/>
          <a:ext cx="3132347" cy="4558444"/>
        </a:xfrm>
        <a:prstGeom prst="round1Rect">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9136" tIns="199136" rIns="199136" bIns="199136" numCol="1" spcCol="1270" anchor="t" anchorCtr="0">
          <a:noAutofit/>
        </a:bodyPr>
        <a:lstStyle/>
        <a:p>
          <a:pPr lvl="0" algn="l" defTabSz="1244600">
            <a:lnSpc>
              <a:spcPct val="90000"/>
            </a:lnSpc>
            <a:spcBef>
              <a:spcPct val="0"/>
            </a:spcBef>
            <a:spcAft>
              <a:spcPct val="35000"/>
            </a:spcAft>
          </a:pPr>
          <a:r>
            <a:rPr lang="fi-FI" sz="2800" kern="1200" dirty="0" smtClean="0"/>
            <a:t>Uskontokasvatus</a:t>
          </a:r>
          <a:endParaRPr lang="en-US" sz="2800" kern="1200" dirty="0"/>
        </a:p>
        <a:p>
          <a:pPr marL="228600" lvl="1" indent="-228600" algn="l" defTabSz="1066800">
            <a:lnSpc>
              <a:spcPct val="90000"/>
            </a:lnSpc>
            <a:spcBef>
              <a:spcPct val="0"/>
            </a:spcBef>
            <a:spcAft>
              <a:spcPct val="15000"/>
            </a:spcAft>
            <a:buChar char="••"/>
          </a:pPr>
          <a:r>
            <a:rPr lang="fi-FI" sz="2400" kern="1200" dirty="0" smtClean="0"/>
            <a:t>Jos lapsi ei voi osallistua, kerrotaan vaihtoehtoinen toiminta</a:t>
          </a:r>
          <a:endParaRPr lang="fi-FI" sz="2400" kern="1200" dirty="0"/>
        </a:p>
      </dsp:txBody>
      <dsp:txXfrm rot="10800000">
        <a:off x="0" y="5698054"/>
        <a:ext cx="3132347" cy="3418833"/>
      </dsp:txXfrm>
    </dsp:sp>
    <dsp:sp modelId="{C43B60EF-97AE-4D2A-AC5C-AAE85C6BCC4B}">
      <dsp:nvSpPr>
        <dsp:cNvPr id="0" name=""/>
        <dsp:cNvSpPr/>
      </dsp:nvSpPr>
      <dsp:spPr>
        <a:xfrm rot="5400000">
          <a:off x="2419299" y="5271492"/>
          <a:ext cx="4558444" cy="3132347"/>
        </a:xfrm>
        <a:prstGeom prst="round1Rect">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0688" tIns="170688" rIns="170688" bIns="170688" numCol="1" spcCol="1270" anchor="t" anchorCtr="0">
          <a:noAutofit/>
        </a:bodyPr>
        <a:lstStyle/>
        <a:p>
          <a:pPr lvl="0" algn="l" defTabSz="1066800">
            <a:lnSpc>
              <a:spcPct val="90000"/>
            </a:lnSpc>
            <a:spcBef>
              <a:spcPct val="0"/>
            </a:spcBef>
            <a:spcAft>
              <a:spcPct val="35000"/>
            </a:spcAft>
          </a:pPr>
          <a:r>
            <a:rPr lang="fi-FI" sz="2400" kern="1200" dirty="0" smtClean="0"/>
            <a:t>- Päivähoidon maksuasiat</a:t>
          </a:r>
        </a:p>
        <a:p>
          <a:pPr lvl="0" algn="l" defTabSz="1066800">
            <a:lnSpc>
              <a:spcPct val="90000"/>
            </a:lnSpc>
            <a:spcBef>
              <a:spcPct val="0"/>
            </a:spcBef>
            <a:spcAft>
              <a:spcPct val="35000"/>
            </a:spcAft>
          </a:pPr>
          <a:r>
            <a:rPr lang="fi-FI" sz="2400" kern="1200" dirty="0" smtClean="0"/>
            <a:t>- Päivähoidon lomakkeet (Kasvattajan osattava poimia ne tärkeimmät)</a:t>
          </a:r>
          <a:endParaRPr lang="fi-FI" sz="2400" kern="1200" dirty="0"/>
        </a:p>
        <a:p>
          <a:pPr marL="228600" lvl="1" indent="-228600" algn="l" defTabSz="1066800">
            <a:lnSpc>
              <a:spcPct val="90000"/>
            </a:lnSpc>
            <a:spcBef>
              <a:spcPct val="0"/>
            </a:spcBef>
            <a:spcAft>
              <a:spcPct val="15000"/>
            </a:spcAft>
            <a:buChar char="••"/>
          </a:pPr>
          <a:r>
            <a:rPr lang="fi-FI" sz="2400" kern="1200" dirty="0" smtClean="0"/>
            <a:t>Selkokieli</a:t>
          </a:r>
          <a:endParaRPr lang="fi-FI" sz="2400" kern="1200" dirty="0"/>
        </a:p>
      </dsp:txBody>
      <dsp:txXfrm rot="-5400000">
        <a:off x="3132348" y="5698054"/>
        <a:ext cx="3132347" cy="3418833"/>
      </dsp:txXfrm>
    </dsp:sp>
    <dsp:sp modelId="{65643579-2413-4080-B1E5-CF1B0912502D}">
      <dsp:nvSpPr>
        <dsp:cNvPr id="0" name=""/>
        <dsp:cNvSpPr/>
      </dsp:nvSpPr>
      <dsp:spPr>
        <a:xfrm>
          <a:off x="2192643" y="3418833"/>
          <a:ext cx="1879408" cy="2279222"/>
        </a:xfrm>
        <a:prstGeom prst="roundRect">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HOIDOSTA JA KASVATUKESTA SOPIMINEN</a:t>
          </a:r>
          <a:endParaRPr lang="en-US" sz="1600" kern="1200" dirty="0"/>
        </a:p>
      </dsp:txBody>
      <dsp:txXfrm>
        <a:off x="2284388" y="3510578"/>
        <a:ext cx="1695918" cy="209573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0098E-60E0-43AE-B40A-D8E8484795D7}">
      <dsp:nvSpPr>
        <dsp:cNvPr id="0" name=""/>
        <dsp:cNvSpPr/>
      </dsp:nvSpPr>
      <dsp:spPr>
        <a:xfrm>
          <a:off x="1298175" y="2680666"/>
          <a:ext cx="3423642" cy="3423642"/>
        </a:xfrm>
        <a:prstGeom prst="ellipse">
          <a:avLst/>
        </a:prstGeom>
        <a:solidFill>
          <a:schemeClr val="accent2">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err="1" smtClean="0"/>
            <a:t>Vaihtoehtoja</a:t>
          </a:r>
          <a:endParaRPr lang="en-US" sz="2800" kern="1200" dirty="0" smtClean="0"/>
        </a:p>
        <a:p>
          <a:pPr lvl="0" algn="ctr" defTabSz="1244600">
            <a:lnSpc>
              <a:spcPct val="90000"/>
            </a:lnSpc>
            <a:spcBef>
              <a:spcPct val="0"/>
            </a:spcBef>
            <a:spcAft>
              <a:spcPct val="35000"/>
            </a:spcAft>
          </a:pPr>
          <a:r>
            <a:rPr lang="en-US" sz="2400" kern="1200" dirty="0" err="1" smtClean="0"/>
            <a:t>uskonnollisiin</a:t>
          </a:r>
          <a:r>
            <a:rPr lang="en-US" sz="2400" kern="1200" dirty="0" smtClean="0"/>
            <a:t> </a:t>
          </a:r>
          <a:r>
            <a:rPr lang="en-US" sz="2400" kern="1200" dirty="0" err="1" smtClean="0"/>
            <a:t>aiheisiin</a:t>
          </a:r>
          <a:endParaRPr lang="en-US" sz="2400" kern="1200" dirty="0"/>
        </a:p>
      </dsp:txBody>
      <dsp:txXfrm>
        <a:off x="1799556" y="3182047"/>
        <a:ext cx="2420880" cy="2420880"/>
      </dsp:txXfrm>
    </dsp:sp>
    <dsp:sp modelId="{A96CA85E-7102-4A70-89BE-0ED4804433BA}">
      <dsp:nvSpPr>
        <dsp:cNvPr id="0" name=""/>
        <dsp:cNvSpPr/>
      </dsp:nvSpPr>
      <dsp:spPr>
        <a:xfrm>
          <a:off x="2154086" y="1306999"/>
          <a:ext cx="1711821" cy="1711821"/>
        </a:xfrm>
        <a:prstGeom prst="ellipse">
          <a:avLst/>
        </a:prstGeom>
        <a:solidFill>
          <a:schemeClr val="accent3">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t>Ystävyys</a:t>
          </a:r>
          <a:endParaRPr lang="en-US" sz="1700" kern="1200" dirty="0"/>
        </a:p>
      </dsp:txBody>
      <dsp:txXfrm>
        <a:off x="2404776" y="1557689"/>
        <a:ext cx="1210441" cy="1210441"/>
      </dsp:txXfrm>
    </dsp:sp>
    <dsp:sp modelId="{6C7092ED-0983-4F25-8A67-9422E82FBCA6}">
      <dsp:nvSpPr>
        <dsp:cNvPr id="0" name=""/>
        <dsp:cNvSpPr/>
      </dsp:nvSpPr>
      <dsp:spPr>
        <a:xfrm>
          <a:off x="4084957" y="2421788"/>
          <a:ext cx="1711821" cy="1711821"/>
        </a:xfrm>
        <a:prstGeom prst="ellipse">
          <a:avLst/>
        </a:prstGeom>
        <a:solidFill>
          <a:schemeClr val="accent4">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Erilaisuus</a:t>
          </a:r>
          <a:endParaRPr lang="en-US" sz="1700" kern="1200" dirty="0"/>
        </a:p>
      </dsp:txBody>
      <dsp:txXfrm>
        <a:off x="4335647" y="2672478"/>
        <a:ext cx="1210441" cy="1210441"/>
      </dsp:txXfrm>
    </dsp:sp>
    <dsp:sp modelId="{75BC3C7D-09BD-4B9F-8C92-4125E6DCC6A1}">
      <dsp:nvSpPr>
        <dsp:cNvPr id="0" name=""/>
        <dsp:cNvSpPr/>
      </dsp:nvSpPr>
      <dsp:spPr>
        <a:xfrm>
          <a:off x="3932751" y="4568505"/>
          <a:ext cx="2016234" cy="1877542"/>
        </a:xfrm>
        <a:prstGeom prst="ellipse">
          <a:avLst/>
        </a:prstGeom>
        <a:solidFill>
          <a:schemeClr val="accent5">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Auttaminen</a:t>
          </a:r>
          <a:endParaRPr lang="en-US" sz="1700" kern="1200" dirty="0"/>
        </a:p>
      </dsp:txBody>
      <dsp:txXfrm>
        <a:off x="4228022" y="4843465"/>
        <a:ext cx="1425692" cy="1327622"/>
      </dsp:txXfrm>
    </dsp:sp>
    <dsp:sp modelId="{162D8D77-68BD-4CFF-B192-A061F6940D78}">
      <dsp:nvSpPr>
        <dsp:cNvPr id="0" name=""/>
        <dsp:cNvSpPr/>
      </dsp:nvSpPr>
      <dsp:spPr>
        <a:xfrm>
          <a:off x="2154086" y="5766155"/>
          <a:ext cx="1711821" cy="1711821"/>
        </a:xfrm>
        <a:prstGeom prst="ellipse">
          <a:avLst/>
        </a:prstGeom>
        <a:solidFill>
          <a:schemeClr val="accent6">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t>Opetus-sadut</a:t>
          </a:r>
          <a:endParaRPr lang="en-US" sz="1600" kern="1200" dirty="0"/>
        </a:p>
      </dsp:txBody>
      <dsp:txXfrm>
        <a:off x="2404776" y="6016845"/>
        <a:ext cx="1210441" cy="1210441"/>
      </dsp:txXfrm>
    </dsp:sp>
    <dsp:sp modelId="{A3DCC570-C696-4C6E-A4DF-3306C8EB6AA3}">
      <dsp:nvSpPr>
        <dsp:cNvPr id="0" name=""/>
        <dsp:cNvSpPr/>
      </dsp:nvSpPr>
      <dsp:spPr>
        <a:xfrm>
          <a:off x="223214" y="4651366"/>
          <a:ext cx="1711821" cy="1711821"/>
        </a:xfrm>
        <a:prstGeom prst="ellipse">
          <a:avLst/>
        </a:prstGeom>
        <a:solidFill>
          <a:schemeClr val="accent2">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Hyvät</a:t>
          </a:r>
          <a:r>
            <a:rPr lang="en-US" sz="2000" kern="1200" dirty="0" smtClean="0"/>
            <a:t> </a:t>
          </a:r>
          <a:r>
            <a:rPr lang="en-US" sz="2000" kern="1200" dirty="0" err="1" smtClean="0"/>
            <a:t>tavat</a:t>
          </a:r>
          <a:endParaRPr lang="en-US" sz="2000" kern="1200" dirty="0"/>
        </a:p>
      </dsp:txBody>
      <dsp:txXfrm>
        <a:off x="473904" y="4902056"/>
        <a:ext cx="1210441" cy="1210441"/>
      </dsp:txXfrm>
    </dsp:sp>
    <dsp:sp modelId="{6FEEAF86-2FBD-4B66-A56D-851CA06B8F27}">
      <dsp:nvSpPr>
        <dsp:cNvPr id="0" name=""/>
        <dsp:cNvSpPr/>
      </dsp:nvSpPr>
      <dsp:spPr>
        <a:xfrm>
          <a:off x="223214" y="2421788"/>
          <a:ext cx="1711821" cy="1711821"/>
        </a:xfrm>
        <a:prstGeom prst="ellipse">
          <a:avLst/>
        </a:prstGeom>
        <a:solidFill>
          <a:schemeClr val="accent3">
            <a:alpha val="50000"/>
            <a:hueOff val="0"/>
            <a:satOff val="0"/>
            <a:lumOff val="0"/>
            <a:alphaOff val="0"/>
          </a:schemeClr>
        </a:solid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t>Tunteet</a:t>
          </a:r>
          <a:endParaRPr lang="en-US" sz="1600" kern="1200" dirty="0"/>
        </a:p>
      </dsp:txBody>
      <dsp:txXfrm>
        <a:off x="473904" y="2672478"/>
        <a:ext cx="1210441" cy="121044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4FA20-3E1A-4B66-960A-5B8035D84D88}">
      <dsp:nvSpPr>
        <dsp:cNvPr id="0" name=""/>
        <dsp:cNvSpPr/>
      </dsp:nvSpPr>
      <dsp:spPr>
        <a:xfrm>
          <a:off x="600555" y="1059508"/>
          <a:ext cx="5184648" cy="5184648"/>
        </a:xfrm>
        <a:prstGeom prst="pie">
          <a:avLst>
            <a:gd name="adj1" fmla="val 16200000"/>
            <a:gd name="adj2" fmla="val 18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t>Perhekeskeinen ajattelu</a:t>
          </a:r>
          <a:endParaRPr lang="en-US" sz="2000" kern="1200" dirty="0"/>
        </a:p>
      </dsp:txBody>
      <dsp:txXfrm>
        <a:off x="3332988" y="2158160"/>
        <a:ext cx="1851660" cy="1543049"/>
      </dsp:txXfrm>
    </dsp:sp>
    <dsp:sp modelId="{106857E8-8D77-4FFA-9B12-114609550E77}">
      <dsp:nvSpPr>
        <dsp:cNvPr id="0" name=""/>
        <dsp:cNvSpPr/>
      </dsp:nvSpPr>
      <dsp:spPr>
        <a:xfrm>
          <a:off x="493776" y="1244675"/>
          <a:ext cx="5184648" cy="5184648"/>
        </a:xfrm>
        <a:prstGeom prst="pie">
          <a:avLst>
            <a:gd name="adj1" fmla="val 1800000"/>
            <a:gd name="adj2" fmla="val 90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t>Islam säätelee koko elämää</a:t>
          </a:r>
          <a:endParaRPr lang="en-US" sz="2000" kern="1200" dirty="0"/>
        </a:p>
      </dsp:txBody>
      <dsp:txXfrm>
        <a:off x="1728216" y="4608524"/>
        <a:ext cx="2777490" cy="1357884"/>
      </dsp:txXfrm>
    </dsp:sp>
    <dsp:sp modelId="{EA58F657-3E51-4AE1-92D2-0FBBBC4E4EB0}">
      <dsp:nvSpPr>
        <dsp:cNvPr id="0" name=""/>
        <dsp:cNvSpPr/>
      </dsp:nvSpPr>
      <dsp:spPr>
        <a:xfrm>
          <a:off x="386996" y="1059508"/>
          <a:ext cx="5184648" cy="5184648"/>
        </a:xfrm>
        <a:prstGeom prst="pie">
          <a:avLst>
            <a:gd name="adj1" fmla="val 9000000"/>
            <a:gd name="adj2" fmla="val 162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err="1" smtClean="0"/>
            <a:t>Saria-</a:t>
          </a:r>
          <a:r>
            <a:rPr lang="fi-FI" sz="2000" kern="1200" dirty="0" smtClean="0"/>
            <a:t> Laki</a:t>
          </a:r>
          <a:endParaRPr lang="en-US" sz="2000" kern="1200" dirty="0"/>
        </a:p>
      </dsp:txBody>
      <dsp:txXfrm>
        <a:off x="987552" y="2158160"/>
        <a:ext cx="1851660" cy="1543049"/>
      </dsp:txXfrm>
    </dsp:sp>
    <dsp:sp modelId="{1FBD97F1-7766-4E5D-B93A-8065FC65AFF6}">
      <dsp:nvSpPr>
        <dsp:cNvPr id="0" name=""/>
        <dsp:cNvSpPr/>
      </dsp:nvSpPr>
      <dsp:spPr>
        <a:xfrm>
          <a:off x="280028" y="738554"/>
          <a:ext cx="5826556" cy="5826556"/>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6DAE31-CCF4-4011-9552-34E485854AE6}">
      <dsp:nvSpPr>
        <dsp:cNvPr id="0" name=""/>
        <dsp:cNvSpPr/>
      </dsp:nvSpPr>
      <dsp:spPr>
        <a:xfrm>
          <a:off x="172821" y="923392"/>
          <a:ext cx="5826556" cy="5826556"/>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0C5287-A130-45C5-9555-AD6F2C6B9E44}">
      <dsp:nvSpPr>
        <dsp:cNvPr id="0" name=""/>
        <dsp:cNvSpPr/>
      </dsp:nvSpPr>
      <dsp:spPr>
        <a:xfrm>
          <a:off x="65614" y="738554"/>
          <a:ext cx="5826556" cy="5826556"/>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8D49C-D59E-4943-97A9-60959CB70EF2}">
      <dsp:nvSpPr>
        <dsp:cNvPr id="0" name=""/>
        <dsp:cNvSpPr/>
      </dsp:nvSpPr>
      <dsp:spPr>
        <a:xfrm>
          <a:off x="513546" y="0"/>
          <a:ext cx="3379715" cy="314864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FI" sz="1800" kern="1200" dirty="0" smtClean="0"/>
            <a:t>Naisia kehotetaan säädylliseen ja peittävään pukeutumiseen. Länsimaisessa ajattelussa huntua pidetään naista alistavana välineenä, mutta islamilaiset naiset eivät ajattele näin  (Kotioloissa he saavat olla hiukset vapaana, mutta vain omille aviomiehilleen)</a:t>
          </a:r>
          <a:endParaRPr lang="en-US" sz="1800" kern="1200" dirty="0"/>
        </a:p>
      </dsp:txBody>
      <dsp:txXfrm>
        <a:off x="605767" y="92221"/>
        <a:ext cx="3195273" cy="2964202"/>
      </dsp:txXfrm>
    </dsp:sp>
    <dsp:sp modelId="{96F42686-6819-4CE8-A08B-46D8608AE48A}">
      <dsp:nvSpPr>
        <dsp:cNvPr id="0" name=""/>
        <dsp:cNvSpPr/>
      </dsp:nvSpPr>
      <dsp:spPr>
        <a:xfrm rot="13964518">
          <a:off x="3760658" y="1348989"/>
          <a:ext cx="2111630" cy="706671"/>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3972659" y="1490323"/>
        <a:ext cx="1687628" cy="424003"/>
      </dsp:txXfrm>
    </dsp:sp>
    <dsp:sp modelId="{E352470B-133C-42D8-BE5A-8CDF1330CAE5}">
      <dsp:nvSpPr>
        <dsp:cNvPr id="0" name=""/>
        <dsp:cNvSpPr/>
      </dsp:nvSpPr>
      <dsp:spPr>
        <a:xfrm>
          <a:off x="4059547" y="2808309"/>
          <a:ext cx="2112652" cy="378219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fi-FI" sz="2200" kern="1200" dirty="0" smtClean="0"/>
            <a:t>Lapselle annetaan nimi heti syntymän jälkeen: Imaami kuiskaa lapsen korvaan vanhempien valitseman nimen</a:t>
          </a:r>
          <a:endParaRPr lang="en-US" sz="2200" kern="1200" dirty="0"/>
        </a:p>
      </dsp:txBody>
      <dsp:txXfrm>
        <a:off x="4121424" y="2870186"/>
        <a:ext cx="1988898" cy="3658443"/>
      </dsp:txXfrm>
    </dsp:sp>
    <dsp:sp modelId="{E8E4028C-0977-4132-B957-40634A6A708D}">
      <dsp:nvSpPr>
        <dsp:cNvPr id="0" name=""/>
        <dsp:cNvSpPr/>
      </dsp:nvSpPr>
      <dsp:spPr>
        <a:xfrm rot="8635141">
          <a:off x="2783372" y="7086408"/>
          <a:ext cx="2499865" cy="72103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999683" y="7230616"/>
        <a:ext cx="2067243" cy="432622"/>
      </dsp:txXfrm>
    </dsp:sp>
    <dsp:sp modelId="{2D83DFC4-9638-4D03-98F6-6470A8C82CAA}">
      <dsp:nvSpPr>
        <dsp:cNvPr id="0" name=""/>
        <dsp:cNvSpPr/>
      </dsp:nvSpPr>
      <dsp:spPr>
        <a:xfrm>
          <a:off x="61759" y="5104388"/>
          <a:ext cx="2504971" cy="360857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i-FI" sz="2000" b="1" kern="1200" dirty="0" smtClean="0"/>
            <a:t>Kielletyt ruuat: </a:t>
          </a:r>
          <a:r>
            <a:rPr lang="fi-FI" sz="2000" kern="1200" dirty="0" smtClean="0"/>
            <a:t>kuolleet eläimet, sianliha, veri, ruoaksi valmistettavan lihan tulee olla islamin sääntöjen mukaan teurastettua. Myös petoeläimet kiellettyä ruokaa</a:t>
          </a:r>
          <a:endParaRPr lang="en-US" sz="2000" kern="1200" dirty="0"/>
        </a:p>
      </dsp:txBody>
      <dsp:txXfrm>
        <a:off x="135127" y="5177756"/>
        <a:ext cx="2358235" cy="3461843"/>
      </dsp:txXfrm>
    </dsp:sp>
    <dsp:sp modelId="{A1F27EC4-0A5F-418B-9501-C1003529FCAA}">
      <dsp:nvSpPr>
        <dsp:cNvPr id="0" name=""/>
        <dsp:cNvSpPr/>
      </dsp:nvSpPr>
      <dsp:spPr>
        <a:xfrm rot="17329396">
          <a:off x="2498703" y="5201617"/>
          <a:ext cx="1597991" cy="111961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834587" y="5425539"/>
        <a:ext cx="926223" cy="671768"/>
      </dsp:txXfrm>
    </dsp:sp>
    <dsp:sp modelId="{AF17F480-AC01-42A4-8C3E-DE3885B4AEC2}">
      <dsp:nvSpPr>
        <dsp:cNvPr id="0" name=""/>
        <dsp:cNvSpPr/>
      </dsp:nvSpPr>
      <dsp:spPr>
        <a:xfrm>
          <a:off x="1501921" y="3600400"/>
          <a:ext cx="2112652" cy="105632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Molemmat</a:t>
          </a:r>
          <a:r>
            <a:rPr lang="en-US" sz="2000" kern="1200" dirty="0" smtClean="0"/>
            <a:t> </a:t>
          </a:r>
          <a:r>
            <a:rPr lang="en-US" sz="2000" kern="1200" dirty="0" err="1" smtClean="0"/>
            <a:t>vanhemmat</a:t>
          </a:r>
          <a:r>
            <a:rPr lang="en-US" sz="2000" kern="1200" dirty="0" smtClean="0"/>
            <a:t> </a:t>
          </a:r>
          <a:r>
            <a:rPr lang="en-US" sz="2000" kern="1200" dirty="0" err="1" smtClean="0"/>
            <a:t>osallistuvat</a:t>
          </a:r>
          <a:r>
            <a:rPr lang="en-US" sz="2000" kern="1200" dirty="0" smtClean="0"/>
            <a:t> </a:t>
          </a:r>
          <a:r>
            <a:rPr lang="en-US" sz="2000" kern="1200" dirty="0" err="1" smtClean="0"/>
            <a:t>vasu-keskusteluihin</a:t>
          </a:r>
          <a:endParaRPr lang="en-US" sz="2000" kern="1200" dirty="0"/>
        </a:p>
      </dsp:txBody>
      <dsp:txXfrm>
        <a:off x="1532860" y="3631339"/>
        <a:ext cx="2050774" cy="994448"/>
      </dsp:txXfrm>
    </dsp:sp>
    <dsp:sp modelId="{EC1DF3CB-65CF-4877-A57C-30E95634F11F}">
      <dsp:nvSpPr>
        <dsp:cNvPr id="0" name=""/>
        <dsp:cNvSpPr/>
      </dsp:nvSpPr>
      <dsp:spPr>
        <a:xfrm rot="16797310">
          <a:off x="220770" y="3712980"/>
          <a:ext cx="1281804" cy="710117"/>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433805" y="3855003"/>
        <a:ext cx="855734" cy="42607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15880-4C2A-4FDC-B111-C1763634530C}">
      <dsp:nvSpPr>
        <dsp:cNvPr id="0" name=""/>
        <dsp:cNvSpPr/>
      </dsp:nvSpPr>
      <dsp:spPr>
        <a:xfrm>
          <a:off x="760" y="5404"/>
          <a:ext cx="6623215"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t>Rituaalit</a:t>
          </a:r>
          <a:r>
            <a:rPr lang="en-US" sz="3200" kern="1200" dirty="0" smtClean="0"/>
            <a:t>: </a:t>
          </a:r>
          <a:r>
            <a:rPr lang="en-US" sz="3200" kern="1200" dirty="0" err="1" smtClean="0"/>
            <a:t>julkinen</a:t>
          </a:r>
          <a:r>
            <a:rPr lang="en-US" sz="3200" kern="1200" dirty="0" smtClean="0"/>
            <a:t> </a:t>
          </a:r>
          <a:r>
            <a:rPr lang="en-US" sz="3200" kern="1200" dirty="0" err="1" smtClean="0"/>
            <a:t>uskontunnustus</a:t>
          </a:r>
          <a:r>
            <a:rPr lang="en-US" sz="3200" kern="1200" dirty="0" smtClean="0"/>
            <a:t>, </a:t>
          </a:r>
          <a:r>
            <a:rPr lang="en-US" sz="3200" kern="1200" dirty="0" err="1" smtClean="0"/>
            <a:t>päivittäiset</a:t>
          </a:r>
          <a:r>
            <a:rPr lang="en-US" sz="3200" kern="1200" dirty="0" smtClean="0"/>
            <a:t> </a:t>
          </a:r>
          <a:r>
            <a:rPr lang="en-US" sz="3200" kern="1200" dirty="0" err="1" smtClean="0"/>
            <a:t>rukoukset</a:t>
          </a:r>
          <a:r>
            <a:rPr lang="en-US" sz="3200" kern="1200" dirty="0" smtClean="0"/>
            <a:t>, </a:t>
          </a:r>
          <a:r>
            <a:rPr lang="en-US" sz="3200" kern="1200" dirty="0" err="1" smtClean="0"/>
            <a:t>vuotuinen</a:t>
          </a:r>
          <a:r>
            <a:rPr lang="en-US" sz="3200" kern="1200" dirty="0" smtClean="0"/>
            <a:t> </a:t>
          </a:r>
          <a:r>
            <a:rPr lang="en-US" sz="3200" kern="1200" dirty="0" err="1" smtClean="0"/>
            <a:t>almuvero</a:t>
          </a:r>
          <a:r>
            <a:rPr lang="en-US" sz="3200" kern="1200" dirty="0" smtClean="0"/>
            <a:t>, </a:t>
          </a:r>
          <a:r>
            <a:rPr lang="en-US" sz="3200" kern="1200" dirty="0" err="1" smtClean="0"/>
            <a:t>paasto</a:t>
          </a:r>
          <a:r>
            <a:rPr lang="en-US" sz="3200" kern="1200" dirty="0" smtClean="0"/>
            <a:t> </a:t>
          </a:r>
          <a:r>
            <a:rPr lang="en-US" sz="3200" kern="1200" dirty="0" err="1" smtClean="0"/>
            <a:t>ramadan</a:t>
          </a:r>
          <a:r>
            <a:rPr lang="en-US" sz="3200" kern="1200" dirty="0" smtClean="0"/>
            <a:t> -</a:t>
          </a:r>
          <a:r>
            <a:rPr lang="en-US" sz="3200" kern="1200" dirty="0" err="1" smtClean="0"/>
            <a:t>kuukauden</a:t>
          </a:r>
          <a:r>
            <a:rPr lang="en-US" sz="3200" kern="1200" dirty="0" smtClean="0"/>
            <a:t> </a:t>
          </a:r>
          <a:r>
            <a:rPr lang="en-US" sz="3200" kern="1200" dirty="0" err="1" smtClean="0"/>
            <a:t>aikana</a:t>
          </a:r>
          <a:r>
            <a:rPr lang="en-US" sz="3200" kern="1200" dirty="0" smtClean="0"/>
            <a:t>, </a:t>
          </a:r>
          <a:r>
            <a:rPr lang="en-US" sz="3200" kern="1200" dirty="0" err="1" smtClean="0"/>
            <a:t>pyhiinvaellus</a:t>
          </a:r>
          <a:r>
            <a:rPr lang="en-US" sz="3200" kern="1200" dirty="0" smtClean="0"/>
            <a:t> </a:t>
          </a:r>
          <a:r>
            <a:rPr lang="en-US" sz="3200" kern="1200" dirty="0" err="1" smtClean="0"/>
            <a:t>Mekkaan</a:t>
          </a:r>
          <a:r>
            <a:rPr lang="en-US" sz="3200" kern="1200" dirty="0" smtClean="0"/>
            <a:t> </a:t>
          </a:r>
          <a:r>
            <a:rPr lang="en-US" sz="3200" kern="1200" dirty="0" err="1" smtClean="0"/>
            <a:t>kerran</a:t>
          </a:r>
          <a:r>
            <a:rPr lang="en-US" sz="3200" kern="1200" dirty="0" smtClean="0"/>
            <a:t> </a:t>
          </a:r>
          <a:r>
            <a:rPr lang="en-US" sz="3200" kern="1200" dirty="0" err="1" smtClean="0"/>
            <a:t>elämässä</a:t>
          </a:r>
          <a:endParaRPr lang="en-US" sz="3200" kern="1200" dirty="0"/>
        </a:p>
      </dsp:txBody>
      <dsp:txXfrm>
        <a:off x="83374" y="88018"/>
        <a:ext cx="6457987" cy="2655425"/>
      </dsp:txXfrm>
    </dsp:sp>
    <dsp:sp modelId="{06827357-7D2C-45C4-9882-6EF3BB8D65B6}">
      <dsp:nvSpPr>
        <dsp:cNvPr id="0" name=""/>
        <dsp:cNvSpPr/>
      </dsp:nvSpPr>
      <dsp:spPr>
        <a:xfrm>
          <a:off x="760" y="2946157"/>
          <a:ext cx="4326489"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i-FI" sz="1900" b="1" kern="1200" dirty="0" smtClean="0"/>
            <a:t>Kiellettyjä asioita: </a:t>
          </a:r>
          <a:r>
            <a:rPr lang="fi-FI" sz="1900" kern="1200" dirty="0" smtClean="0"/>
            <a:t>uhkapelit, varastelu, panettelu, petos, ja huijaus, sekä ennustaminen ja taikuus. Lapsille ei mielellään sovi näyttää päiväkodissa noituuteen liittyviä satuja ja elokuvia</a:t>
          </a:r>
          <a:endParaRPr lang="en-US" sz="1900" kern="1200" dirty="0"/>
        </a:p>
      </dsp:txBody>
      <dsp:txXfrm>
        <a:off x="83374" y="3028771"/>
        <a:ext cx="4161261" cy="2655425"/>
      </dsp:txXfrm>
    </dsp:sp>
    <dsp:sp modelId="{F189B81B-E9B7-4F8E-B1F5-031AE98E2C80}">
      <dsp:nvSpPr>
        <dsp:cNvPr id="0" name=""/>
        <dsp:cNvSpPr/>
      </dsp:nvSpPr>
      <dsp:spPr>
        <a:xfrm>
          <a:off x="760" y="5886909"/>
          <a:ext cx="2118751"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FI" sz="1800" kern="1200" dirty="0" smtClean="0"/>
            <a:t>Musiikki, joka ei ole rokkia tai diskoa, tai jonka sanoissa ei ole islamin vastaisia sanoja ovat sallittua, esimerkiksi perinteiset lastenlaulut</a:t>
          </a:r>
          <a:endParaRPr lang="en-US" sz="1800" kern="1200" dirty="0"/>
        </a:p>
      </dsp:txBody>
      <dsp:txXfrm>
        <a:off x="62816" y="5948965"/>
        <a:ext cx="1994639" cy="2696541"/>
      </dsp:txXfrm>
    </dsp:sp>
    <dsp:sp modelId="{4D13A2B8-A147-43A3-A60D-1D3686274653}">
      <dsp:nvSpPr>
        <dsp:cNvPr id="0" name=""/>
        <dsp:cNvSpPr/>
      </dsp:nvSpPr>
      <dsp:spPr>
        <a:xfrm>
          <a:off x="2208498" y="5886909"/>
          <a:ext cx="2118751"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FI" sz="1400" kern="1200" dirty="0" smtClean="0"/>
            <a:t>Useimmat muslimit eivät halua lastensa osallistuvan kristilliseen tai muuten ei-islamististen juhlien valmisteluun tai viettoon (joululauluja laulettaessa lapsen voi siirtää toiseen huoneeseen, ja lapselle voi antaa vaihtoehtoista tekemistä)</a:t>
          </a:r>
          <a:endParaRPr lang="fi-FI" sz="1400" kern="1200" dirty="0"/>
        </a:p>
      </dsp:txBody>
      <dsp:txXfrm>
        <a:off x="2270554" y="5948965"/>
        <a:ext cx="1994639" cy="2696541"/>
      </dsp:txXfrm>
    </dsp:sp>
    <dsp:sp modelId="{A4367C03-1F84-42FA-AB33-4D2E74965A0B}">
      <dsp:nvSpPr>
        <dsp:cNvPr id="0" name=""/>
        <dsp:cNvSpPr/>
      </dsp:nvSpPr>
      <dsp:spPr>
        <a:xfrm>
          <a:off x="4505224" y="2946157"/>
          <a:ext cx="2118751"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i-FI" sz="1900" kern="1200" dirty="0" smtClean="0"/>
            <a:t>Muslimiperheitä on erilaisia, toisille se on osa kulttuuritaustaa, toisille uskonnon harjoittaminen on tavallista</a:t>
          </a:r>
          <a:endParaRPr lang="en-US" sz="1900" kern="1200" dirty="0"/>
        </a:p>
      </dsp:txBody>
      <dsp:txXfrm>
        <a:off x="4567280" y="3008213"/>
        <a:ext cx="1994639" cy="2696541"/>
      </dsp:txXfrm>
    </dsp:sp>
    <dsp:sp modelId="{78D7AF3E-F691-4E19-BBF5-6730078F7E51}">
      <dsp:nvSpPr>
        <dsp:cNvPr id="0" name=""/>
        <dsp:cNvSpPr/>
      </dsp:nvSpPr>
      <dsp:spPr>
        <a:xfrm>
          <a:off x="4505224" y="5886909"/>
          <a:ext cx="2118751" cy="282065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i-FI" sz="1600" kern="1200" dirty="0" smtClean="0"/>
            <a:t>Yleiskäsityksenä on, että patsaiden ja muotokuvien tekeminen ei ole sallittua, joten asia kannattaa ottaa puheeksi vanhempien kanssa </a:t>
          </a:r>
          <a:endParaRPr lang="en-US" sz="1600" kern="1200" dirty="0"/>
        </a:p>
      </dsp:txBody>
      <dsp:txXfrm>
        <a:off x="4567280" y="5948965"/>
        <a:ext cx="1994639" cy="269654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BBE37-4546-4B9A-9ED4-5042B91FD88E}">
      <dsp:nvSpPr>
        <dsp:cNvPr id="0" name=""/>
        <dsp:cNvSpPr/>
      </dsp:nvSpPr>
      <dsp:spPr>
        <a:xfrm rot="16200000">
          <a:off x="-329009" y="329009"/>
          <a:ext cx="3744118" cy="3086099"/>
        </a:xfrm>
        <a:prstGeom prst="round1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t" anchorCtr="0">
          <a:noAutofit/>
        </a:bodyPr>
        <a:lstStyle/>
        <a:p>
          <a:pPr lvl="0" algn="l" defTabSz="1600200">
            <a:lnSpc>
              <a:spcPct val="90000"/>
            </a:lnSpc>
            <a:spcBef>
              <a:spcPct val="0"/>
            </a:spcBef>
            <a:spcAft>
              <a:spcPct val="35000"/>
            </a:spcAft>
          </a:pPr>
          <a:r>
            <a:rPr lang="fi-FI" sz="3600" kern="1200" dirty="0" smtClean="0"/>
            <a:t>Hengellisyys kattaa koko elämän</a:t>
          </a:r>
          <a:endParaRPr lang="en-US" sz="3600" kern="1200" dirty="0"/>
        </a:p>
      </dsp:txBody>
      <dsp:txXfrm rot="5400000">
        <a:off x="0" y="0"/>
        <a:ext cx="3086099" cy="2808088"/>
      </dsp:txXfrm>
    </dsp:sp>
    <dsp:sp modelId="{EC46976F-1E32-4883-B92A-E2400B62B0DA}">
      <dsp:nvSpPr>
        <dsp:cNvPr id="0" name=""/>
        <dsp:cNvSpPr/>
      </dsp:nvSpPr>
      <dsp:spPr>
        <a:xfrm>
          <a:off x="3086099" y="0"/>
          <a:ext cx="3086099" cy="3744118"/>
        </a:xfrm>
        <a:prstGeom prst="round1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l" defTabSz="889000">
            <a:lnSpc>
              <a:spcPct val="90000"/>
            </a:lnSpc>
            <a:spcBef>
              <a:spcPct val="0"/>
            </a:spcBef>
            <a:spcAft>
              <a:spcPct val="35000"/>
            </a:spcAft>
          </a:pPr>
          <a:r>
            <a:rPr lang="fi-FI" sz="2000" kern="1200" dirty="0" smtClean="0"/>
            <a:t>Ristinmerkin tekeminen lyhyen rukouksen myötä</a:t>
          </a:r>
          <a:endParaRPr lang="en-US" sz="2000" kern="1200" dirty="0"/>
        </a:p>
        <a:p>
          <a:pPr marL="171450" lvl="1" indent="-171450" algn="l" defTabSz="800100">
            <a:lnSpc>
              <a:spcPct val="90000"/>
            </a:lnSpc>
            <a:spcBef>
              <a:spcPct val="0"/>
            </a:spcBef>
            <a:spcAft>
              <a:spcPct val="15000"/>
            </a:spcAft>
            <a:buChar char="••"/>
          </a:pPr>
          <a:r>
            <a:rPr lang="fi-FI" sz="1800" kern="1200" dirty="0" smtClean="0"/>
            <a:t>Ennen työhön, opiskeluun ryhdyttäessä  tai matkalle lähtiessä</a:t>
          </a:r>
          <a:endParaRPr lang="fi-FI" sz="1800" kern="1200" dirty="0"/>
        </a:p>
        <a:p>
          <a:pPr marL="171450" lvl="1" indent="-171450" algn="l" defTabSz="800100">
            <a:lnSpc>
              <a:spcPct val="90000"/>
            </a:lnSpc>
            <a:spcBef>
              <a:spcPct val="0"/>
            </a:spcBef>
            <a:spcAft>
              <a:spcPct val="15000"/>
            </a:spcAft>
            <a:buChar char="••"/>
          </a:pPr>
          <a:r>
            <a:rPr lang="fi-FI" sz="1800" kern="1200" dirty="0" smtClean="0"/>
            <a:t>Kirkkoon astuttaessa</a:t>
          </a:r>
          <a:endParaRPr lang="fi-FI" sz="1800" kern="1200" dirty="0"/>
        </a:p>
        <a:p>
          <a:pPr marL="171450" lvl="1" indent="-171450" algn="l" defTabSz="800100">
            <a:lnSpc>
              <a:spcPct val="90000"/>
            </a:lnSpc>
            <a:spcBef>
              <a:spcPct val="0"/>
            </a:spcBef>
            <a:spcAft>
              <a:spcPct val="15000"/>
            </a:spcAft>
            <a:buChar char="••"/>
          </a:pPr>
          <a:r>
            <a:rPr lang="fi-FI" sz="1800" kern="1200" dirty="0" smtClean="0"/>
            <a:t>Hautausmaalla kävellessä</a:t>
          </a:r>
          <a:endParaRPr lang="fi-FI" sz="1800" kern="1200" dirty="0"/>
        </a:p>
        <a:p>
          <a:pPr marL="171450" lvl="1" indent="-171450" algn="l" defTabSz="800100">
            <a:lnSpc>
              <a:spcPct val="90000"/>
            </a:lnSpc>
            <a:spcBef>
              <a:spcPct val="0"/>
            </a:spcBef>
            <a:spcAft>
              <a:spcPct val="15000"/>
            </a:spcAft>
            <a:buChar char="••"/>
          </a:pPr>
          <a:r>
            <a:rPr lang="fi-FI" sz="1800" kern="1200" dirty="0" smtClean="0"/>
            <a:t>Matkamiehen tai kirkon ristin ohi mentäessä</a:t>
          </a:r>
          <a:endParaRPr lang="fi-FI" sz="1800" kern="1200" dirty="0"/>
        </a:p>
      </dsp:txBody>
      <dsp:txXfrm>
        <a:off x="3086099" y="0"/>
        <a:ext cx="3086099" cy="2808088"/>
      </dsp:txXfrm>
    </dsp:sp>
    <dsp:sp modelId="{04264461-1F4B-4B1B-93D5-A9FD83DF9198}">
      <dsp:nvSpPr>
        <dsp:cNvPr id="0" name=""/>
        <dsp:cNvSpPr/>
      </dsp:nvSpPr>
      <dsp:spPr>
        <a:xfrm rot="10800000">
          <a:off x="0" y="3744118"/>
          <a:ext cx="3086099" cy="3744118"/>
        </a:xfrm>
        <a:prstGeom prst="round1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l" defTabSz="1066800">
            <a:lnSpc>
              <a:spcPct val="90000"/>
            </a:lnSpc>
            <a:spcBef>
              <a:spcPct val="0"/>
            </a:spcBef>
            <a:spcAft>
              <a:spcPct val="35000"/>
            </a:spcAft>
          </a:pPr>
          <a:r>
            <a:rPr lang="fi-FI" sz="2400" kern="1200" dirty="0" smtClean="0"/>
            <a:t>Ristinmerkillä voidaan myös siunata lähtiessä oma kotiovi, tai sänky nukkumaan mentäessä</a:t>
          </a:r>
          <a:endParaRPr lang="en-US" sz="2400" kern="1200" dirty="0"/>
        </a:p>
      </dsp:txBody>
      <dsp:txXfrm rot="10800000">
        <a:off x="0" y="4680148"/>
        <a:ext cx="3086099" cy="2808088"/>
      </dsp:txXfrm>
    </dsp:sp>
    <dsp:sp modelId="{110A466C-7E99-4B23-B988-9CEB57DDD15B}">
      <dsp:nvSpPr>
        <dsp:cNvPr id="0" name=""/>
        <dsp:cNvSpPr/>
      </dsp:nvSpPr>
      <dsp:spPr>
        <a:xfrm rot="5400000">
          <a:off x="2757090" y="4073127"/>
          <a:ext cx="3744118" cy="3086099"/>
        </a:xfrm>
        <a:prstGeom prst="round1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l" defTabSz="800100">
            <a:lnSpc>
              <a:spcPct val="90000"/>
            </a:lnSpc>
            <a:spcBef>
              <a:spcPct val="0"/>
            </a:spcBef>
            <a:spcAft>
              <a:spcPct val="35000"/>
            </a:spcAft>
          </a:pPr>
          <a:r>
            <a:rPr lang="fi-FI" sz="1800" kern="1200" dirty="0" smtClean="0"/>
            <a:t>Ehtoollinen on hengellisen elämän yksi tärkeimmistä tapahtumista, johon osallistuvat myös sylivauvat heti kasteesta alkaen. Ehtoollisyhteyteen suhtaudutaan kielteisesti muiden kristittyjen kanssa</a:t>
          </a:r>
          <a:endParaRPr lang="en-US" sz="1800" kern="1200" dirty="0"/>
        </a:p>
      </dsp:txBody>
      <dsp:txXfrm rot="-5400000">
        <a:off x="3086100" y="4680147"/>
        <a:ext cx="3086099" cy="2808088"/>
      </dsp:txXfrm>
    </dsp:sp>
    <dsp:sp modelId="{448A18A9-E62E-443C-A1A3-02C6B94B49F4}">
      <dsp:nvSpPr>
        <dsp:cNvPr id="0" name=""/>
        <dsp:cNvSpPr/>
      </dsp:nvSpPr>
      <dsp:spPr>
        <a:xfrm>
          <a:off x="2160269" y="2808088"/>
          <a:ext cx="1851660" cy="1872059"/>
        </a:xfrm>
        <a:prstGeom prst="roundRect">
          <a:avLst/>
        </a:prstGeom>
        <a:solidFill>
          <a:schemeClr val="accent1">
            <a:tint val="6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i-FI" sz="1500" kern="1200" dirty="0" smtClean="0"/>
            <a:t>Kaikki kuuluu tehdä Jumalan kunniaksi, koska ortodoksisen uskon mukaan Jumala loi ihmisen omaksi kuvakseen. </a:t>
          </a:r>
          <a:endParaRPr lang="en-US" sz="1500" kern="1200" dirty="0"/>
        </a:p>
      </dsp:txBody>
      <dsp:txXfrm>
        <a:off x="2250660" y="2898479"/>
        <a:ext cx="1670878" cy="169127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76F2E-CEB7-45A4-9335-299981EDF6E9}">
      <dsp:nvSpPr>
        <dsp:cNvPr id="0" name=""/>
        <dsp:cNvSpPr/>
      </dsp:nvSpPr>
      <dsp:spPr>
        <a:xfrm>
          <a:off x="1564312" y="739329"/>
          <a:ext cx="3352095" cy="3559381"/>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i-FI" sz="2400" kern="1200" dirty="0" smtClean="0"/>
            <a:t>Etiikka: moraalinen käyttäytyminen ja meditaatiot</a:t>
          </a:r>
          <a:endParaRPr lang="fi-FI" sz="2400" kern="1200" dirty="0"/>
        </a:p>
      </dsp:txBody>
      <dsp:txXfrm>
        <a:off x="2055215" y="1260588"/>
        <a:ext cx="2370289" cy="2516863"/>
      </dsp:txXfrm>
    </dsp:sp>
    <dsp:sp modelId="{4A9558B4-8EC1-41BF-B532-99C9017699CF}">
      <dsp:nvSpPr>
        <dsp:cNvPr id="0" name=""/>
        <dsp:cNvSpPr/>
      </dsp:nvSpPr>
      <dsp:spPr>
        <a:xfrm rot="3600000">
          <a:off x="4097383" y="3953610"/>
          <a:ext cx="446857" cy="873615"/>
        </a:xfrm>
        <a:prstGeom prst="rightArrow">
          <a:avLst>
            <a:gd name="adj1" fmla="val 60000"/>
            <a:gd name="adj2" fmla="val 50000"/>
          </a:avLst>
        </a:prstGeom>
        <a:solidFill>
          <a:schemeClr val="accent1"/>
        </a:solidFill>
        <a:ln w="381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0" tIns="0" rIns="0" bIns="0" numCol="1" spcCol="1270" anchor="ctr" anchorCtr="0">
          <a:noAutofit/>
        </a:bodyPr>
        <a:lstStyle/>
        <a:p>
          <a:pPr lvl="0" algn="ctr" defTabSz="1644650">
            <a:lnSpc>
              <a:spcPct val="90000"/>
            </a:lnSpc>
            <a:spcBef>
              <a:spcPct val="0"/>
            </a:spcBef>
            <a:spcAft>
              <a:spcPct val="35000"/>
            </a:spcAft>
          </a:pPr>
          <a:endParaRPr lang="en-US" sz="3700" kern="1200"/>
        </a:p>
      </dsp:txBody>
      <dsp:txXfrm>
        <a:off x="4130897" y="4070285"/>
        <a:ext cx="312800" cy="524169"/>
      </dsp:txXfrm>
    </dsp:sp>
    <dsp:sp modelId="{8B76E582-CAB8-407D-B551-465EF94F1246}">
      <dsp:nvSpPr>
        <dsp:cNvPr id="0" name=""/>
        <dsp:cNvSpPr/>
      </dsp:nvSpPr>
      <dsp:spPr>
        <a:xfrm>
          <a:off x="3890795" y="4593060"/>
          <a:ext cx="2588490" cy="2588490"/>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i-FI" sz="1800" kern="1200" dirty="0" smtClean="0"/>
            <a:t>Ei ihmisen elämänkaareen liittyviä siirtymäriittejä, mutta joissakin maissa näitä on kehitelty jälkeenpäin</a:t>
          </a:r>
          <a:endParaRPr lang="fi-FI" sz="1800" kern="1200" dirty="0"/>
        </a:p>
      </dsp:txBody>
      <dsp:txXfrm>
        <a:off x="4269871" y="4972136"/>
        <a:ext cx="1830338" cy="1830338"/>
      </dsp:txXfrm>
    </dsp:sp>
    <dsp:sp modelId="{C788B58F-57AA-4DB9-AA22-C15DEA14CB6E}">
      <dsp:nvSpPr>
        <dsp:cNvPr id="0" name=""/>
        <dsp:cNvSpPr/>
      </dsp:nvSpPr>
      <dsp:spPr>
        <a:xfrm rot="10800000">
          <a:off x="2915142" y="5450497"/>
          <a:ext cx="689461" cy="873615"/>
        </a:xfrm>
        <a:prstGeom prst="rightArrow">
          <a:avLst>
            <a:gd name="adj1" fmla="val 60000"/>
            <a:gd name="adj2" fmla="val 50000"/>
          </a:avLst>
        </a:prstGeom>
        <a:solidFill>
          <a:schemeClr val="accent1"/>
        </a:solidFill>
        <a:ln w="381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0" tIns="0" rIns="0" bIns="0" numCol="1" spcCol="1270" anchor="ctr" anchorCtr="0">
          <a:noAutofit/>
        </a:bodyPr>
        <a:lstStyle/>
        <a:p>
          <a:pPr lvl="0" algn="ctr" defTabSz="1644650">
            <a:lnSpc>
              <a:spcPct val="90000"/>
            </a:lnSpc>
            <a:spcBef>
              <a:spcPct val="0"/>
            </a:spcBef>
            <a:spcAft>
              <a:spcPct val="35000"/>
            </a:spcAft>
          </a:pPr>
          <a:endParaRPr lang="en-US" sz="3700" kern="1200"/>
        </a:p>
      </dsp:txBody>
      <dsp:txXfrm rot="10800000">
        <a:off x="3121980" y="5625220"/>
        <a:ext cx="482623" cy="524169"/>
      </dsp:txXfrm>
    </dsp:sp>
    <dsp:sp modelId="{BB07E312-5093-4381-891F-A036A9A7E677}">
      <dsp:nvSpPr>
        <dsp:cNvPr id="0" name=""/>
        <dsp:cNvSpPr/>
      </dsp:nvSpPr>
      <dsp:spPr>
        <a:xfrm>
          <a:off x="1433" y="4593060"/>
          <a:ext cx="2588490" cy="2588490"/>
        </a:xfrm>
        <a:prstGeom prst="ellipse">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solidFill>
            <a:schemeClr val="accent2"/>
          </a:solidFill>
          <a:prstDash val="solid"/>
        </a:ln>
        <a:effectLst>
          <a:outerShdw blurRad="95000" rotWithShape="0">
            <a:srgbClr val="000000">
              <a:alpha val="50000"/>
            </a:srgbClr>
          </a:outerShdw>
          <a:softEdge rad="12700"/>
        </a:effectLst>
      </dsp:spPr>
      <dsp:style>
        <a:lnRef idx="1">
          <a:schemeClr val="accent2"/>
        </a:lnRef>
        <a:fillRef idx="2">
          <a:schemeClr val="accent2"/>
        </a:fillRef>
        <a:effectRef idx="1">
          <a:schemeClr val="accent2"/>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t>"Buddha" tarkoittaa "herännyttä", tai "valaistunutta"</a:t>
          </a:r>
          <a:endParaRPr lang="fi-FI" sz="2000" kern="1200" dirty="0"/>
        </a:p>
      </dsp:txBody>
      <dsp:txXfrm>
        <a:off x="380509" y="4972136"/>
        <a:ext cx="1830338" cy="1830338"/>
      </dsp:txXfrm>
    </dsp:sp>
    <dsp:sp modelId="{F20F51BB-3607-4BE6-A391-3921576D3DC1}">
      <dsp:nvSpPr>
        <dsp:cNvPr id="0" name=""/>
        <dsp:cNvSpPr/>
      </dsp:nvSpPr>
      <dsp:spPr>
        <a:xfrm rot="18000000">
          <a:off x="1923831" y="3975515"/>
          <a:ext cx="446857" cy="873615"/>
        </a:xfrm>
        <a:prstGeom prst="rightArrow">
          <a:avLst>
            <a:gd name="adj1" fmla="val 60000"/>
            <a:gd name="adj2" fmla="val 50000"/>
          </a:avLst>
        </a:prstGeom>
        <a:solidFill>
          <a:schemeClr val="accent1"/>
        </a:solidFill>
        <a:ln w="381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0" tIns="0" rIns="0" bIns="0" numCol="1" spcCol="1270" anchor="ctr" anchorCtr="0">
          <a:noAutofit/>
        </a:bodyPr>
        <a:lstStyle/>
        <a:p>
          <a:pPr lvl="0" algn="ctr" defTabSz="1644650">
            <a:lnSpc>
              <a:spcPct val="90000"/>
            </a:lnSpc>
            <a:spcBef>
              <a:spcPct val="0"/>
            </a:spcBef>
            <a:spcAft>
              <a:spcPct val="35000"/>
            </a:spcAft>
          </a:pPr>
          <a:endParaRPr lang="en-US" sz="3700" kern="1200"/>
        </a:p>
      </dsp:txBody>
      <dsp:txXfrm>
        <a:off x="1957345" y="4208286"/>
        <a:ext cx="312800" cy="52416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47261-0E83-4ADB-99F6-2DABF13BB436}">
      <dsp:nvSpPr>
        <dsp:cNvPr id="0" name=""/>
        <dsp:cNvSpPr/>
      </dsp:nvSpPr>
      <dsp:spPr>
        <a:xfrm>
          <a:off x="0" y="0"/>
          <a:ext cx="6669360"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D7C59E-EA6D-40D0-993C-C13ADC2C6209}">
      <dsp:nvSpPr>
        <dsp:cNvPr id="0" name=""/>
        <dsp:cNvSpPr/>
      </dsp:nvSpPr>
      <dsp:spPr>
        <a:xfrm>
          <a:off x="0" y="0"/>
          <a:ext cx="6669360" cy="1872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a:lnSpc>
              <a:spcPct val="90000"/>
            </a:lnSpc>
            <a:spcBef>
              <a:spcPct val="0"/>
            </a:spcBef>
            <a:spcAft>
              <a:spcPct val="35000"/>
            </a:spcAft>
          </a:pPr>
          <a:r>
            <a:rPr lang="fi-FI" sz="3500" kern="1200" dirty="0" smtClean="0"/>
            <a:t>Hindulaisuudessa useita eri jumalia</a:t>
          </a:r>
          <a:endParaRPr lang="en-US" sz="3500" kern="1200" dirty="0"/>
        </a:p>
      </dsp:txBody>
      <dsp:txXfrm>
        <a:off x="0" y="0"/>
        <a:ext cx="6669360" cy="1872208"/>
      </dsp:txXfrm>
    </dsp:sp>
    <dsp:sp modelId="{190D712E-A765-467E-B6F0-F3377BCCF41B}">
      <dsp:nvSpPr>
        <dsp:cNvPr id="0" name=""/>
        <dsp:cNvSpPr/>
      </dsp:nvSpPr>
      <dsp:spPr>
        <a:xfrm>
          <a:off x="0" y="1872208"/>
          <a:ext cx="6669360"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486428-C220-429B-A0D1-ABFAE0946464}">
      <dsp:nvSpPr>
        <dsp:cNvPr id="0" name=""/>
        <dsp:cNvSpPr/>
      </dsp:nvSpPr>
      <dsp:spPr>
        <a:xfrm>
          <a:off x="0" y="1872208"/>
          <a:ext cx="6669360" cy="1872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a:lnSpc>
              <a:spcPct val="90000"/>
            </a:lnSpc>
            <a:spcBef>
              <a:spcPct val="0"/>
            </a:spcBef>
            <a:spcAft>
              <a:spcPct val="35000"/>
            </a:spcAft>
          </a:pPr>
          <a:r>
            <a:rPr lang="fi-FI" sz="3500" kern="1200" dirty="0" smtClean="0"/>
            <a:t>Useimmat hindulaisista kasvissyöjiä, koska eläimen verta ja lihaa pidetään epäpuhtaina</a:t>
          </a:r>
          <a:endParaRPr lang="fi-FI" sz="3500" kern="1200" dirty="0"/>
        </a:p>
      </dsp:txBody>
      <dsp:txXfrm>
        <a:off x="0" y="1872208"/>
        <a:ext cx="6669360" cy="1872208"/>
      </dsp:txXfrm>
    </dsp:sp>
    <dsp:sp modelId="{4CB52859-A050-4E70-9B58-123A6EC479DA}">
      <dsp:nvSpPr>
        <dsp:cNvPr id="0" name=""/>
        <dsp:cNvSpPr/>
      </dsp:nvSpPr>
      <dsp:spPr>
        <a:xfrm>
          <a:off x="0" y="3744416"/>
          <a:ext cx="6669360"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75D7A5-BDBB-4115-B8DB-D9F8460AA7BC}">
      <dsp:nvSpPr>
        <dsp:cNvPr id="0" name=""/>
        <dsp:cNvSpPr/>
      </dsp:nvSpPr>
      <dsp:spPr>
        <a:xfrm>
          <a:off x="0" y="3744416"/>
          <a:ext cx="6669360" cy="1872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a:lnSpc>
              <a:spcPct val="90000"/>
            </a:lnSpc>
            <a:spcBef>
              <a:spcPct val="0"/>
            </a:spcBef>
            <a:spcAft>
              <a:spcPct val="35000"/>
            </a:spcAft>
          </a:pPr>
          <a:r>
            <a:rPr lang="fi-FI" sz="3500" kern="1200" dirty="0" smtClean="0"/>
            <a:t>Lehmä on pyhä eläin, joten sen lihaa erityisesti vältetään</a:t>
          </a:r>
          <a:endParaRPr lang="fi-FI" sz="3500" kern="1200" dirty="0"/>
        </a:p>
      </dsp:txBody>
      <dsp:txXfrm>
        <a:off x="0" y="3744416"/>
        <a:ext cx="6669360" cy="1872208"/>
      </dsp:txXfrm>
    </dsp:sp>
    <dsp:sp modelId="{8539FE3E-B67E-460E-9053-20B01AF424A6}">
      <dsp:nvSpPr>
        <dsp:cNvPr id="0" name=""/>
        <dsp:cNvSpPr/>
      </dsp:nvSpPr>
      <dsp:spPr>
        <a:xfrm>
          <a:off x="0" y="5616624"/>
          <a:ext cx="6669360"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F43CE-2A0D-482D-85E8-2D4B0E744F61}">
      <dsp:nvSpPr>
        <dsp:cNvPr id="0" name=""/>
        <dsp:cNvSpPr/>
      </dsp:nvSpPr>
      <dsp:spPr>
        <a:xfrm>
          <a:off x="0" y="5616624"/>
          <a:ext cx="6669360" cy="1872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a:lnSpc>
              <a:spcPct val="90000"/>
            </a:lnSpc>
            <a:spcBef>
              <a:spcPct val="0"/>
            </a:spcBef>
            <a:spcAft>
              <a:spcPct val="35000"/>
            </a:spcAft>
          </a:pPr>
          <a:r>
            <a:rPr lang="fi-FI" sz="3500" kern="1200" dirty="0" smtClean="0"/>
            <a:t>Intiassa vietetään paljon erilaisia juhlia</a:t>
          </a:r>
          <a:endParaRPr lang="fi-FI" sz="3500" kern="1200" dirty="0"/>
        </a:p>
      </dsp:txBody>
      <dsp:txXfrm>
        <a:off x="0" y="5616624"/>
        <a:ext cx="6669360" cy="187220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C14E9-A4A4-42AA-A846-FF3B1CE1BF85}">
      <dsp:nvSpPr>
        <dsp:cNvPr id="0" name=""/>
        <dsp:cNvSpPr/>
      </dsp:nvSpPr>
      <dsp:spPr>
        <a:xfrm>
          <a:off x="0" y="2814"/>
          <a:ext cx="6172199"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5D9EED-7006-41AD-9DA5-9393BDC0D702}">
      <dsp:nvSpPr>
        <dsp:cNvPr id="0" name=""/>
        <dsp:cNvSpPr/>
      </dsp:nvSpPr>
      <dsp:spPr>
        <a:xfrm>
          <a:off x="0" y="2814"/>
          <a:ext cx="2965125" cy="3711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i-FI" sz="2400" kern="1200" dirty="0" smtClean="0"/>
            <a:t>Kastijärjestelmä: yhteiskunnan jäsenen aseman, kulttuurin ja </a:t>
          </a:r>
          <a:r>
            <a:rPr lang="fi-FI" sz="2400" kern="1200" dirty="0" err="1" smtClean="0"/>
            <a:t>toimintamahdolli-suudet</a:t>
          </a:r>
          <a:r>
            <a:rPr lang="fi-FI" sz="2400" kern="1200" dirty="0" smtClean="0"/>
            <a:t> </a:t>
          </a:r>
          <a:r>
            <a:rPr lang="fi-FI" sz="2400" kern="1200" dirty="0" smtClean="0"/>
            <a:t>määrittää hänen syntyperänsä</a:t>
          </a:r>
          <a:endParaRPr lang="fi-FI" sz="2400" kern="1200" dirty="0"/>
        </a:p>
      </dsp:txBody>
      <dsp:txXfrm>
        <a:off x="0" y="2814"/>
        <a:ext cx="2965125" cy="3711421"/>
      </dsp:txXfrm>
    </dsp:sp>
    <dsp:sp modelId="{94C3DD62-5514-4E14-A2E7-A32F95C2EB16}">
      <dsp:nvSpPr>
        <dsp:cNvPr id="0" name=""/>
        <dsp:cNvSpPr/>
      </dsp:nvSpPr>
      <dsp:spPr>
        <a:xfrm>
          <a:off x="3025159" y="89075"/>
          <a:ext cx="3141794" cy="172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i-FI" sz="2200" kern="1200" dirty="0" smtClean="0"/>
            <a:t>Kastittomat yleensä tekevät huonompia töitä</a:t>
          </a:r>
          <a:endParaRPr lang="fi-FI" sz="2200" kern="1200" dirty="0"/>
        </a:p>
      </dsp:txBody>
      <dsp:txXfrm>
        <a:off x="3025159" y="89075"/>
        <a:ext cx="3141794" cy="1725231"/>
      </dsp:txXfrm>
    </dsp:sp>
    <dsp:sp modelId="{CB9BFA98-B8E8-464F-AD31-219A291EC114}">
      <dsp:nvSpPr>
        <dsp:cNvPr id="0" name=""/>
        <dsp:cNvSpPr/>
      </dsp:nvSpPr>
      <dsp:spPr>
        <a:xfrm>
          <a:off x="2965125" y="1814306"/>
          <a:ext cx="3201828"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125A24-5126-44E1-85C0-7D808107641C}">
      <dsp:nvSpPr>
        <dsp:cNvPr id="0" name=""/>
        <dsp:cNvSpPr/>
      </dsp:nvSpPr>
      <dsp:spPr>
        <a:xfrm>
          <a:off x="3025159" y="1900568"/>
          <a:ext cx="3141794" cy="172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i-FI" sz="2200" kern="1200" dirty="0" smtClean="0"/>
            <a:t>Kastilaitos vallitsee suuressa osassa Intiaa</a:t>
          </a:r>
          <a:endParaRPr lang="fi-FI" sz="2200" kern="1200" dirty="0"/>
        </a:p>
      </dsp:txBody>
      <dsp:txXfrm>
        <a:off x="3025159" y="1900568"/>
        <a:ext cx="3141794" cy="1725231"/>
      </dsp:txXfrm>
    </dsp:sp>
    <dsp:sp modelId="{82AD46E7-842D-44A8-90EB-5E9FD54C911E}">
      <dsp:nvSpPr>
        <dsp:cNvPr id="0" name=""/>
        <dsp:cNvSpPr/>
      </dsp:nvSpPr>
      <dsp:spPr>
        <a:xfrm>
          <a:off x="2965125" y="3625799"/>
          <a:ext cx="3201828"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920F02-88C4-4D49-B0F9-56302B014C83}">
      <dsp:nvSpPr>
        <dsp:cNvPr id="0" name=""/>
        <dsp:cNvSpPr/>
      </dsp:nvSpPr>
      <dsp:spPr>
        <a:xfrm>
          <a:off x="0" y="3714235"/>
          <a:ext cx="6172199"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A6B7F0-DBDD-4B74-8573-0A0531C1535F}">
      <dsp:nvSpPr>
        <dsp:cNvPr id="0" name=""/>
        <dsp:cNvSpPr/>
      </dsp:nvSpPr>
      <dsp:spPr>
        <a:xfrm>
          <a:off x="0" y="3714235"/>
          <a:ext cx="6172199" cy="1140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i-FI" sz="2400" kern="1200" dirty="0" smtClean="0"/>
            <a:t>Rituaalielämä</a:t>
          </a:r>
        </a:p>
        <a:p>
          <a:pPr lvl="0" algn="l" defTabSz="1066800">
            <a:lnSpc>
              <a:spcPct val="90000"/>
            </a:lnSpc>
            <a:spcBef>
              <a:spcPct val="0"/>
            </a:spcBef>
            <a:spcAft>
              <a:spcPct val="35000"/>
            </a:spcAft>
          </a:pPr>
          <a:r>
            <a:rPr lang="fi-FI" sz="2400" kern="1200" dirty="0" smtClean="0"/>
            <a:t>Eri jumalille olemassa omat rituaalit</a:t>
          </a:r>
          <a:endParaRPr lang="fi-FI" sz="2400" kern="1200" dirty="0"/>
        </a:p>
      </dsp:txBody>
      <dsp:txXfrm>
        <a:off x="0" y="3714235"/>
        <a:ext cx="6172199" cy="1140853"/>
      </dsp:txXfrm>
    </dsp:sp>
    <dsp:sp modelId="{B1A580CC-D7C4-49A2-85C5-FCFE2E4365F1}">
      <dsp:nvSpPr>
        <dsp:cNvPr id="0" name=""/>
        <dsp:cNvSpPr/>
      </dsp:nvSpPr>
      <dsp:spPr>
        <a:xfrm>
          <a:off x="0" y="4855089"/>
          <a:ext cx="6172199" cy="0"/>
        </a:xfrm>
        <a:prstGeom prst="line">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B4054-B74D-4274-952F-C8514411B77A}">
      <dsp:nvSpPr>
        <dsp:cNvPr id="0" name=""/>
        <dsp:cNvSpPr/>
      </dsp:nvSpPr>
      <dsp:spPr>
        <a:xfrm>
          <a:off x="0" y="4855089"/>
          <a:ext cx="2293862" cy="3711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fi-FI" sz="2500" kern="1200" dirty="0" smtClean="0"/>
            <a:t>Siirtymäriittejä</a:t>
          </a:r>
          <a:endParaRPr lang="fi-FI" sz="2500" kern="1200" dirty="0"/>
        </a:p>
      </dsp:txBody>
      <dsp:txXfrm>
        <a:off x="0" y="4855089"/>
        <a:ext cx="2293862" cy="3711421"/>
      </dsp:txXfrm>
    </dsp:sp>
    <dsp:sp modelId="{8B4BE5A3-0B81-4A77-BDC3-005F2F80CDE7}">
      <dsp:nvSpPr>
        <dsp:cNvPr id="0" name=""/>
        <dsp:cNvSpPr/>
      </dsp:nvSpPr>
      <dsp:spPr>
        <a:xfrm>
          <a:off x="2366555" y="4941350"/>
          <a:ext cx="3804221" cy="172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i-FI" sz="2200" i="1" kern="1200" dirty="0" err="1" smtClean="0"/>
            <a:t>Annaprashana</a:t>
          </a:r>
          <a:r>
            <a:rPr lang="fi-FI" sz="2200" kern="1200" dirty="0" smtClean="0"/>
            <a:t>, ensimmäisen kiinteän ruoan antaminen hampaiden ilmestyessä</a:t>
          </a:r>
          <a:endParaRPr lang="fi-FI" sz="2200" kern="1200" dirty="0"/>
        </a:p>
      </dsp:txBody>
      <dsp:txXfrm>
        <a:off x="2366555" y="4941350"/>
        <a:ext cx="3804221" cy="1725231"/>
      </dsp:txXfrm>
    </dsp:sp>
    <dsp:sp modelId="{7FAB874E-16D0-48A0-A79A-489CE636BBFB}">
      <dsp:nvSpPr>
        <dsp:cNvPr id="0" name=""/>
        <dsp:cNvSpPr/>
      </dsp:nvSpPr>
      <dsp:spPr>
        <a:xfrm>
          <a:off x="2293862" y="6666582"/>
          <a:ext cx="3876913"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1D876A-397B-43F5-824C-C450607EEF8E}">
      <dsp:nvSpPr>
        <dsp:cNvPr id="0" name=""/>
        <dsp:cNvSpPr/>
      </dsp:nvSpPr>
      <dsp:spPr>
        <a:xfrm>
          <a:off x="2366555" y="6752843"/>
          <a:ext cx="3804221" cy="172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i-FI" sz="2200" i="1" kern="1200" dirty="0" err="1" smtClean="0"/>
            <a:t>Cudakarana</a:t>
          </a:r>
          <a:r>
            <a:rPr lang="fi-FI" sz="2200" kern="1200" dirty="0" smtClean="0"/>
            <a:t>, ensimmäinen tukan leikkuu kolmen vuoden iässä, tällöin lapsesta tulee brahmaaniklaaninsa jäsen</a:t>
          </a:r>
          <a:endParaRPr lang="fi-FI" sz="2200" kern="1200" dirty="0"/>
        </a:p>
      </dsp:txBody>
      <dsp:txXfrm>
        <a:off x="2366555" y="6752843"/>
        <a:ext cx="3804221" cy="1725231"/>
      </dsp:txXfrm>
    </dsp:sp>
    <dsp:sp modelId="{3550D5FD-EA44-4888-938A-0D2637D6DB85}">
      <dsp:nvSpPr>
        <dsp:cNvPr id="0" name=""/>
        <dsp:cNvSpPr/>
      </dsp:nvSpPr>
      <dsp:spPr>
        <a:xfrm>
          <a:off x="2293862" y="8478074"/>
          <a:ext cx="3876913"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4FCE3-7D9A-4119-9702-79A28C0EFE01}">
      <dsp:nvSpPr>
        <dsp:cNvPr id="0" name=""/>
        <dsp:cNvSpPr/>
      </dsp:nvSpPr>
      <dsp:spPr>
        <a:xfrm>
          <a:off x="98113" y="3162"/>
          <a:ext cx="2518171" cy="1259085"/>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48260" rIns="72390" bIns="48260" numCol="1" spcCol="1270" anchor="ctr" anchorCtr="0">
          <a:noAutofit/>
        </a:bodyPr>
        <a:lstStyle/>
        <a:p>
          <a:pPr lvl="0" algn="ctr" defTabSz="1689100">
            <a:lnSpc>
              <a:spcPct val="90000"/>
            </a:lnSpc>
            <a:spcBef>
              <a:spcPct val="0"/>
            </a:spcBef>
            <a:spcAft>
              <a:spcPct val="35000"/>
            </a:spcAft>
          </a:pPr>
          <a:r>
            <a:rPr lang="fi-FI" sz="3800" kern="1200" dirty="0" smtClean="0"/>
            <a:t>Sallittu ruoka</a:t>
          </a:r>
          <a:endParaRPr lang="en-US" sz="3800" kern="1200" dirty="0"/>
        </a:p>
      </dsp:txBody>
      <dsp:txXfrm>
        <a:off x="134990" y="40039"/>
        <a:ext cx="2444417" cy="1185331"/>
      </dsp:txXfrm>
    </dsp:sp>
    <dsp:sp modelId="{1C7BF99F-F5A0-46A4-81AC-EC927DAF0F92}">
      <dsp:nvSpPr>
        <dsp:cNvPr id="0" name=""/>
        <dsp:cNvSpPr/>
      </dsp:nvSpPr>
      <dsp:spPr>
        <a:xfrm>
          <a:off x="349930" y="1262248"/>
          <a:ext cx="251817" cy="944314"/>
        </a:xfrm>
        <a:custGeom>
          <a:avLst/>
          <a:gdLst/>
          <a:ahLst/>
          <a:cxnLst/>
          <a:rect l="0" t="0" r="0" b="0"/>
          <a:pathLst>
            <a:path>
              <a:moveTo>
                <a:pt x="0" y="0"/>
              </a:moveTo>
              <a:lnTo>
                <a:pt x="0" y="944314"/>
              </a:lnTo>
              <a:lnTo>
                <a:pt x="251817" y="944314"/>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65D265-966C-4825-B7CC-A8C12B9CBB2C}">
      <dsp:nvSpPr>
        <dsp:cNvPr id="0" name=""/>
        <dsp:cNvSpPr/>
      </dsp:nvSpPr>
      <dsp:spPr>
        <a:xfrm>
          <a:off x="601747" y="1577019"/>
          <a:ext cx="2014537"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b="0" i="1" kern="1200" dirty="0" err="1" smtClean="0">
              <a:latin typeface="+mn-lt"/>
            </a:rPr>
            <a:t>Kosher</a:t>
          </a:r>
          <a:r>
            <a:rPr lang="fi-FI" sz="1600" b="0" i="1" kern="1200" dirty="0" smtClean="0">
              <a:latin typeface="+mn-lt"/>
            </a:rPr>
            <a:t> = J</a:t>
          </a:r>
          <a:r>
            <a:rPr lang="fi-FI" sz="1600" b="0" kern="1200" dirty="0" smtClean="0">
              <a:effectLst/>
              <a:latin typeface="+mn-lt"/>
              <a:ea typeface="Times New Roman"/>
            </a:rPr>
            <a:t>uutalaisten säädösten mukaan valmistettua ja tarjoiltua ruokaa</a:t>
          </a:r>
          <a:r>
            <a:rPr lang="fi-FI" sz="1600" b="0" i="1" kern="1200" dirty="0" smtClean="0">
              <a:latin typeface="+mn-lt"/>
            </a:rPr>
            <a:t> </a:t>
          </a:r>
          <a:endParaRPr lang="en-US" sz="1600" b="0" kern="1200" dirty="0">
            <a:latin typeface="+mn-lt"/>
          </a:endParaRPr>
        </a:p>
      </dsp:txBody>
      <dsp:txXfrm>
        <a:off x="638624" y="1613896"/>
        <a:ext cx="1940783" cy="1185331"/>
      </dsp:txXfrm>
    </dsp:sp>
    <dsp:sp modelId="{6D6BC327-70F9-4D78-BF62-BC33127A8151}">
      <dsp:nvSpPr>
        <dsp:cNvPr id="0" name=""/>
        <dsp:cNvSpPr/>
      </dsp:nvSpPr>
      <dsp:spPr>
        <a:xfrm>
          <a:off x="349930" y="1262248"/>
          <a:ext cx="251817" cy="2518171"/>
        </a:xfrm>
        <a:custGeom>
          <a:avLst/>
          <a:gdLst/>
          <a:ahLst/>
          <a:cxnLst/>
          <a:rect l="0" t="0" r="0" b="0"/>
          <a:pathLst>
            <a:path>
              <a:moveTo>
                <a:pt x="0" y="0"/>
              </a:moveTo>
              <a:lnTo>
                <a:pt x="0" y="2518171"/>
              </a:lnTo>
              <a:lnTo>
                <a:pt x="251817" y="251817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33F4AA-3F53-4CCA-A6D6-C5F109C1AF63}">
      <dsp:nvSpPr>
        <dsp:cNvPr id="0" name=""/>
        <dsp:cNvSpPr/>
      </dsp:nvSpPr>
      <dsp:spPr>
        <a:xfrm>
          <a:off x="601747" y="3150877"/>
          <a:ext cx="2014537"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kern="1200" smtClean="0"/>
            <a:t>Sallittuja eläimiä ovat lehmä ja lammas, evälliset ja suomulliset kalat</a:t>
          </a:r>
          <a:endParaRPr lang="en-US" sz="1600" kern="1200"/>
        </a:p>
      </dsp:txBody>
      <dsp:txXfrm>
        <a:off x="638624" y="3187754"/>
        <a:ext cx="1940783" cy="1185331"/>
      </dsp:txXfrm>
    </dsp:sp>
    <dsp:sp modelId="{C40D23E6-1F3F-41C0-9214-B4F6AB658C2C}">
      <dsp:nvSpPr>
        <dsp:cNvPr id="0" name=""/>
        <dsp:cNvSpPr/>
      </dsp:nvSpPr>
      <dsp:spPr>
        <a:xfrm>
          <a:off x="3245828" y="3162"/>
          <a:ext cx="2518171" cy="1259085"/>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48260" rIns="72390" bIns="48260" numCol="1" spcCol="1270" anchor="ctr" anchorCtr="0">
          <a:noAutofit/>
        </a:bodyPr>
        <a:lstStyle/>
        <a:p>
          <a:pPr lvl="0" algn="ctr" defTabSz="1689100">
            <a:lnSpc>
              <a:spcPct val="90000"/>
            </a:lnSpc>
            <a:spcBef>
              <a:spcPct val="0"/>
            </a:spcBef>
            <a:spcAft>
              <a:spcPct val="35000"/>
            </a:spcAft>
          </a:pPr>
          <a:r>
            <a:rPr lang="fi-FI" sz="3800" kern="1200" dirty="0" smtClean="0"/>
            <a:t>Kielletty ruoka </a:t>
          </a:r>
          <a:endParaRPr lang="fi-FI" sz="3800" kern="1200" dirty="0"/>
        </a:p>
      </dsp:txBody>
      <dsp:txXfrm>
        <a:off x="3282705" y="40039"/>
        <a:ext cx="2444417" cy="1185331"/>
      </dsp:txXfrm>
    </dsp:sp>
    <dsp:sp modelId="{9552F3C3-457D-4583-9A3B-49FF5B16FA57}">
      <dsp:nvSpPr>
        <dsp:cNvPr id="0" name=""/>
        <dsp:cNvSpPr/>
      </dsp:nvSpPr>
      <dsp:spPr>
        <a:xfrm>
          <a:off x="3497645" y="1262248"/>
          <a:ext cx="225507" cy="807451"/>
        </a:xfrm>
        <a:custGeom>
          <a:avLst/>
          <a:gdLst/>
          <a:ahLst/>
          <a:cxnLst/>
          <a:rect l="0" t="0" r="0" b="0"/>
          <a:pathLst>
            <a:path>
              <a:moveTo>
                <a:pt x="0" y="0"/>
              </a:moveTo>
              <a:lnTo>
                <a:pt x="0" y="807451"/>
              </a:lnTo>
              <a:lnTo>
                <a:pt x="225507" y="80745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B5FA50-12C3-48A8-8A16-776B00490ED0}">
      <dsp:nvSpPr>
        <dsp:cNvPr id="0" name=""/>
        <dsp:cNvSpPr/>
      </dsp:nvSpPr>
      <dsp:spPr>
        <a:xfrm>
          <a:off x="3723152" y="1440156"/>
          <a:ext cx="3010424"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kern="1200" dirty="0" smtClean="0">
              <a:solidFill>
                <a:schemeClr val="bg1">
                  <a:lumMod val="50000"/>
                  <a:lumOff val="50000"/>
                </a:schemeClr>
              </a:solidFill>
            </a:rPr>
            <a:t>Sianliha, jänis, nilviäiset ja muut merenelävät, peto- ja riistalinnut</a:t>
          </a:r>
          <a:endParaRPr lang="fi-FI" sz="1600" kern="1200" dirty="0"/>
        </a:p>
      </dsp:txBody>
      <dsp:txXfrm>
        <a:off x="3760029" y="1477033"/>
        <a:ext cx="2936670" cy="1185331"/>
      </dsp:txXfrm>
    </dsp:sp>
    <dsp:sp modelId="{F4C657EC-1B92-41D0-AE56-A99990152FF9}">
      <dsp:nvSpPr>
        <dsp:cNvPr id="0" name=""/>
        <dsp:cNvSpPr/>
      </dsp:nvSpPr>
      <dsp:spPr>
        <a:xfrm>
          <a:off x="3497645" y="1262248"/>
          <a:ext cx="251817" cy="2518171"/>
        </a:xfrm>
        <a:custGeom>
          <a:avLst/>
          <a:gdLst/>
          <a:ahLst/>
          <a:cxnLst/>
          <a:rect l="0" t="0" r="0" b="0"/>
          <a:pathLst>
            <a:path>
              <a:moveTo>
                <a:pt x="0" y="0"/>
              </a:moveTo>
              <a:lnTo>
                <a:pt x="0" y="2518171"/>
              </a:lnTo>
              <a:lnTo>
                <a:pt x="251817" y="2518171"/>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EE6C11-75D5-49D9-B346-4476E78A371C}">
      <dsp:nvSpPr>
        <dsp:cNvPr id="0" name=""/>
        <dsp:cNvSpPr/>
      </dsp:nvSpPr>
      <dsp:spPr>
        <a:xfrm>
          <a:off x="3749462" y="3150877"/>
          <a:ext cx="3007079"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kern="1200" dirty="0" smtClean="0">
              <a:solidFill>
                <a:schemeClr val="bg1">
                  <a:lumMod val="50000"/>
                  <a:lumOff val="50000"/>
                </a:schemeClr>
              </a:solidFill>
            </a:rPr>
            <a:t>Ruoka valmistettava säädöksiä noudattaen </a:t>
          </a:r>
          <a:r>
            <a:rPr lang="fi-FI" sz="1600" kern="1200" dirty="0" smtClean="0">
              <a:solidFill>
                <a:schemeClr val="bg1">
                  <a:lumMod val="50000"/>
                  <a:lumOff val="50000"/>
                </a:schemeClr>
              </a:solidFill>
              <a:sym typeface="Wingdings" panose="05000000000000000000" pitchFamily="2" charset="2"/>
            </a:rPr>
            <a:t> </a:t>
          </a:r>
          <a:r>
            <a:rPr lang="fi-FI" sz="1600" kern="1200" dirty="0" smtClean="0">
              <a:solidFill>
                <a:schemeClr val="bg1">
                  <a:lumMod val="50000"/>
                  <a:lumOff val="50000"/>
                </a:schemeClr>
              </a:solidFill>
            </a:rPr>
            <a:t>ruuaksi  valmistettavat eläimet teurastettava ja liha käsiteltävä määrätyllä tavalla</a:t>
          </a:r>
          <a:endParaRPr lang="fi-FI" sz="1600" kern="1200" dirty="0">
            <a:solidFill>
              <a:schemeClr val="bg1">
                <a:lumMod val="50000"/>
                <a:lumOff val="50000"/>
              </a:schemeClr>
            </a:solidFill>
          </a:endParaRPr>
        </a:p>
      </dsp:txBody>
      <dsp:txXfrm>
        <a:off x="3786339" y="3187754"/>
        <a:ext cx="2933325" cy="1185331"/>
      </dsp:txXfrm>
    </dsp:sp>
    <dsp:sp modelId="{B87C9AD9-EF55-4FF9-AD72-891D01EB8246}">
      <dsp:nvSpPr>
        <dsp:cNvPr id="0" name=""/>
        <dsp:cNvSpPr/>
      </dsp:nvSpPr>
      <dsp:spPr>
        <a:xfrm>
          <a:off x="3497645" y="1262248"/>
          <a:ext cx="277925" cy="4026468"/>
        </a:xfrm>
        <a:custGeom>
          <a:avLst/>
          <a:gdLst/>
          <a:ahLst/>
          <a:cxnLst/>
          <a:rect l="0" t="0" r="0" b="0"/>
          <a:pathLst>
            <a:path>
              <a:moveTo>
                <a:pt x="0" y="0"/>
              </a:moveTo>
              <a:lnTo>
                <a:pt x="0" y="4026468"/>
              </a:lnTo>
              <a:lnTo>
                <a:pt x="277925" y="4026468"/>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B95796-B11A-450A-8797-902A50100BC5}">
      <dsp:nvSpPr>
        <dsp:cNvPr id="0" name=""/>
        <dsp:cNvSpPr/>
      </dsp:nvSpPr>
      <dsp:spPr>
        <a:xfrm>
          <a:off x="3775570" y="4659173"/>
          <a:ext cx="3010424"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kern="1200" dirty="0" smtClean="0">
              <a:solidFill>
                <a:schemeClr val="bg1">
                  <a:lumMod val="50000"/>
                  <a:lumOff val="50000"/>
                </a:schemeClr>
              </a:solidFill>
            </a:rPr>
            <a:t>Veren syönti kielletty</a:t>
          </a:r>
          <a:endParaRPr lang="fi-FI" sz="1600" kern="1200" dirty="0">
            <a:solidFill>
              <a:schemeClr val="bg1">
                <a:lumMod val="50000"/>
                <a:lumOff val="50000"/>
              </a:schemeClr>
            </a:solidFill>
          </a:endParaRPr>
        </a:p>
      </dsp:txBody>
      <dsp:txXfrm>
        <a:off x="3812447" y="4696050"/>
        <a:ext cx="2936670" cy="1185331"/>
      </dsp:txXfrm>
    </dsp:sp>
    <dsp:sp modelId="{5044F1CC-B35F-4006-ACC5-78484F9294FD}">
      <dsp:nvSpPr>
        <dsp:cNvPr id="0" name=""/>
        <dsp:cNvSpPr/>
      </dsp:nvSpPr>
      <dsp:spPr>
        <a:xfrm>
          <a:off x="3497645" y="1262248"/>
          <a:ext cx="251817" cy="5665886"/>
        </a:xfrm>
        <a:custGeom>
          <a:avLst/>
          <a:gdLst/>
          <a:ahLst/>
          <a:cxnLst/>
          <a:rect l="0" t="0" r="0" b="0"/>
          <a:pathLst>
            <a:path>
              <a:moveTo>
                <a:pt x="0" y="0"/>
              </a:moveTo>
              <a:lnTo>
                <a:pt x="0" y="5665886"/>
              </a:lnTo>
              <a:lnTo>
                <a:pt x="251817" y="5665886"/>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49C25D-5EC4-4BD6-8368-8B1846FC8D71}">
      <dsp:nvSpPr>
        <dsp:cNvPr id="0" name=""/>
        <dsp:cNvSpPr/>
      </dsp:nvSpPr>
      <dsp:spPr>
        <a:xfrm>
          <a:off x="3749462" y="6298591"/>
          <a:ext cx="3010424" cy="1259085"/>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i-FI" sz="1600" kern="1200" smtClean="0">
              <a:solidFill>
                <a:schemeClr val="bg1">
                  <a:lumMod val="50000"/>
                  <a:lumOff val="50000"/>
                </a:schemeClr>
              </a:solidFill>
            </a:rPr>
            <a:t>Lihan ja maitotuotteiden nauttiminen samanaikaisesti</a:t>
          </a:r>
          <a:endParaRPr lang="fi-FI" sz="1600" kern="1200" dirty="0">
            <a:solidFill>
              <a:schemeClr val="bg1">
                <a:lumMod val="50000"/>
                <a:lumOff val="50000"/>
              </a:schemeClr>
            </a:solidFill>
          </a:endParaRPr>
        </a:p>
      </dsp:txBody>
      <dsp:txXfrm>
        <a:off x="3786339" y="6335468"/>
        <a:ext cx="2936670" cy="118533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50E64-92B1-4823-91C0-621321CF8119}">
      <dsp:nvSpPr>
        <dsp:cNvPr id="0" name=""/>
        <dsp:cNvSpPr/>
      </dsp:nvSpPr>
      <dsp:spPr>
        <a:xfrm>
          <a:off x="0" y="34165"/>
          <a:ext cx="3295366" cy="300735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fi-FI" sz="1900" kern="1200" dirty="0" smtClean="0"/>
            <a:t>Kaikki juutalaiset eivät kuitenkaan noudata säädöksiä kirjaimellisesti, joten asiasta kannattaa keskustella vanhempien kanssa</a:t>
          </a:r>
          <a:endParaRPr lang="en-US" sz="1900" kern="1200" dirty="0"/>
        </a:p>
      </dsp:txBody>
      <dsp:txXfrm>
        <a:off x="482595" y="474581"/>
        <a:ext cx="2330176" cy="2126518"/>
      </dsp:txXfrm>
    </dsp:sp>
    <dsp:sp modelId="{0D473E1A-DE4B-475F-AC4C-99C39117CDBA}">
      <dsp:nvSpPr>
        <dsp:cNvPr id="0" name=""/>
        <dsp:cNvSpPr/>
      </dsp:nvSpPr>
      <dsp:spPr>
        <a:xfrm rot="13782506" flipH="1">
          <a:off x="3499993" y="1473638"/>
          <a:ext cx="547847" cy="5837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529028" y="1527713"/>
        <a:ext cx="383493" cy="350269"/>
      </dsp:txXfrm>
    </dsp:sp>
    <dsp:sp modelId="{B4D3D1C3-5442-424F-827D-61D92E1F330A}">
      <dsp:nvSpPr>
        <dsp:cNvPr id="0" name=""/>
        <dsp:cNvSpPr/>
      </dsp:nvSpPr>
      <dsp:spPr>
        <a:xfrm>
          <a:off x="2510037" y="2231926"/>
          <a:ext cx="3615185" cy="347942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fi-FI" sz="1900" kern="1200" dirty="0" smtClean="0"/>
            <a:t>Juutalainen vuorokausi alkaa auringonlaskusta ja viikon ensimmäinen päivä on sunnuntai. Seitsemäs päivä on sapatti, pyhäpäivä</a:t>
          </a:r>
          <a:endParaRPr lang="en-US" sz="1900" kern="1200" dirty="0"/>
        </a:p>
      </dsp:txBody>
      <dsp:txXfrm>
        <a:off x="3039469" y="2741476"/>
        <a:ext cx="2556321" cy="2460323"/>
      </dsp:txXfrm>
    </dsp:sp>
    <dsp:sp modelId="{0389293C-0E18-470C-AE06-85961DC010AF}">
      <dsp:nvSpPr>
        <dsp:cNvPr id="0" name=""/>
        <dsp:cNvSpPr/>
      </dsp:nvSpPr>
      <dsp:spPr>
        <a:xfrm rot="7800660">
          <a:off x="2815297" y="5144822"/>
          <a:ext cx="336634" cy="8320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2898257" y="5272552"/>
        <a:ext cx="235644" cy="499216"/>
      </dsp:txXfrm>
    </dsp:sp>
    <dsp:sp modelId="{A5EAA3EE-882C-47B9-B29F-52FC26F434BD}">
      <dsp:nvSpPr>
        <dsp:cNvPr id="0" name=""/>
        <dsp:cNvSpPr/>
      </dsp:nvSpPr>
      <dsp:spPr>
        <a:xfrm>
          <a:off x="205781" y="5472294"/>
          <a:ext cx="3151346" cy="3041321"/>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fi-FI" sz="1900" kern="1200" dirty="0" smtClean="0"/>
            <a:t>Juutalainen poika ympärileikataan kahdeksan päivän ikäisenä. Ympärileikkaus on merkki Abrahamin ja Jumalan liitosta</a:t>
          </a:r>
          <a:endParaRPr lang="en-US" sz="1900" kern="1200" dirty="0"/>
        </a:p>
      </dsp:txBody>
      <dsp:txXfrm>
        <a:off x="667285" y="5917685"/>
        <a:ext cx="2228338" cy="2150539"/>
      </dsp:txXfrm>
    </dsp:sp>
    <dsp:sp modelId="{16C38E00-8030-46BD-8CAA-3D129745C323}">
      <dsp:nvSpPr>
        <dsp:cNvPr id="0" name=""/>
        <dsp:cNvSpPr/>
      </dsp:nvSpPr>
      <dsp:spPr>
        <a:xfrm rot="16115716">
          <a:off x="1070693" y="3877390"/>
          <a:ext cx="1289125" cy="8320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1198557" y="4168561"/>
        <a:ext cx="1039517" cy="49921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10FB5-35CB-41B5-9F0D-6095A90FD049}">
      <dsp:nvSpPr>
        <dsp:cNvPr id="0" name=""/>
        <dsp:cNvSpPr/>
      </dsp:nvSpPr>
      <dsp:spPr>
        <a:xfrm rot="5400000">
          <a:off x="444627" y="2281686"/>
          <a:ext cx="1153224" cy="1918939"/>
        </a:xfrm>
        <a:prstGeom prst="corner">
          <a:avLst>
            <a:gd name="adj1" fmla="val 16120"/>
            <a:gd name="adj2" fmla="val 16110"/>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50A57-93A0-4AC0-A321-747CF1AF2D75}">
      <dsp:nvSpPr>
        <dsp:cNvPr id="0" name=""/>
        <dsp:cNvSpPr/>
      </dsp:nvSpPr>
      <dsp:spPr>
        <a:xfrm>
          <a:off x="349803" y="3024585"/>
          <a:ext cx="1732429" cy="4808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fi-FI" sz="1600" kern="1200" dirty="0" smtClean="0"/>
            <a:t>Juutalaisuudessa on paljon tärkeitä juhlapyhiä, mutta merkittävimpiä ovat </a:t>
          </a:r>
          <a:r>
            <a:rPr lang="fi-FI" sz="1600" i="1" kern="1200" dirty="0" err="1" smtClean="0"/>
            <a:t>jom</a:t>
          </a:r>
          <a:r>
            <a:rPr lang="fi-FI" sz="1600" i="1" kern="1200" dirty="0" smtClean="0"/>
            <a:t> </a:t>
          </a:r>
          <a:r>
            <a:rPr lang="fi-FI" sz="1600" i="1" kern="1200" dirty="0" err="1" smtClean="0"/>
            <a:t>kippur</a:t>
          </a:r>
          <a:r>
            <a:rPr lang="fi-FI" sz="1600" kern="1200" dirty="0" smtClean="0"/>
            <a:t>, jota vietetään kymmenen päivää uuden vuoden (</a:t>
          </a:r>
          <a:r>
            <a:rPr lang="fi-FI" sz="1600" i="1" kern="1200" dirty="0" err="1" smtClean="0"/>
            <a:t>ros-ha-shanan</a:t>
          </a:r>
          <a:r>
            <a:rPr lang="fi-FI" sz="1600" kern="1200" dirty="0" smtClean="0"/>
            <a:t>) jälkeen. Esimerkiksi Israelissa ei tuolloin ole soveliasta ajaa autolla, tai katsoa tv:tä, eikä käyttää puhelinta, myös suositaan vuorokauden paastoamista.</a:t>
          </a:r>
          <a:endParaRPr lang="en-US" sz="1600" kern="1200" dirty="0"/>
        </a:p>
      </dsp:txBody>
      <dsp:txXfrm>
        <a:off x="349803" y="3024585"/>
        <a:ext cx="1732429" cy="4808099"/>
      </dsp:txXfrm>
    </dsp:sp>
    <dsp:sp modelId="{643BC755-43E6-40BD-AED4-49FC6FA96CEF}">
      <dsp:nvSpPr>
        <dsp:cNvPr id="0" name=""/>
        <dsp:cNvSpPr/>
      </dsp:nvSpPr>
      <dsp:spPr>
        <a:xfrm>
          <a:off x="1573931" y="2160488"/>
          <a:ext cx="326873" cy="334067"/>
        </a:xfrm>
        <a:prstGeom prst="triangle">
          <a:avLst>
            <a:gd name="adj" fmla="val 100000"/>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B03173-C1CB-4F20-84E8-8ADAD5973ECE}">
      <dsp:nvSpPr>
        <dsp:cNvPr id="0" name=""/>
        <dsp:cNvSpPr/>
      </dsp:nvSpPr>
      <dsp:spPr>
        <a:xfrm rot="5400000">
          <a:off x="2507565" y="1294559"/>
          <a:ext cx="1153224" cy="1918939"/>
        </a:xfrm>
        <a:prstGeom prst="corner">
          <a:avLst>
            <a:gd name="adj1" fmla="val 16120"/>
            <a:gd name="adj2" fmla="val 16110"/>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9D8229-289E-4331-AFCB-DEFD4F541DC7}">
      <dsp:nvSpPr>
        <dsp:cNvPr id="0" name=""/>
        <dsp:cNvSpPr/>
      </dsp:nvSpPr>
      <dsp:spPr>
        <a:xfrm>
          <a:off x="2366013" y="2016478"/>
          <a:ext cx="1732429" cy="3680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fi-FI" sz="1800" i="1" kern="1200" dirty="0" err="1" smtClean="0"/>
            <a:t>Pesah</a:t>
          </a:r>
          <a:r>
            <a:rPr lang="fi-FI" sz="1800" i="1" kern="1200" dirty="0" smtClean="0"/>
            <a:t>, </a:t>
          </a:r>
          <a:r>
            <a:rPr lang="fi-FI" sz="1800" kern="1200" dirty="0" smtClean="0"/>
            <a:t>on viikon kestävä pääsiäisjuhla. Tuolloin kotona on siivottava koko asunto, ettei jäljelle jää mitään jauhoja, ja kaikki leivät on hävitettävä talosta. Ainoa sallittu leipä on </a:t>
          </a:r>
          <a:r>
            <a:rPr lang="fi-FI" sz="1800" kern="1200" dirty="0" err="1" smtClean="0"/>
            <a:t>matza</a:t>
          </a:r>
          <a:r>
            <a:rPr lang="fi-FI" sz="1800" kern="1200" dirty="0" smtClean="0"/>
            <a:t>, joka on </a:t>
          </a:r>
          <a:r>
            <a:rPr lang="fi-FI" sz="1800" kern="1200" dirty="0" err="1" smtClean="0"/>
            <a:t>hapatonta</a:t>
          </a:r>
          <a:r>
            <a:rPr lang="fi-FI" sz="1800" kern="1200" dirty="0" smtClean="0"/>
            <a:t>. Tällä juutalaiset haluavat kunnioittaa Egyptin orjuudesta vapautuneita juutalaisia.</a:t>
          </a:r>
          <a:endParaRPr lang="en-US" sz="1800" kern="1200" dirty="0"/>
        </a:p>
      </dsp:txBody>
      <dsp:txXfrm>
        <a:off x="2366013" y="2016478"/>
        <a:ext cx="1732429" cy="3680557"/>
      </dsp:txXfrm>
    </dsp:sp>
    <dsp:sp modelId="{017DDA63-4842-47AC-817A-592D3BB55C0D}">
      <dsp:nvSpPr>
        <dsp:cNvPr id="0" name=""/>
        <dsp:cNvSpPr/>
      </dsp:nvSpPr>
      <dsp:spPr>
        <a:xfrm>
          <a:off x="3720619" y="1153284"/>
          <a:ext cx="326873" cy="326873"/>
        </a:xfrm>
        <a:prstGeom prst="triangle">
          <a:avLst>
            <a:gd name="adj" fmla="val 100000"/>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ED93D9-9C8A-463D-BFD5-CD9D2104C946}">
      <dsp:nvSpPr>
        <dsp:cNvPr id="0" name=""/>
        <dsp:cNvSpPr/>
      </dsp:nvSpPr>
      <dsp:spPr>
        <a:xfrm rot="5400000">
          <a:off x="4628396" y="403390"/>
          <a:ext cx="1153224" cy="1918939"/>
        </a:xfrm>
        <a:prstGeom prst="corner">
          <a:avLst>
            <a:gd name="adj1" fmla="val 16120"/>
            <a:gd name="adj2" fmla="val 16110"/>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E2B27-33A0-493C-89F1-A44467C8A5CD}">
      <dsp:nvSpPr>
        <dsp:cNvPr id="0" name=""/>
        <dsp:cNvSpPr/>
      </dsp:nvSpPr>
      <dsp:spPr>
        <a:xfrm>
          <a:off x="4435895" y="976740"/>
          <a:ext cx="1732429" cy="151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err="1" smtClean="0"/>
            <a:t>Perhekeskeisyys</a:t>
          </a:r>
          <a:endParaRPr lang="en-US" sz="1800" kern="1200" dirty="0"/>
        </a:p>
      </dsp:txBody>
      <dsp:txXfrm>
        <a:off x="4435895" y="976740"/>
        <a:ext cx="1732429" cy="151857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8F10C-8245-4A3A-8B88-8692E5214BB6}">
      <dsp:nvSpPr>
        <dsp:cNvPr id="0" name=""/>
        <dsp:cNvSpPr/>
      </dsp:nvSpPr>
      <dsp:spPr>
        <a:xfrm>
          <a:off x="1924730" y="3456396"/>
          <a:ext cx="2880331" cy="2262875"/>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fi-FI" sz="3600" kern="1200" dirty="0" smtClean="0">
              <a:ea typeface="Times New Roman"/>
              <a:cs typeface="Times New Roman"/>
            </a:rPr>
            <a:t>LAULUJA</a:t>
          </a:r>
          <a:endParaRPr lang="en-US" sz="3600" kern="1200" dirty="0"/>
        </a:p>
      </dsp:txBody>
      <dsp:txXfrm>
        <a:off x="2346545" y="3787786"/>
        <a:ext cx="2036701" cy="1600095"/>
      </dsp:txXfrm>
    </dsp:sp>
    <dsp:sp modelId="{73489742-64CD-441C-A488-00F5EE5308A7}">
      <dsp:nvSpPr>
        <dsp:cNvPr id="0" name=""/>
        <dsp:cNvSpPr/>
      </dsp:nvSpPr>
      <dsp:spPr>
        <a:xfrm>
          <a:off x="2081690" y="300920"/>
          <a:ext cx="2448276" cy="231084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i-FI" sz="2400" kern="1200" dirty="0" smtClean="0">
              <a:ea typeface="Times New Roman"/>
              <a:cs typeface="Times New Roman"/>
            </a:rPr>
            <a:t>Paljon onnea vaan laulu</a:t>
          </a:r>
        </a:p>
        <a:p>
          <a:pPr lvl="0" algn="ctr" defTabSz="1066800">
            <a:lnSpc>
              <a:spcPct val="90000"/>
            </a:lnSpc>
            <a:spcBef>
              <a:spcPct val="0"/>
            </a:spcBef>
            <a:spcAft>
              <a:spcPct val="35000"/>
            </a:spcAft>
          </a:pPr>
          <a:r>
            <a:rPr lang="fi-FI" sz="1800" i="1" kern="1200" dirty="0" smtClean="0">
              <a:cs typeface="Times New Roman"/>
            </a:rPr>
            <a:t>(Lapsen kielellä)</a:t>
          </a:r>
          <a:endParaRPr lang="en-US" sz="1800" i="1" kern="1200" dirty="0"/>
        </a:p>
      </dsp:txBody>
      <dsp:txXfrm>
        <a:off x="2440232" y="639336"/>
        <a:ext cx="1731192" cy="1634017"/>
      </dsp:txXfrm>
    </dsp:sp>
    <dsp:sp modelId="{7FEB284C-FCE0-4B1E-956F-CC3B1EAC40EA}">
      <dsp:nvSpPr>
        <dsp:cNvPr id="0" name=""/>
        <dsp:cNvSpPr/>
      </dsp:nvSpPr>
      <dsp:spPr>
        <a:xfrm>
          <a:off x="4929589" y="3561456"/>
          <a:ext cx="1695146" cy="1695127"/>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i-FI" sz="1800" kern="1200" dirty="0" smtClean="0">
              <a:ea typeface="Times New Roman"/>
              <a:cs typeface="Times New Roman"/>
            </a:rPr>
            <a:t>Matkalaulu</a:t>
          </a:r>
          <a:endParaRPr lang="en-US" sz="1600" kern="1200" dirty="0"/>
        </a:p>
      </dsp:txBody>
      <dsp:txXfrm>
        <a:off x="5177837" y="3809702"/>
        <a:ext cx="1198650" cy="1198635"/>
      </dsp:txXfrm>
    </dsp:sp>
    <dsp:sp modelId="{629C060F-E150-4F9E-9BC9-228DA0BD698D}">
      <dsp:nvSpPr>
        <dsp:cNvPr id="0" name=""/>
        <dsp:cNvSpPr/>
      </dsp:nvSpPr>
      <dsp:spPr>
        <a:xfrm>
          <a:off x="3652934" y="5540783"/>
          <a:ext cx="2702513" cy="2568726"/>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i-FI" sz="2000" kern="1200" dirty="0" smtClean="0">
              <a:ea typeface="Times New Roman"/>
              <a:cs typeface="Times New Roman"/>
            </a:rPr>
            <a:t>Lauluja kuvakortteina: </a:t>
          </a:r>
          <a:r>
            <a:rPr lang="fi-FI" sz="2000" u="sng" kern="1200" dirty="0" smtClean="0">
              <a:solidFill>
                <a:srgbClr val="0000FF"/>
              </a:solidFill>
              <a:ea typeface="Times New Roman"/>
              <a:cs typeface="Times New Roman"/>
              <a:hlinkClick xmlns:r="http://schemas.openxmlformats.org/officeDocument/2006/relationships" r:id="rId1"/>
            </a:rPr>
            <a:t>http://papunet.net/materiaalia/laulut-kuvakortteina</a:t>
          </a:r>
          <a:endParaRPr lang="en-US" sz="2000" kern="1200" dirty="0"/>
        </a:p>
      </dsp:txBody>
      <dsp:txXfrm>
        <a:off x="4048708" y="5916964"/>
        <a:ext cx="1910965" cy="1816364"/>
      </dsp:txXfrm>
    </dsp:sp>
    <dsp:sp modelId="{8FF84142-E440-4406-8935-2B6AFE0E6CDC}">
      <dsp:nvSpPr>
        <dsp:cNvPr id="0" name=""/>
        <dsp:cNvSpPr/>
      </dsp:nvSpPr>
      <dsp:spPr>
        <a:xfrm>
          <a:off x="666831" y="5815187"/>
          <a:ext cx="2482037" cy="2409351"/>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i-FI" sz="2800" kern="1200" dirty="0" err="1" smtClean="0">
              <a:ea typeface="Times New Roman"/>
              <a:cs typeface="Times New Roman"/>
            </a:rPr>
            <a:t>Fröbelin</a:t>
          </a:r>
          <a:r>
            <a:rPr lang="fi-FI" sz="2800" kern="1200" dirty="0" smtClean="0">
              <a:ea typeface="Times New Roman"/>
              <a:cs typeface="Times New Roman"/>
            </a:rPr>
            <a:t> palikat</a:t>
          </a:r>
          <a:endParaRPr lang="en-US" sz="2800" kern="1200" dirty="0"/>
        </a:p>
      </dsp:txBody>
      <dsp:txXfrm>
        <a:off x="1030317" y="6168028"/>
        <a:ext cx="1755065" cy="1703669"/>
      </dsp:txXfrm>
    </dsp:sp>
    <dsp:sp modelId="{3D337425-1944-428A-A703-3CE503F492E5}">
      <dsp:nvSpPr>
        <dsp:cNvPr id="0" name=""/>
        <dsp:cNvSpPr/>
      </dsp:nvSpPr>
      <dsp:spPr>
        <a:xfrm>
          <a:off x="54704" y="2846083"/>
          <a:ext cx="1905258" cy="1905258"/>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i-FI" sz="1800" kern="1200" dirty="0" smtClean="0">
              <a:ea typeface="Times New Roman"/>
              <a:cs typeface="Times New Roman"/>
            </a:rPr>
            <a:t>Lapsen perheeltä voidaan pyytää tuomaan omankielisiä lauluja</a:t>
          </a:r>
          <a:endParaRPr lang="en-US" sz="1800" kern="1200" dirty="0"/>
        </a:p>
      </dsp:txBody>
      <dsp:txXfrm>
        <a:off x="333723" y="3125102"/>
        <a:ext cx="1347220" cy="134722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6C647-914E-4B1C-A52E-0686C5C9C3DE}">
      <dsp:nvSpPr>
        <dsp:cNvPr id="0" name=""/>
        <dsp:cNvSpPr/>
      </dsp:nvSpPr>
      <dsp:spPr>
        <a:xfrm>
          <a:off x="3179" y="4763"/>
          <a:ext cx="5824899" cy="203900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i-FI" sz="3400" kern="1200" dirty="0" smtClean="0"/>
            <a:t>The Social Insurance </a:t>
          </a:r>
          <a:r>
            <a:rPr lang="fi-FI" sz="3400" kern="1200" dirty="0" err="1" smtClean="0"/>
            <a:t>Institution</a:t>
          </a:r>
          <a:r>
            <a:rPr lang="fi-FI" sz="3400" kern="1200" dirty="0" smtClean="0"/>
            <a:t> of Finland</a:t>
          </a:r>
        </a:p>
        <a:p>
          <a:pPr lvl="0" algn="ctr" defTabSz="1511300">
            <a:lnSpc>
              <a:spcPct val="90000"/>
            </a:lnSpc>
            <a:spcBef>
              <a:spcPct val="0"/>
            </a:spcBef>
            <a:spcAft>
              <a:spcPct val="35000"/>
            </a:spcAft>
          </a:pPr>
          <a:r>
            <a:rPr lang="fi-FI" sz="3400" kern="1200" dirty="0" smtClean="0"/>
            <a:t>Kela</a:t>
          </a:r>
          <a:endParaRPr lang="fi-FI" sz="3400" kern="1200" dirty="0"/>
        </a:p>
      </dsp:txBody>
      <dsp:txXfrm>
        <a:off x="62899" y="64483"/>
        <a:ext cx="5705459" cy="1919567"/>
      </dsp:txXfrm>
    </dsp:sp>
    <dsp:sp modelId="{8665A874-7F4C-42E1-BF4F-EAF422C92863}">
      <dsp:nvSpPr>
        <dsp:cNvPr id="0" name=""/>
        <dsp:cNvSpPr/>
      </dsp:nvSpPr>
      <dsp:spPr>
        <a:xfrm>
          <a:off x="8864" y="2148848"/>
          <a:ext cx="3919056" cy="203900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i-FI" sz="3400" kern="1200" dirty="0" err="1" smtClean="0"/>
            <a:t>Employment</a:t>
          </a:r>
          <a:r>
            <a:rPr lang="fi-FI" sz="3400" kern="1200" dirty="0" smtClean="0"/>
            <a:t> </a:t>
          </a:r>
          <a:r>
            <a:rPr lang="fi-FI" sz="3400" kern="1200" dirty="0" err="1" smtClean="0"/>
            <a:t>office</a:t>
          </a:r>
          <a:endParaRPr lang="fi-FI" sz="3400" kern="1200" dirty="0" smtClean="0"/>
        </a:p>
        <a:p>
          <a:pPr lvl="0" algn="ctr" defTabSz="1511300">
            <a:lnSpc>
              <a:spcPct val="90000"/>
            </a:lnSpc>
            <a:spcBef>
              <a:spcPct val="0"/>
            </a:spcBef>
            <a:spcAft>
              <a:spcPct val="35000"/>
            </a:spcAft>
          </a:pPr>
          <a:r>
            <a:rPr lang="fi-FI" sz="3400" kern="1200" dirty="0" smtClean="0"/>
            <a:t>Työvoimatoimisto</a:t>
          </a:r>
          <a:endParaRPr lang="fi-FI" sz="3400" kern="1200" dirty="0"/>
        </a:p>
      </dsp:txBody>
      <dsp:txXfrm>
        <a:off x="68584" y="2208568"/>
        <a:ext cx="3799616" cy="1919567"/>
      </dsp:txXfrm>
    </dsp:sp>
    <dsp:sp modelId="{757EC8C4-6746-438A-99F9-3F4F8D84FB7D}">
      <dsp:nvSpPr>
        <dsp:cNvPr id="0" name=""/>
        <dsp:cNvSpPr/>
      </dsp:nvSpPr>
      <dsp:spPr>
        <a:xfrm>
          <a:off x="864103" y="4297696"/>
          <a:ext cx="1747667" cy="203900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i-FI" sz="2800" kern="1200" dirty="0" smtClean="0"/>
            <a:t>Course</a:t>
          </a:r>
        </a:p>
        <a:p>
          <a:pPr lvl="0" algn="ctr" defTabSz="1244600">
            <a:lnSpc>
              <a:spcPct val="90000"/>
            </a:lnSpc>
            <a:spcBef>
              <a:spcPct val="0"/>
            </a:spcBef>
            <a:spcAft>
              <a:spcPct val="35000"/>
            </a:spcAft>
          </a:pPr>
          <a:r>
            <a:rPr lang="fi-FI" sz="2800" kern="1200" dirty="0" smtClean="0"/>
            <a:t>Kurssi</a:t>
          </a:r>
          <a:endParaRPr lang="fi-FI" sz="2800" kern="1200" dirty="0"/>
        </a:p>
      </dsp:txBody>
      <dsp:txXfrm>
        <a:off x="915290" y="4348883"/>
        <a:ext cx="1645293" cy="1936633"/>
      </dsp:txXfrm>
    </dsp:sp>
    <dsp:sp modelId="{6EE5077D-7CA7-4430-9889-25F4721A6629}">
      <dsp:nvSpPr>
        <dsp:cNvPr id="0" name=""/>
        <dsp:cNvSpPr/>
      </dsp:nvSpPr>
      <dsp:spPr>
        <a:xfrm>
          <a:off x="3240354" y="4297696"/>
          <a:ext cx="2097987" cy="203900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i-FI" sz="2400" kern="1200" dirty="0" smtClean="0"/>
            <a:t>Kindergarten</a:t>
          </a:r>
        </a:p>
        <a:p>
          <a:pPr lvl="0" algn="ctr" defTabSz="1066800">
            <a:lnSpc>
              <a:spcPct val="90000"/>
            </a:lnSpc>
            <a:spcBef>
              <a:spcPct val="0"/>
            </a:spcBef>
            <a:spcAft>
              <a:spcPct val="35000"/>
            </a:spcAft>
          </a:pPr>
          <a:r>
            <a:rPr lang="fi-FI" sz="2400" kern="1200" dirty="0" smtClean="0"/>
            <a:t>Päiväkoti</a:t>
          </a:r>
          <a:endParaRPr lang="fi-FI" sz="2400" kern="1200" dirty="0"/>
        </a:p>
      </dsp:txBody>
      <dsp:txXfrm>
        <a:off x="3300074" y="4357416"/>
        <a:ext cx="1978547" cy="1919567"/>
      </dsp:txXfrm>
    </dsp:sp>
    <dsp:sp modelId="{3D3D5614-CFDD-4EB9-B40B-067EC8EC5047}">
      <dsp:nvSpPr>
        <dsp:cNvPr id="0" name=""/>
        <dsp:cNvSpPr/>
      </dsp:nvSpPr>
      <dsp:spPr>
        <a:xfrm>
          <a:off x="4069884" y="2160246"/>
          <a:ext cx="1747667" cy="203900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fi-FI" sz="3400" kern="1200" dirty="0" smtClean="0"/>
            <a:t>School</a:t>
          </a:r>
        </a:p>
        <a:p>
          <a:pPr lvl="0" algn="ctr" defTabSz="1511300">
            <a:lnSpc>
              <a:spcPct val="90000"/>
            </a:lnSpc>
            <a:spcBef>
              <a:spcPct val="0"/>
            </a:spcBef>
            <a:spcAft>
              <a:spcPct val="35000"/>
            </a:spcAft>
          </a:pPr>
          <a:r>
            <a:rPr lang="fi-FI" sz="3400" kern="1200" dirty="0" smtClean="0"/>
            <a:t>Koulu</a:t>
          </a:r>
          <a:endParaRPr lang="fi-FI" sz="3400" kern="1200" dirty="0"/>
        </a:p>
      </dsp:txBody>
      <dsp:txXfrm>
        <a:off x="4121071" y="2211433"/>
        <a:ext cx="1645293" cy="193663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9D74C3-8E8C-477B-B930-CB86F9F63777}">
      <dsp:nvSpPr>
        <dsp:cNvPr id="0" name=""/>
        <dsp:cNvSpPr/>
      </dsp:nvSpPr>
      <dsp:spPr>
        <a:xfrm>
          <a:off x="611" y="2390"/>
          <a:ext cx="5327369" cy="211084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fi-FI" sz="4800" kern="1200" dirty="0" err="1" smtClean="0"/>
            <a:t>Grocery</a:t>
          </a:r>
          <a:r>
            <a:rPr lang="fi-FI" sz="4800" kern="1200" dirty="0" smtClean="0"/>
            <a:t> </a:t>
          </a:r>
          <a:r>
            <a:rPr lang="fi-FI" sz="4800" kern="1200" dirty="0" err="1" smtClean="0"/>
            <a:t>store</a:t>
          </a:r>
          <a:endParaRPr lang="fi-FI" sz="4800" kern="1200" dirty="0" smtClean="0"/>
        </a:p>
        <a:p>
          <a:pPr lvl="0" algn="ctr" defTabSz="2133600">
            <a:lnSpc>
              <a:spcPct val="90000"/>
            </a:lnSpc>
            <a:spcBef>
              <a:spcPct val="0"/>
            </a:spcBef>
            <a:spcAft>
              <a:spcPct val="35000"/>
            </a:spcAft>
          </a:pPr>
          <a:r>
            <a:rPr lang="fi-FI" sz="4800" kern="1200" dirty="0" smtClean="0"/>
            <a:t>Ruokakauppa</a:t>
          </a:r>
          <a:endParaRPr lang="fi-FI" sz="4800" kern="1200" dirty="0"/>
        </a:p>
      </dsp:txBody>
      <dsp:txXfrm>
        <a:off x="62436" y="64215"/>
        <a:ext cx="5203719" cy="1987196"/>
      </dsp:txXfrm>
    </dsp:sp>
    <dsp:sp modelId="{71A7BDBD-DC1B-45F4-8B1D-DC9EB319CF12}">
      <dsp:nvSpPr>
        <dsp:cNvPr id="0" name=""/>
        <dsp:cNvSpPr/>
      </dsp:nvSpPr>
      <dsp:spPr>
        <a:xfrm>
          <a:off x="611" y="2209692"/>
          <a:ext cx="3480002" cy="211084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i-FI" sz="2900" kern="1200" dirty="0" smtClean="0"/>
            <a:t>Health</a:t>
          </a:r>
          <a:r>
            <a:rPr lang="fi-FI" sz="2900" kern="1200" baseline="0" dirty="0" smtClean="0"/>
            <a:t> </a:t>
          </a:r>
          <a:r>
            <a:rPr lang="fi-FI" sz="2900" kern="1200" baseline="0" dirty="0" err="1" smtClean="0"/>
            <a:t>care</a:t>
          </a:r>
          <a:r>
            <a:rPr lang="fi-FI" sz="2900" kern="1200" baseline="0" dirty="0" smtClean="0"/>
            <a:t> center</a:t>
          </a:r>
        </a:p>
        <a:p>
          <a:pPr lvl="0" algn="ctr" defTabSz="1289050">
            <a:lnSpc>
              <a:spcPct val="90000"/>
            </a:lnSpc>
            <a:spcBef>
              <a:spcPct val="0"/>
            </a:spcBef>
            <a:spcAft>
              <a:spcPct val="35000"/>
            </a:spcAft>
          </a:pPr>
          <a:r>
            <a:rPr lang="fi-FI" sz="2900" kern="1200" baseline="0" dirty="0" smtClean="0"/>
            <a:t>Terveyskeskus</a:t>
          </a:r>
          <a:endParaRPr lang="fi-FI" sz="2900" kern="1200" dirty="0"/>
        </a:p>
      </dsp:txBody>
      <dsp:txXfrm>
        <a:off x="62436" y="2271517"/>
        <a:ext cx="3356352" cy="1987196"/>
      </dsp:txXfrm>
    </dsp:sp>
    <dsp:sp modelId="{1D559EF4-0055-4F99-B216-65D3BD03798F}">
      <dsp:nvSpPr>
        <dsp:cNvPr id="0" name=""/>
        <dsp:cNvSpPr/>
      </dsp:nvSpPr>
      <dsp:spPr>
        <a:xfrm>
          <a:off x="576055" y="4419384"/>
          <a:ext cx="1704212" cy="211084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i-FI" sz="2900" kern="1200" dirty="0" smtClean="0"/>
            <a:t>Library</a:t>
          </a:r>
        </a:p>
        <a:p>
          <a:pPr lvl="0" algn="ctr" defTabSz="1289050">
            <a:lnSpc>
              <a:spcPct val="90000"/>
            </a:lnSpc>
            <a:spcBef>
              <a:spcPct val="0"/>
            </a:spcBef>
            <a:spcAft>
              <a:spcPct val="35000"/>
            </a:spcAft>
          </a:pPr>
          <a:r>
            <a:rPr lang="fi-FI" sz="2900" kern="1200" dirty="0" smtClean="0"/>
            <a:t>Kirjasto</a:t>
          </a:r>
          <a:endParaRPr lang="fi-FI" sz="2900" kern="1200" dirty="0"/>
        </a:p>
      </dsp:txBody>
      <dsp:txXfrm>
        <a:off x="625970" y="4469299"/>
        <a:ext cx="1604382" cy="2011016"/>
      </dsp:txXfrm>
    </dsp:sp>
    <dsp:sp modelId="{D4F39E71-FD18-4081-A53F-EF53695F66F9}">
      <dsp:nvSpPr>
        <dsp:cNvPr id="0" name=""/>
        <dsp:cNvSpPr/>
      </dsp:nvSpPr>
      <dsp:spPr>
        <a:xfrm>
          <a:off x="2736298" y="4419384"/>
          <a:ext cx="1704212" cy="211084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i-FI" sz="2900" kern="1200" dirty="0" smtClean="0"/>
            <a:t>Shop</a:t>
          </a:r>
        </a:p>
        <a:p>
          <a:pPr lvl="0" algn="ctr" defTabSz="1289050">
            <a:lnSpc>
              <a:spcPct val="90000"/>
            </a:lnSpc>
            <a:spcBef>
              <a:spcPct val="0"/>
            </a:spcBef>
            <a:spcAft>
              <a:spcPct val="35000"/>
            </a:spcAft>
          </a:pPr>
          <a:r>
            <a:rPr lang="fi-FI" sz="2900" kern="1200" dirty="0" smtClean="0"/>
            <a:t>Kauppa</a:t>
          </a:r>
          <a:endParaRPr lang="fi-FI" sz="2900" kern="1200" dirty="0"/>
        </a:p>
      </dsp:txBody>
      <dsp:txXfrm>
        <a:off x="2786213" y="4469299"/>
        <a:ext cx="1604382" cy="2011016"/>
      </dsp:txXfrm>
    </dsp:sp>
    <dsp:sp modelId="{9F6F7AC8-2152-4B18-935E-1603965ACFC1}">
      <dsp:nvSpPr>
        <dsp:cNvPr id="0" name=""/>
        <dsp:cNvSpPr/>
      </dsp:nvSpPr>
      <dsp:spPr>
        <a:xfrm>
          <a:off x="3623767" y="2209692"/>
          <a:ext cx="1704212" cy="211084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i-FI" sz="2900" kern="1200" dirty="0" err="1" smtClean="0"/>
            <a:t>Hospital</a:t>
          </a:r>
          <a:endParaRPr lang="fi-FI" sz="2900" kern="1200" dirty="0" smtClean="0"/>
        </a:p>
        <a:p>
          <a:pPr lvl="0" algn="ctr" defTabSz="1289050">
            <a:lnSpc>
              <a:spcPct val="90000"/>
            </a:lnSpc>
            <a:spcBef>
              <a:spcPct val="0"/>
            </a:spcBef>
            <a:spcAft>
              <a:spcPct val="35000"/>
            </a:spcAft>
          </a:pPr>
          <a:r>
            <a:rPr lang="fi-FI" sz="2900" kern="1200" dirty="0" smtClean="0"/>
            <a:t>Sairaala</a:t>
          </a:r>
          <a:endParaRPr lang="fi-FI" sz="2900" kern="1200" dirty="0"/>
        </a:p>
      </dsp:txBody>
      <dsp:txXfrm>
        <a:off x="3673682" y="2259607"/>
        <a:ext cx="1604382" cy="201101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439F-2D1E-428A-984A-2788836363E9}">
      <dsp:nvSpPr>
        <dsp:cNvPr id="0" name=""/>
        <dsp:cNvSpPr/>
      </dsp:nvSpPr>
      <dsp:spPr>
        <a:xfrm rot="5400000">
          <a:off x="-265777" y="2618112"/>
          <a:ext cx="1183902"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88CD1B-6FFC-4E0C-9A47-4A503ED59A2A}">
      <dsp:nvSpPr>
        <dsp:cNvPr id="0" name=""/>
        <dsp:cNvSpPr/>
      </dsp:nvSpPr>
      <dsp:spPr>
        <a:xfrm>
          <a:off x="2932" y="1857172"/>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Father</a:t>
          </a:r>
          <a:endParaRPr lang="fi-FI" sz="1700" kern="1200" dirty="0" smtClean="0"/>
        </a:p>
        <a:p>
          <a:pPr lvl="0" algn="ctr" defTabSz="755650">
            <a:lnSpc>
              <a:spcPct val="90000"/>
            </a:lnSpc>
            <a:spcBef>
              <a:spcPct val="0"/>
            </a:spcBef>
            <a:spcAft>
              <a:spcPct val="35000"/>
            </a:spcAft>
          </a:pPr>
          <a:r>
            <a:rPr lang="fi-FI" sz="1700" kern="1200" dirty="0" smtClean="0"/>
            <a:t>Isä</a:t>
          </a:r>
          <a:endParaRPr lang="fi-FI" sz="1700" kern="1200" dirty="0"/>
        </a:p>
      </dsp:txBody>
      <dsp:txXfrm>
        <a:off x="30902" y="1885142"/>
        <a:ext cx="1535697" cy="899042"/>
      </dsp:txXfrm>
    </dsp:sp>
    <dsp:sp modelId="{3AC7F826-D49C-4545-9248-0AC43DDB2AF4}">
      <dsp:nvSpPr>
        <dsp:cNvPr id="0" name=""/>
        <dsp:cNvSpPr/>
      </dsp:nvSpPr>
      <dsp:spPr>
        <a:xfrm rot="2905472">
          <a:off x="54726" y="3823541"/>
          <a:ext cx="1613864"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DF0BEF-029D-4A62-A21B-485449A801EE}">
      <dsp:nvSpPr>
        <dsp:cNvPr id="0" name=""/>
        <dsp:cNvSpPr/>
      </dsp:nvSpPr>
      <dsp:spPr>
        <a:xfrm>
          <a:off x="2932" y="3050900"/>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Sister</a:t>
          </a:r>
          <a:endParaRPr lang="fi-FI" sz="1700" kern="1200" dirty="0" smtClean="0"/>
        </a:p>
        <a:p>
          <a:pPr lvl="0" algn="ctr" defTabSz="755650">
            <a:lnSpc>
              <a:spcPct val="90000"/>
            </a:lnSpc>
            <a:spcBef>
              <a:spcPct val="0"/>
            </a:spcBef>
            <a:spcAft>
              <a:spcPct val="35000"/>
            </a:spcAft>
          </a:pPr>
          <a:r>
            <a:rPr lang="fi-FI" sz="1700" kern="1200" dirty="0" smtClean="0"/>
            <a:t>Sisko</a:t>
          </a:r>
          <a:endParaRPr lang="fi-FI" sz="1700" kern="1200" dirty="0"/>
        </a:p>
      </dsp:txBody>
      <dsp:txXfrm>
        <a:off x="30902" y="3078870"/>
        <a:ext cx="1535697" cy="899042"/>
      </dsp:txXfrm>
    </dsp:sp>
    <dsp:sp modelId="{9D254A99-AA7B-4102-91D5-C7FD9AF5A889}">
      <dsp:nvSpPr>
        <dsp:cNvPr id="0" name=""/>
        <dsp:cNvSpPr/>
      </dsp:nvSpPr>
      <dsp:spPr>
        <a:xfrm>
          <a:off x="1406969" y="4427193"/>
          <a:ext cx="1918824"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AA30EA-B89F-4157-9165-E5E56F1C97B9}">
      <dsp:nvSpPr>
        <dsp:cNvPr id="0" name=""/>
        <dsp:cNvSpPr/>
      </dsp:nvSpPr>
      <dsp:spPr>
        <a:xfrm>
          <a:off x="1078816" y="4263116"/>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Aunt</a:t>
          </a:r>
          <a:endParaRPr lang="fi-FI" sz="1700" kern="1200" dirty="0" smtClean="0"/>
        </a:p>
        <a:p>
          <a:pPr lvl="0" algn="ctr" defTabSz="755650">
            <a:lnSpc>
              <a:spcPct val="90000"/>
            </a:lnSpc>
            <a:spcBef>
              <a:spcPct val="0"/>
            </a:spcBef>
            <a:spcAft>
              <a:spcPct val="35000"/>
            </a:spcAft>
          </a:pPr>
          <a:r>
            <a:rPr lang="fi-FI" sz="1700" kern="1200" dirty="0" smtClean="0"/>
            <a:t>Täti</a:t>
          </a:r>
          <a:endParaRPr lang="fi-FI" sz="1700" kern="1200" dirty="0"/>
        </a:p>
      </dsp:txBody>
      <dsp:txXfrm>
        <a:off x="1106786" y="4291086"/>
        <a:ext cx="1535697" cy="899042"/>
      </dsp:txXfrm>
    </dsp:sp>
    <dsp:sp modelId="{C8FBFAD9-FF9D-42E1-8A8B-31E3F56FE764}">
      <dsp:nvSpPr>
        <dsp:cNvPr id="0" name=""/>
        <dsp:cNvSpPr/>
      </dsp:nvSpPr>
      <dsp:spPr>
        <a:xfrm rot="14013820">
          <a:off x="2139604" y="3821085"/>
          <a:ext cx="1494548"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2C1B84-1087-49C1-9B5D-1AC7C478AB55}">
      <dsp:nvSpPr>
        <dsp:cNvPr id="0" name=""/>
        <dsp:cNvSpPr/>
      </dsp:nvSpPr>
      <dsp:spPr>
        <a:xfrm>
          <a:off x="3007466" y="4263116"/>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Uncle</a:t>
          </a:r>
          <a:endParaRPr lang="fi-FI" sz="1700" kern="1200" dirty="0" smtClean="0"/>
        </a:p>
        <a:p>
          <a:pPr lvl="0" algn="ctr" defTabSz="755650">
            <a:lnSpc>
              <a:spcPct val="90000"/>
            </a:lnSpc>
            <a:spcBef>
              <a:spcPct val="0"/>
            </a:spcBef>
            <a:spcAft>
              <a:spcPct val="35000"/>
            </a:spcAft>
          </a:pPr>
          <a:r>
            <a:rPr lang="fi-FI" sz="1700" kern="1200" dirty="0" smtClean="0"/>
            <a:t>Setä</a:t>
          </a:r>
          <a:endParaRPr lang="fi-FI" sz="1700" kern="1200" dirty="0"/>
        </a:p>
      </dsp:txBody>
      <dsp:txXfrm>
        <a:off x="3035436" y="4291086"/>
        <a:ext cx="1535697" cy="899042"/>
      </dsp:txXfrm>
    </dsp:sp>
    <dsp:sp modelId="{FD46D366-08ED-49D5-8751-7BBEA4099C66}">
      <dsp:nvSpPr>
        <dsp:cNvPr id="0" name=""/>
        <dsp:cNvSpPr/>
      </dsp:nvSpPr>
      <dsp:spPr>
        <a:xfrm rot="16200000">
          <a:off x="1851100" y="2618112"/>
          <a:ext cx="1183902"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50B402-584B-4B31-AAD1-53715DBD0A38}">
      <dsp:nvSpPr>
        <dsp:cNvPr id="0" name=""/>
        <dsp:cNvSpPr/>
      </dsp:nvSpPr>
      <dsp:spPr>
        <a:xfrm>
          <a:off x="2119810" y="3050900"/>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smtClean="0"/>
            <a:t>Brother</a:t>
          </a:r>
        </a:p>
        <a:p>
          <a:pPr lvl="0" algn="ctr" defTabSz="755650">
            <a:lnSpc>
              <a:spcPct val="90000"/>
            </a:lnSpc>
            <a:spcBef>
              <a:spcPct val="0"/>
            </a:spcBef>
            <a:spcAft>
              <a:spcPct val="35000"/>
            </a:spcAft>
          </a:pPr>
          <a:r>
            <a:rPr lang="fi-FI" sz="1700" kern="1200" dirty="0" smtClean="0"/>
            <a:t>Veli</a:t>
          </a:r>
          <a:endParaRPr lang="fi-FI" sz="1700" kern="1200" dirty="0"/>
        </a:p>
      </dsp:txBody>
      <dsp:txXfrm>
        <a:off x="2147780" y="3078870"/>
        <a:ext cx="1535697" cy="899042"/>
      </dsp:txXfrm>
    </dsp:sp>
    <dsp:sp modelId="{ADAF5CFB-D87B-418E-A42B-1B61E2883013}">
      <dsp:nvSpPr>
        <dsp:cNvPr id="0" name=""/>
        <dsp:cNvSpPr/>
      </dsp:nvSpPr>
      <dsp:spPr>
        <a:xfrm>
          <a:off x="2447964" y="2021248"/>
          <a:ext cx="2107051"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809727-460C-4641-971D-283AFE0E4C63}">
      <dsp:nvSpPr>
        <dsp:cNvPr id="0" name=""/>
        <dsp:cNvSpPr/>
      </dsp:nvSpPr>
      <dsp:spPr>
        <a:xfrm>
          <a:off x="2119810" y="1857172"/>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Mother</a:t>
          </a:r>
          <a:endParaRPr lang="fi-FI" sz="1700" kern="1200" dirty="0" smtClean="0"/>
        </a:p>
        <a:p>
          <a:pPr lvl="0" algn="ctr" defTabSz="755650">
            <a:lnSpc>
              <a:spcPct val="90000"/>
            </a:lnSpc>
            <a:spcBef>
              <a:spcPct val="0"/>
            </a:spcBef>
            <a:spcAft>
              <a:spcPct val="35000"/>
            </a:spcAft>
          </a:pPr>
          <a:r>
            <a:rPr lang="fi-FI" sz="1700" kern="1200" dirty="0" smtClean="0"/>
            <a:t>Äiti</a:t>
          </a:r>
          <a:endParaRPr lang="fi-FI" sz="1700" kern="1200" dirty="0"/>
        </a:p>
      </dsp:txBody>
      <dsp:txXfrm>
        <a:off x="2147780" y="1885142"/>
        <a:ext cx="1535697" cy="899042"/>
      </dsp:txXfrm>
    </dsp:sp>
    <dsp:sp modelId="{8783C93E-DAB8-4E69-8A8B-5F0799C29213}">
      <dsp:nvSpPr>
        <dsp:cNvPr id="0" name=""/>
        <dsp:cNvSpPr/>
      </dsp:nvSpPr>
      <dsp:spPr>
        <a:xfrm rot="5400000">
          <a:off x="3967978" y="2618112"/>
          <a:ext cx="1183902" cy="1432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51FE16-43B4-47C1-BDCC-B6C39504A650}">
      <dsp:nvSpPr>
        <dsp:cNvPr id="0" name=""/>
        <dsp:cNvSpPr/>
      </dsp:nvSpPr>
      <dsp:spPr>
        <a:xfrm>
          <a:off x="4236688" y="1857172"/>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Grandparents</a:t>
          </a:r>
          <a:endParaRPr lang="fi-FI" sz="1700" kern="1200" dirty="0" smtClean="0"/>
        </a:p>
        <a:p>
          <a:pPr lvl="0" algn="ctr" defTabSz="755650">
            <a:lnSpc>
              <a:spcPct val="90000"/>
            </a:lnSpc>
            <a:spcBef>
              <a:spcPct val="0"/>
            </a:spcBef>
            <a:spcAft>
              <a:spcPct val="35000"/>
            </a:spcAft>
          </a:pPr>
          <a:r>
            <a:rPr lang="fi-FI" sz="1700" kern="1200" dirty="0" smtClean="0"/>
            <a:t>Isovanhemmat</a:t>
          </a:r>
          <a:endParaRPr lang="fi-FI" sz="1700" kern="1200" dirty="0"/>
        </a:p>
      </dsp:txBody>
      <dsp:txXfrm>
        <a:off x="4264658" y="1885142"/>
        <a:ext cx="1535697" cy="899042"/>
      </dsp:txXfrm>
    </dsp:sp>
    <dsp:sp modelId="{97F375DE-0D75-4F56-9B6E-6145A97B15FB}">
      <dsp:nvSpPr>
        <dsp:cNvPr id="0" name=""/>
        <dsp:cNvSpPr/>
      </dsp:nvSpPr>
      <dsp:spPr>
        <a:xfrm>
          <a:off x="4236688" y="3050900"/>
          <a:ext cx="1591637" cy="95498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i-FI" sz="1700" kern="1200" dirty="0" err="1" smtClean="0"/>
            <a:t>Cousin</a:t>
          </a:r>
          <a:endParaRPr lang="fi-FI" sz="1700" kern="1200" dirty="0" smtClean="0"/>
        </a:p>
        <a:p>
          <a:pPr lvl="0" algn="ctr" defTabSz="755650">
            <a:lnSpc>
              <a:spcPct val="90000"/>
            </a:lnSpc>
            <a:spcBef>
              <a:spcPct val="0"/>
            </a:spcBef>
            <a:spcAft>
              <a:spcPct val="35000"/>
            </a:spcAft>
          </a:pPr>
          <a:r>
            <a:rPr lang="fi-FI" sz="1700" kern="1200" dirty="0" smtClean="0"/>
            <a:t>Serkku</a:t>
          </a:r>
          <a:endParaRPr lang="fi-FI" sz="1700" kern="1200" dirty="0"/>
        </a:p>
      </dsp:txBody>
      <dsp:txXfrm>
        <a:off x="4264658" y="3078870"/>
        <a:ext cx="1535697" cy="89904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0FB87-9A0D-427F-9F9E-6E58D6349218}">
      <dsp:nvSpPr>
        <dsp:cNvPr id="0" name=""/>
        <dsp:cNvSpPr/>
      </dsp:nvSpPr>
      <dsp:spPr>
        <a:xfrm>
          <a:off x="0" y="0"/>
          <a:ext cx="4572000" cy="145107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i-FI" sz="3200" i="1" kern="1200" dirty="0" err="1" smtClean="0"/>
            <a:t>Good</a:t>
          </a:r>
          <a:r>
            <a:rPr lang="fi-FI" sz="3200" i="1" kern="1200" dirty="0" smtClean="0"/>
            <a:t> </a:t>
          </a:r>
          <a:r>
            <a:rPr lang="fi-FI" sz="3200" i="1" kern="1200" dirty="0" err="1" smtClean="0"/>
            <a:t>morning</a:t>
          </a:r>
          <a:endParaRPr lang="fi-FI" sz="3200" i="1" kern="1200" dirty="0" smtClean="0"/>
        </a:p>
        <a:p>
          <a:pPr lvl="0" algn="l" defTabSz="1422400">
            <a:lnSpc>
              <a:spcPct val="90000"/>
            </a:lnSpc>
            <a:spcBef>
              <a:spcPct val="0"/>
            </a:spcBef>
            <a:spcAft>
              <a:spcPct val="35000"/>
            </a:spcAft>
          </a:pPr>
          <a:r>
            <a:rPr lang="fi-FI" sz="3200" i="1" kern="1200" dirty="0" smtClean="0"/>
            <a:t>Hyvää huomenta</a:t>
          </a:r>
          <a:endParaRPr lang="fi-FI" sz="3200" i="1" kern="1200" dirty="0"/>
        </a:p>
        <a:p>
          <a:pPr marL="171450" lvl="1" indent="-171450" algn="l" defTabSz="711200">
            <a:lnSpc>
              <a:spcPct val="90000"/>
            </a:lnSpc>
            <a:spcBef>
              <a:spcPct val="0"/>
            </a:spcBef>
            <a:spcAft>
              <a:spcPct val="15000"/>
            </a:spcAft>
            <a:buChar char="••"/>
          </a:pPr>
          <a:endParaRPr lang="fi-FI" sz="1600" kern="1200" dirty="0"/>
        </a:p>
        <a:p>
          <a:pPr marL="171450" lvl="1" indent="-171450" algn="l" defTabSz="711200">
            <a:lnSpc>
              <a:spcPct val="90000"/>
            </a:lnSpc>
            <a:spcBef>
              <a:spcPct val="0"/>
            </a:spcBef>
            <a:spcAft>
              <a:spcPct val="15000"/>
            </a:spcAft>
            <a:buChar char="••"/>
          </a:pPr>
          <a:endParaRPr lang="fi-FI" sz="1600" kern="1200" dirty="0"/>
        </a:p>
      </dsp:txBody>
      <dsp:txXfrm>
        <a:off x="1059507" y="0"/>
        <a:ext cx="3512492" cy="1451074"/>
      </dsp:txXfrm>
    </dsp:sp>
    <dsp:sp modelId="{672C0079-2739-4948-9041-ABCBBEF18AA8}">
      <dsp:nvSpPr>
        <dsp:cNvPr id="0" name=""/>
        <dsp:cNvSpPr/>
      </dsp:nvSpPr>
      <dsp:spPr>
        <a:xfrm>
          <a:off x="145107" y="145107"/>
          <a:ext cx="914400" cy="116085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3000" r="-13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0AF15C-958F-4E50-8F5F-C6DBA75591F4}">
      <dsp:nvSpPr>
        <dsp:cNvPr id="0" name=""/>
        <dsp:cNvSpPr/>
      </dsp:nvSpPr>
      <dsp:spPr>
        <a:xfrm>
          <a:off x="0" y="1596925"/>
          <a:ext cx="4572000" cy="145107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i-FI" sz="2800" i="1" kern="1200" dirty="0" err="1" smtClean="0"/>
            <a:t>Have</a:t>
          </a:r>
          <a:r>
            <a:rPr lang="fi-FI" sz="2800" i="1" kern="1200" dirty="0" smtClean="0"/>
            <a:t> a </a:t>
          </a:r>
          <a:r>
            <a:rPr lang="fi-FI" sz="2800" i="1" kern="1200" dirty="0" err="1" smtClean="0"/>
            <a:t>good</a:t>
          </a:r>
          <a:r>
            <a:rPr lang="fi-FI" sz="2800" i="1" kern="1200" dirty="0" smtClean="0"/>
            <a:t> </a:t>
          </a:r>
          <a:r>
            <a:rPr lang="fi-FI" sz="2800" i="1" kern="1200" dirty="0" err="1" smtClean="0"/>
            <a:t>weekend</a:t>
          </a:r>
          <a:r>
            <a:rPr lang="fi-FI" sz="2800" i="1" kern="1200" dirty="0" smtClean="0"/>
            <a:t>!</a:t>
          </a:r>
        </a:p>
        <a:p>
          <a:pPr lvl="0" algn="l" defTabSz="1244600">
            <a:lnSpc>
              <a:spcPct val="90000"/>
            </a:lnSpc>
            <a:spcBef>
              <a:spcPct val="0"/>
            </a:spcBef>
            <a:spcAft>
              <a:spcPct val="35000"/>
            </a:spcAft>
          </a:pPr>
          <a:r>
            <a:rPr lang="fi-FI" sz="2800" i="1" kern="1200" dirty="0" smtClean="0"/>
            <a:t>Hyvää viikonloppua!</a:t>
          </a:r>
          <a:endParaRPr lang="fi-FI" sz="2800" i="1" kern="1200" dirty="0"/>
        </a:p>
      </dsp:txBody>
      <dsp:txXfrm>
        <a:off x="1059507" y="1596925"/>
        <a:ext cx="3512492" cy="1451074"/>
      </dsp:txXfrm>
    </dsp:sp>
    <dsp:sp modelId="{7B5B4741-6AAC-4F1C-B14A-80A260CD2ABA}">
      <dsp:nvSpPr>
        <dsp:cNvPr id="0" name=""/>
        <dsp:cNvSpPr/>
      </dsp:nvSpPr>
      <dsp:spPr>
        <a:xfrm>
          <a:off x="145107" y="1741289"/>
          <a:ext cx="914400" cy="116085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9DDCF-3D35-4FCF-987F-C906D6D124E3}">
      <dsp:nvSpPr>
        <dsp:cNvPr id="0" name=""/>
        <dsp:cNvSpPr/>
      </dsp:nvSpPr>
      <dsp:spPr>
        <a:xfrm>
          <a:off x="0" y="0"/>
          <a:ext cx="5759250" cy="211449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fi-FI" sz="2400" i="1" kern="1200" dirty="0" smtClean="0"/>
            <a:t>Tina </a:t>
          </a:r>
          <a:r>
            <a:rPr lang="fi-FI" sz="2400" i="1" kern="1200" dirty="0" err="1" smtClean="0"/>
            <a:t>hasn’t</a:t>
          </a:r>
          <a:r>
            <a:rPr lang="fi-FI" sz="2400" i="1" kern="1200" dirty="0" smtClean="0"/>
            <a:t> </a:t>
          </a:r>
          <a:r>
            <a:rPr lang="fi-FI" sz="2400" i="1" kern="1200" dirty="0" err="1" smtClean="0"/>
            <a:t>slept</a:t>
          </a:r>
          <a:r>
            <a:rPr lang="fi-FI" sz="2400" i="1" kern="1200" dirty="0" smtClean="0"/>
            <a:t> </a:t>
          </a:r>
          <a:r>
            <a:rPr lang="fi-FI" sz="2400" i="1" kern="1200" dirty="0" err="1" smtClean="0"/>
            <a:t>good</a:t>
          </a:r>
          <a:r>
            <a:rPr lang="fi-FI" sz="2400" i="1" kern="1200" dirty="0" smtClean="0"/>
            <a:t> </a:t>
          </a:r>
          <a:r>
            <a:rPr lang="fi-FI" sz="2400" i="1" kern="1200" dirty="0" err="1" smtClean="0"/>
            <a:t>last</a:t>
          </a:r>
          <a:r>
            <a:rPr lang="fi-FI" sz="2400" i="1" kern="1200" dirty="0" smtClean="0"/>
            <a:t> </a:t>
          </a:r>
          <a:r>
            <a:rPr lang="fi-FI" sz="2400" i="1" kern="1200" dirty="0" err="1" smtClean="0"/>
            <a:t>night</a:t>
          </a:r>
          <a:endParaRPr lang="fi-FI" sz="2400" i="1" kern="1200" dirty="0" smtClean="0"/>
        </a:p>
        <a:p>
          <a:pPr lvl="0" algn="l" defTabSz="1066800">
            <a:lnSpc>
              <a:spcPct val="90000"/>
            </a:lnSpc>
            <a:spcBef>
              <a:spcPct val="0"/>
            </a:spcBef>
            <a:spcAft>
              <a:spcPct val="35000"/>
            </a:spcAft>
          </a:pPr>
          <a:r>
            <a:rPr lang="fi-FI" sz="2400" i="1" kern="1200" dirty="0" smtClean="0"/>
            <a:t>Tina ei ole nukkunut hyvin viime yönä</a:t>
          </a:r>
          <a:endParaRPr lang="fi-FI" sz="2400" i="1" kern="1200" dirty="0"/>
        </a:p>
      </dsp:txBody>
      <dsp:txXfrm>
        <a:off x="1363299" y="0"/>
        <a:ext cx="4395950" cy="2114494"/>
      </dsp:txXfrm>
    </dsp:sp>
    <dsp:sp modelId="{643B4794-8834-4B64-AC74-1653571281CB}">
      <dsp:nvSpPr>
        <dsp:cNvPr id="0" name=""/>
        <dsp:cNvSpPr/>
      </dsp:nvSpPr>
      <dsp:spPr>
        <a:xfrm>
          <a:off x="211449" y="211449"/>
          <a:ext cx="1151850" cy="1691596"/>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0F56CA-0E20-4F95-8AE9-6B26B60ED16A}">
      <dsp:nvSpPr>
        <dsp:cNvPr id="0" name=""/>
        <dsp:cNvSpPr/>
      </dsp:nvSpPr>
      <dsp:spPr>
        <a:xfrm>
          <a:off x="0" y="2325944"/>
          <a:ext cx="5759250" cy="211449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fi-FI" sz="2400" i="1" kern="1200" dirty="0" smtClean="0"/>
            <a:t>Tina </a:t>
          </a:r>
          <a:r>
            <a:rPr lang="fi-FI" sz="2400" i="1" kern="1200" dirty="0" err="1" smtClean="0"/>
            <a:t>has</a:t>
          </a:r>
          <a:r>
            <a:rPr lang="fi-FI" sz="2400" i="1" kern="1200" dirty="0" smtClean="0"/>
            <a:t> </a:t>
          </a:r>
          <a:r>
            <a:rPr lang="fi-FI" sz="2400" i="1" kern="1200" dirty="0" err="1" smtClean="0"/>
            <a:t>had</a:t>
          </a:r>
          <a:r>
            <a:rPr lang="fi-FI" sz="2400" i="1" kern="1200" dirty="0" smtClean="0"/>
            <a:t> a </a:t>
          </a:r>
          <a:r>
            <a:rPr lang="fi-FI" sz="2400" i="1" kern="1200" dirty="0" err="1" smtClean="0"/>
            <a:t>bad</a:t>
          </a:r>
          <a:r>
            <a:rPr lang="fi-FI" sz="2400" i="1" kern="1200" dirty="0" smtClean="0"/>
            <a:t> </a:t>
          </a:r>
          <a:r>
            <a:rPr lang="fi-FI" sz="2400" i="1" kern="1200" dirty="0" err="1" smtClean="0"/>
            <a:t>morning</a:t>
          </a:r>
          <a:endParaRPr lang="fi-FI" sz="2400" i="1" kern="1200" dirty="0" smtClean="0"/>
        </a:p>
        <a:p>
          <a:pPr lvl="0" algn="l" defTabSz="1066800">
            <a:lnSpc>
              <a:spcPct val="90000"/>
            </a:lnSpc>
            <a:spcBef>
              <a:spcPct val="0"/>
            </a:spcBef>
            <a:spcAft>
              <a:spcPct val="35000"/>
            </a:spcAft>
          </a:pPr>
          <a:r>
            <a:rPr lang="fi-FI" sz="2400" i="1" kern="1200" dirty="0" smtClean="0"/>
            <a:t>Tinalla on ollut huono aamu</a:t>
          </a:r>
          <a:endParaRPr lang="fi-FI" sz="2400" i="1" kern="1200" dirty="0"/>
        </a:p>
      </dsp:txBody>
      <dsp:txXfrm>
        <a:off x="1363299" y="2325944"/>
        <a:ext cx="4395950" cy="2114494"/>
      </dsp:txXfrm>
    </dsp:sp>
    <dsp:sp modelId="{C3F4650A-8C4D-4ABC-BDF1-E262A48A25AC}">
      <dsp:nvSpPr>
        <dsp:cNvPr id="0" name=""/>
        <dsp:cNvSpPr/>
      </dsp:nvSpPr>
      <dsp:spPr>
        <a:xfrm>
          <a:off x="211449" y="2537394"/>
          <a:ext cx="1151850" cy="169159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3F35D0-8711-4847-B12C-93BC943002B1}">
      <dsp:nvSpPr>
        <dsp:cNvPr id="0" name=""/>
        <dsp:cNvSpPr/>
      </dsp:nvSpPr>
      <dsp:spPr>
        <a:xfrm>
          <a:off x="0" y="4651888"/>
          <a:ext cx="5759250" cy="211449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fi-FI" sz="2400" i="1" kern="1200" dirty="0" smtClean="0"/>
            <a:t>Tina </a:t>
          </a:r>
          <a:r>
            <a:rPr lang="fi-FI" sz="2400" i="1" kern="1200" dirty="0" err="1" smtClean="0"/>
            <a:t>hasn’t</a:t>
          </a:r>
          <a:r>
            <a:rPr lang="fi-FI" sz="2400" i="1" kern="1200" dirty="0" smtClean="0"/>
            <a:t> </a:t>
          </a:r>
          <a:r>
            <a:rPr lang="fi-FI" sz="2400" i="1" kern="1200" dirty="0" err="1" smtClean="0"/>
            <a:t>eaten</a:t>
          </a:r>
          <a:r>
            <a:rPr lang="fi-FI" sz="2400" i="1" kern="1200" dirty="0" smtClean="0"/>
            <a:t> breakfast</a:t>
          </a:r>
        </a:p>
        <a:p>
          <a:pPr lvl="0" algn="l" defTabSz="1066800">
            <a:lnSpc>
              <a:spcPct val="90000"/>
            </a:lnSpc>
            <a:spcBef>
              <a:spcPct val="0"/>
            </a:spcBef>
            <a:spcAft>
              <a:spcPct val="35000"/>
            </a:spcAft>
          </a:pPr>
          <a:r>
            <a:rPr lang="fi-FI" sz="2400" i="1" kern="1200" dirty="0" smtClean="0"/>
            <a:t>Tina ei ole syönyt aamupalaa</a:t>
          </a:r>
          <a:endParaRPr lang="fi-FI" sz="2400" i="1" kern="1200" dirty="0"/>
        </a:p>
      </dsp:txBody>
      <dsp:txXfrm>
        <a:off x="1363299" y="4651888"/>
        <a:ext cx="4395950" cy="2114494"/>
      </dsp:txXfrm>
    </dsp:sp>
    <dsp:sp modelId="{F1A3C12E-49AA-4BFB-8785-34B9735D0092}">
      <dsp:nvSpPr>
        <dsp:cNvPr id="0" name=""/>
        <dsp:cNvSpPr/>
      </dsp:nvSpPr>
      <dsp:spPr>
        <a:xfrm>
          <a:off x="211449" y="4863338"/>
          <a:ext cx="1151850" cy="169159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BF4E5-4C11-45B1-8520-E2C2A30A0E98}">
      <dsp:nvSpPr>
        <dsp:cNvPr id="0" name=""/>
        <dsp:cNvSpPr/>
      </dsp:nvSpPr>
      <dsp:spPr>
        <a:xfrm>
          <a:off x="0" y="0"/>
          <a:ext cx="5965031" cy="294817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fi-FI" sz="3800" i="1" kern="1200" dirty="0" smtClean="0"/>
            <a:t>Tina </a:t>
          </a:r>
          <a:r>
            <a:rPr lang="fi-FI" sz="3800" i="1" kern="1200" dirty="0" err="1" smtClean="0"/>
            <a:t>will</a:t>
          </a:r>
          <a:r>
            <a:rPr lang="fi-FI" sz="3800" i="1" kern="1200" dirty="0" smtClean="0"/>
            <a:t> </a:t>
          </a:r>
          <a:r>
            <a:rPr lang="fi-FI" sz="3800" i="1" kern="1200" dirty="0" err="1" smtClean="0"/>
            <a:t>be</a:t>
          </a:r>
          <a:r>
            <a:rPr lang="fi-FI" sz="3800" i="1" kern="1200" dirty="0" smtClean="0"/>
            <a:t> </a:t>
          </a:r>
          <a:r>
            <a:rPr lang="fi-FI" sz="3800" i="1" kern="1200" dirty="0" err="1" smtClean="0"/>
            <a:t>picked</a:t>
          </a:r>
          <a:r>
            <a:rPr lang="fi-FI" sz="3800" i="1" kern="1200" dirty="0" smtClean="0"/>
            <a:t> </a:t>
          </a:r>
          <a:r>
            <a:rPr lang="fi-FI" sz="3800" i="1" kern="1200" dirty="0" err="1" smtClean="0"/>
            <a:t>up</a:t>
          </a:r>
          <a:r>
            <a:rPr lang="fi-FI" sz="3800" i="1" kern="1200" dirty="0" smtClean="0"/>
            <a:t> </a:t>
          </a:r>
          <a:r>
            <a:rPr lang="fi-FI" sz="3800" i="1" kern="1200" dirty="0" err="1" smtClean="0"/>
            <a:t>earlier</a:t>
          </a:r>
          <a:r>
            <a:rPr lang="fi-FI" sz="3800" i="1" kern="1200" dirty="0" smtClean="0"/>
            <a:t> </a:t>
          </a:r>
          <a:r>
            <a:rPr lang="fi-FI" sz="3800" i="1" kern="1200" dirty="0" err="1" smtClean="0"/>
            <a:t>today</a:t>
          </a:r>
          <a:endParaRPr lang="fi-FI" sz="3800" i="1" kern="1200" dirty="0" smtClean="0"/>
        </a:p>
        <a:p>
          <a:pPr lvl="0" algn="l" defTabSz="1689100">
            <a:lnSpc>
              <a:spcPct val="90000"/>
            </a:lnSpc>
            <a:spcBef>
              <a:spcPct val="0"/>
            </a:spcBef>
            <a:spcAft>
              <a:spcPct val="35000"/>
            </a:spcAft>
          </a:pPr>
          <a:r>
            <a:rPr lang="fi-FI" sz="3800" i="1" kern="1200" dirty="0" smtClean="0"/>
            <a:t>Tina haetaan tänään aikaisemmin</a:t>
          </a:r>
          <a:endParaRPr lang="fi-FI" sz="3800" i="1" kern="1200" dirty="0"/>
        </a:p>
      </dsp:txBody>
      <dsp:txXfrm>
        <a:off x="1487824" y="0"/>
        <a:ext cx="4477206" cy="2948179"/>
      </dsp:txXfrm>
    </dsp:sp>
    <dsp:sp modelId="{8BD92FB9-3D8E-4C25-AB54-4487C6277A1F}">
      <dsp:nvSpPr>
        <dsp:cNvPr id="0" name=""/>
        <dsp:cNvSpPr/>
      </dsp:nvSpPr>
      <dsp:spPr>
        <a:xfrm>
          <a:off x="294817" y="294817"/>
          <a:ext cx="1193006" cy="23585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CB138D-B030-46A3-B633-E2A1E44516F2}">
      <dsp:nvSpPr>
        <dsp:cNvPr id="0" name=""/>
        <dsp:cNvSpPr/>
      </dsp:nvSpPr>
      <dsp:spPr>
        <a:xfrm>
          <a:off x="0" y="3242997"/>
          <a:ext cx="5965031" cy="294817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fi-FI" sz="3800" i="1" kern="1200" dirty="0" smtClean="0"/>
            <a:t>Tina </a:t>
          </a:r>
          <a:r>
            <a:rPr lang="fi-FI" sz="3800" i="1" kern="1200" dirty="0" err="1" smtClean="0"/>
            <a:t>doesn’t</a:t>
          </a:r>
          <a:r>
            <a:rPr lang="fi-FI" sz="3800" i="1" kern="1200" dirty="0" smtClean="0"/>
            <a:t> </a:t>
          </a:r>
          <a:r>
            <a:rPr lang="fi-FI" sz="3800" i="1" kern="1200" dirty="0" err="1" smtClean="0"/>
            <a:t>need</a:t>
          </a:r>
          <a:r>
            <a:rPr lang="fi-FI" sz="3800" i="1" kern="1200" dirty="0" smtClean="0"/>
            <a:t> </a:t>
          </a:r>
          <a:r>
            <a:rPr lang="fi-FI" sz="3800" i="1" kern="1200" dirty="0" err="1" smtClean="0"/>
            <a:t>day</a:t>
          </a:r>
          <a:r>
            <a:rPr lang="fi-FI" sz="3800" i="1" kern="1200" dirty="0" smtClean="0"/>
            <a:t> </a:t>
          </a:r>
          <a:r>
            <a:rPr lang="fi-FI" sz="3800" i="1" kern="1200" dirty="0" err="1" smtClean="0"/>
            <a:t>care</a:t>
          </a:r>
          <a:r>
            <a:rPr lang="fi-FI" sz="3800" i="1" kern="1200" dirty="0" smtClean="0"/>
            <a:t> </a:t>
          </a:r>
          <a:r>
            <a:rPr lang="fi-FI" sz="3800" i="1" kern="1200" dirty="0" err="1" smtClean="0"/>
            <a:t>tomorrow</a:t>
          </a:r>
          <a:endParaRPr lang="fi-FI" sz="3800" i="1" kern="1200" dirty="0" smtClean="0"/>
        </a:p>
        <a:p>
          <a:pPr lvl="0" algn="l" defTabSz="1689100">
            <a:lnSpc>
              <a:spcPct val="90000"/>
            </a:lnSpc>
            <a:spcBef>
              <a:spcPct val="0"/>
            </a:spcBef>
            <a:spcAft>
              <a:spcPct val="35000"/>
            </a:spcAft>
          </a:pPr>
          <a:r>
            <a:rPr lang="fi-FI" sz="3800" i="1" kern="1200" dirty="0" smtClean="0"/>
            <a:t>Tina ei tarvitse hoitoa huomenna</a:t>
          </a:r>
          <a:endParaRPr lang="fi-FI" sz="3800" i="1" kern="1200" dirty="0"/>
        </a:p>
      </dsp:txBody>
      <dsp:txXfrm>
        <a:off x="1487824" y="3242997"/>
        <a:ext cx="4477206" cy="2948179"/>
      </dsp:txXfrm>
    </dsp:sp>
    <dsp:sp modelId="{5DB3386F-5BEC-49E2-8BEF-75A4DC3330C4}">
      <dsp:nvSpPr>
        <dsp:cNvPr id="0" name=""/>
        <dsp:cNvSpPr/>
      </dsp:nvSpPr>
      <dsp:spPr>
        <a:xfrm>
          <a:off x="294817" y="3537814"/>
          <a:ext cx="1193006" cy="23585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0EF37-F76B-4814-A0F8-63A076E27E76}">
      <dsp:nvSpPr>
        <dsp:cNvPr id="0" name=""/>
        <dsp:cNvSpPr/>
      </dsp:nvSpPr>
      <dsp:spPr>
        <a:xfrm>
          <a:off x="0" y="180805"/>
          <a:ext cx="6172199" cy="327600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fi-FI" sz="2800" b="1" kern="1200" dirty="0" smtClean="0"/>
            <a:t>Päivähoidossa on hyvä käyttää tulkkia päivähoidon alkaessa, varhaiskasvatus- ja esiopetuksen suunnitelmaa vanhempien kanssa tehdessä sekä silloin kun henkilökunta ja vanhemmat sitä tuntevat tarvitsevansa</a:t>
          </a:r>
          <a:r>
            <a:rPr lang="fi-FI" sz="2800" kern="1200" dirty="0" smtClean="0"/>
            <a:t>.</a:t>
          </a:r>
          <a:endParaRPr lang="en-US" sz="2800" kern="1200" dirty="0"/>
        </a:p>
      </dsp:txBody>
      <dsp:txXfrm>
        <a:off x="159921" y="340726"/>
        <a:ext cx="5852357" cy="2956158"/>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3EA-8D80-401E-AE27-8EDB7B6A4475}">
      <dsp:nvSpPr>
        <dsp:cNvPr id="0" name=""/>
        <dsp:cNvSpPr/>
      </dsp:nvSpPr>
      <dsp:spPr>
        <a:xfrm rot="5400000">
          <a:off x="2791684" y="22400"/>
          <a:ext cx="3428296" cy="4240784"/>
        </a:xfrm>
        <a:prstGeom prst="round2SameRect">
          <a:avLst/>
        </a:prstGeom>
        <a:solidFill>
          <a:schemeClr val="accent5">
            <a:tint val="40000"/>
            <a:alpha val="90000"/>
            <a:hueOff val="0"/>
            <a:satOff val="0"/>
            <a:lumOff val="0"/>
            <a:alphaOff val="0"/>
          </a:schemeClr>
        </a:solidFill>
        <a:ln w="381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i-FI" sz="1800" kern="1200" dirty="0" smtClean="0"/>
            <a:t>Maahanmuuttajalla ja viranomaisella ei ole useinkaan yhteistä kieltä</a:t>
          </a:r>
          <a:endParaRPr lang="en-US" sz="1800" kern="1200" dirty="0"/>
        </a:p>
        <a:p>
          <a:pPr marL="171450" lvl="1" indent="-171450" algn="l" defTabSz="800100">
            <a:lnSpc>
              <a:spcPct val="90000"/>
            </a:lnSpc>
            <a:spcBef>
              <a:spcPct val="0"/>
            </a:spcBef>
            <a:spcAft>
              <a:spcPct val="15000"/>
            </a:spcAft>
            <a:buChar char="••"/>
          </a:pPr>
          <a:r>
            <a:rPr lang="fi-FI" sz="1800" kern="1200" dirty="0" smtClean="0"/>
            <a:t>Keskustelua käydään puutteellisella suomen tai englannin kielellä</a:t>
          </a:r>
          <a:endParaRPr lang="fi-FI" sz="1800" kern="1200" dirty="0"/>
        </a:p>
        <a:p>
          <a:pPr marL="171450" lvl="1" indent="-171450" algn="l" defTabSz="800100">
            <a:lnSpc>
              <a:spcPct val="90000"/>
            </a:lnSpc>
            <a:spcBef>
              <a:spcPct val="0"/>
            </a:spcBef>
            <a:spcAft>
              <a:spcPct val="15000"/>
            </a:spcAft>
            <a:buChar char="••"/>
          </a:pPr>
          <a:r>
            <a:rPr lang="fi-FI" sz="1800" kern="1200" dirty="0" smtClean="0"/>
            <a:t>Maahanmuuttajien tulkkauspalveluihin vaikuttava </a:t>
          </a:r>
          <a:r>
            <a:rPr lang="fi-FI" sz="1800" kern="1200" dirty="0" err="1" smtClean="0"/>
            <a:t>säädöstö</a:t>
          </a:r>
          <a:r>
            <a:rPr lang="fi-FI" sz="1800" kern="1200" dirty="0" smtClean="0"/>
            <a:t> (hallintomenettelylaki, laki potilaan asemasta ja oikeuksista, esitutkintalaki, ulkomaalaislaki jne.)</a:t>
          </a:r>
          <a:endParaRPr lang="fi-FI" sz="1800" kern="1200" dirty="0"/>
        </a:p>
        <a:p>
          <a:pPr marL="171450" lvl="1" indent="-171450" algn="l" defTabSz="800100">
            <a:lnSpc>
              <a:spcPct val="90000"/>
            </a:lnSpc>
            <a:spcBef>
              <a:spcPct val="0"/>
            </a:spcBef>
            <a:spcAft>
              <a:spcPct val="15000"/>
            </a:spcAft>
            <a:buChar char="••"/>
          </a:pPr>
          <a:r>
            <a:rPr lang="fi-FI" sz="1800" b="1" kern="1200" dirty="0" smtClean="0"/>
            <a:t>ÄLÄ</a:t>
          </a:r>
          <a:r>
            <a:rPr lang="fi-FI" sz="1800" kern="1200" dirty="0" smtClean="0"/>
            <a:t> käytä lasta tulkkina!</a:t>
          </a:r>
          <a:endParaRPr lang="fi-FI" sz="1800" kern="1200" dirty="0"/>
        </a:p>
      </dsp:txBody>
      <dsp:txXfrm rot="-5400000">
        <a:off x="2385440" y="596000"/>
        <a:ext cx="4073428" cy="3093584"/>
      </dsp:txXfrm>
    </dsp:sp>
    <dsp:sp modelId="{2BCC2BCA-E859-40A1-9A0D-A80D32DD52A1}">
      <dsp:nvSpPr>
        <dsp:cNvPr id="0" name=""/>
        <dsp:cNvSpPr/>
      </dsp:nvSpPr>
      <dsp:spPr>
        <a:xfrm>
          <a:off x="0" y="107"/>
          <a:ext cx="2385441" cy="4285370"/>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fi-FI" sz="3200" b="0" u="none" kern="1200" dirty="0" smtClean="0"/>
            <a:t>MIKSI KÄYTTÄÄ TULKKIA</a:t>
          </a:r>
          <a:endParaRPr lang="en-US" sz="3200" b="0" u="none" kern="1200" dirty="0"/>
        </a:p>
      </dsp:txBody>
      <dsp:txXfrm>
        <a:off x="116448" y="116555"/>
        <a:ext cx="2152545" cy="4052474"/>
      </dsp:txXfrm>
    </dsp:sp>
    <dsp:sp modelId="{FA6423B3-D10B-472E-8D1A-DBF447566865}">
      <dsp:nvSpPr>
        <dsp:cNvPr id="0" name=""/>
        <dsp:cNvSpPr/>
      </dsp:nvSpPr>
      <dsp:spPr>
        <a:xfrm rot="5400000">
          <a:off x="2791684" y="4522040"/>
          <a:ext cx="3428296" cy="4240784"/>
        </a:xfrm>
        <a:prstGeom prst="round2SameRect">
          <a:avLst/>
        </a:prstGeom>
        <a:solidFill>
          <a:schemeClr val="accent5">
            <a:tint val="40000"/>
            <a:alpha val="90000"/>
            <a:hueOff val="6879340"/>
            <a:satOff val="2278"/>
            <a:lumOff val="-16"/>
            <a:alphaOff val="0"/>
          </a:schemeClr>
        </a:solidFill>
        <a:ln w="38100" cap="flat" cmpd="sng" algn="ctr">
          <a:solidFill>
            <a:schemeClr val="accent5">
              <a:tint val="40000"/>
              <a:alpha val="90000"/>
              <a:hueOff val="6879340"/>
              <a:satOff val="2278"/>
              <a:lumOff val="-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i-FI" sz="1800" kern="1200" dirty="0" smtClean="0"/>
            <a:t>Väärinkäsitysten ja arvailujen mahdollisuus pienenee</a:t>
          </a:r>
          <a:endParaRPr lang="en-US" sz="1800" kern="1200" dirty="0"/>
        </a:p>
        <a:p>
          <a:pPr marL="171450" lvl="1" indent="-171450" algn="l" defTabSz="800100">
            <a:lnSpc>
              <a:spcPct val="90000"/>
            </a:lnSpc>
            <a:spcBef>
              <a:spcPct val="0"/>
            </a:spcBef>
            <a:spcAft>
              <a:spcPct val="15000"/>
            </a:spcAft>
            <a:buChar char="••"/>
          </a:pPr>
          <a:r>
            <a:rPr lang="fi-FI" sz="1800" kern="1200" dirty="0" smtClean="0"/>
            <a:t>Tulkin käyttö lisää kielellistä tasa-arvoa</a:t>
          </a:r>
          <a:endParaRPr lang="fi-FI" sz="1800" kern="1200" dirty="0"/>
        </a:p>
        <a:p>
          <a:pPr marL="171450" lvl="1" indent="-171450" algn="l" defTabSz="800100">
            <a:lnSpc>
              <a:spcPct val="90000"/>
            </a:lnSpc>
            <a:spcBef>
              <a:spcPct val="0"/>
            </a:spcBef>
            <a:spcAft>
              <a:spcPct val="15000"/>
            </a:spcAft>
            <a:buChar char="••"/>
          </a:pPr>
          <a:r>
            <a:rPr lang="fi-FI" sz="1800" kern="1200" dirty="0" smtClean="0"/>
            <a:t>Tulkkaus säästää aikaa ja voimavaroja</a:t>
          </a:r>
          <a:endParaRPr lang="fi-FI" sz="1800" kern="1200" dirty="0"/>
        </a:p>
        <a:p>
          <a:pPr marL="171450" lvl="1" indent="-171450" algn="l" defTabSz="800100">
            <a:lnSpc>
              <a:spcPct val="90000"/>
            </a:lnSpc>
            <a:spcBef>
              <a:spcPct val="0"/>
            </a:spcBef>
            <a:spcAft>
              <a:spcPct val="15000"/>
            </a:spcAft>
            <a:buChar char="••"/>
          </a:pPr>
          <a:r>
            <a:rPr lang="fi-FI" sz="1800" kern="1200" dirty="0" smtClean="0"/>
            <a:t>Tulkkaus mahdollistaa tietojen välittämisen kielirajoista huolimatta</a:t>
          </a:r>
          <a:endParaRPr lang="fi-FI" sz="1800" kern="1200" dirty="0"/>
        </a:p>
      </dsp:txBody>
      <dsp:txXfrm rot="-5400000">
        <a:off x="2385440" y="5095640"/>
        <a:ext cx="4073428" cy="3093584"/>
      </dsp:txXfrm>
    </dsp:sp>
    <dsp:sp modelId="{131D1FA0-95FA-49CA-9BE3-938707EB2DDD}">
      <dsp:nvSpPr>
        <dsp:cNvPr id="0" name=""/>
        <dsp:cNvSpPr/>
      </dsp:nvSpPr>
      <dsp:spPr>
        <a:xfrm>
          <a:off x="0" y="4499746"/>
          <a:ext cx="2385441" cy="4285370"/>
        </a:xfrm>
        <a:prstGeom prst="roundRect">
          <a:avLst/>
        </a:prstGeom>
        <a:solidFill>
          <a:schemeClr val="accent5">
            <a:hueOff val="6718553"/>
            <a:satOff val="9479"/>
            <a:lumOff val="-1176"/>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i-FI" sz="2600" b="0" u="none" kern="1200" dirty="0" smtClean="0"/>
            <a:t>KUN KÄYTETÄÄN TULKKIA</a:t>
          </a:r>
          <a:endParaRPr lang="en-US" sz="2600" b="0" u="none" kern="1200" dirty="0"/>
        </a:p>
      </dsp:txBody>
      <dsp:txXfrm>
        <a:off x="116448" y="4616194"/>
        <a:ext cx="2152545" cy="405247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A0958-DAEA-423A-A7DF-014648768F65}">
      <dsp:nvSpPr>
        <dsp:cNvPr id="0" name=""/>
        <dsp:cNvSpPr/>
      </dsp:nvSpPr>
      <dsp:spPr>
        <a:xfrm rot="5400000">
          <a:off x="50322" y="2283237"/>
          <a:ext cx="8712393" cy="4147312"/>
        </a:xfrm>
        <a:prstGeom prst="round2SameRect">
          <a:avLst/>
        </a:prstGeom>
        <a:solidFill>
          <a:schemeClr val="accent5">
            <a:tint val="40000"/>
            <a:alpha val="90000"/>
            <a:hueOff val="0"/>
            <a:satOff val="0"/>
            <a:lumOff val="0"/>
            <a:alphaOff val="0"/>
          </a:schemeClr>
        </a:solidFill>
        <a:ln w="381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fi-FI" sz="2400" kern="1200" dirty="0" smtClean="0"/>
            <a:t>Tilaa tulkki hyvissä ajoin</a:t>
          </a:r>
          <a:endParaRPr lang="fi-FI" sz="2400" b="0" u="none" kern="1200" dirty="0"/>
        </a:p>
        <a:p>
          <a:pPr marL="228600" lvl="1" indent="-228600" algn="l" defTabSz="1066800">
            <a:lnSpc>
              <a:spcPct val="90000"/>
            </a:lnSpc>
            <a:spcBef>
              <a:spcPct val="0"/>
            </a:spcBef>
            <a:spcAft>
              <a:spcPct val="15000"/>
            </a:spcAft>
            <a:buChar char="••"/>
          </a:pPr>
          <a:r>
            <a:rPr lang="fi-FI" sz="2400" kern="1200" dirty="0" smtClean="0"/>
            <a:t>Tilatessasi tulkkia tulkkikeskuksesta ilmoita:</a:t>
          </a:r>
          <a:endParaRPr lang="fi-FI" sz="2400" kern="1200" dirty="0"/>
        </a:p>
        <a:p>
          <a:pPr marL="228600" lvl="1" indent="-228600" algn="l" defTabSz="1066800">
            <a:lnSpc>
              <a:spcPct val="90000"/>
            </a:lnSpc>
            <a:spcBef>
              <a:spcPct val="0"/>
            </a:spcBef>
            <a:spcAft>
              <a:spcPct val="15000"/>
            </a:spcAft>
            <a:buChar char="••"/>
          </a:pPr>
          <a:r>
            <a:rPr lang="fi-FI" sz="2400" kern="1200" dirty="0" smtClean="0"/>
            <a:t>1. Kieli, päivämäärä, kellonaika</a:t>
          </a:r>
          <a:endParaRPr lang="fi-FI" sz="2400" kern="1200" dirty="0"/>
        </a:p>
        <a:p>
          <a:pPr marL="228600" lvl="1" indent="-228600" algn="l" defTabSz="1066800">
            <a:lnSpc>
              <a:spcPct val="90000"/>
            </a:lnSpc>
            <a:spcBef>
              <a:spcPct val="0"/>
            </a:spcBef>
            <a:spcAft>
              <a:spcPct val="15000"/>
            </a:spcAft>
            <a:buChar char="••"/>
          </a:pPr>
          <a:r>
            <a:rPr lang="fi-FI" sz="2400" kern="1200" dirty="0" smtClean="0"/>
            <a:t>2. Tulkkauspaikka</a:t>
          </a:r>
          <a:endParaRPr lang="fi-FI" sz="2400" kern="1200" dirty="0"/>
        </a:p>
        <a:p>
          <a:pPr marL="228600" lvl="1" indent="-228600" algn="l" defTabSz="1066800">
            <a:lnSpc>
              <a:spcPct val="90000"/>
            </a:lnSpc>
            <a:spcBef>
              <a:spcPct val="0"/>
            </a:spcBef>
            <a:spcAft>
              <a:spcPct val="15000"/>
            </a:spcAft>
            <a:buChar char="••"/>
          </a:pPr>
          <a:r>
            <a:rPr lang="fi-FI" sz="2400" kern="1200" dirty="0" smtClean="0"/>
            <a:t>3. Tulkkipalvelua käyttävän viranomaisen nimi</a:t>
          </a:r>
          <a:endParaRPr lang="fi-FI" sz="2400" kern="1200" dirty="0"/>
        </a:p>
        <a:p>
          <a:pPr marL="228600" lvl="1" indent="-228600" algn="l" defTabSz="1066800">
            <a:lnSpc>
              <a:spcPct val="90000"/>
            </a:lnSpc>
            <a:spcBef>
              <a:spcPct val="0"/>
            </a:spcBef>
            <a:spcAft>
              <a:spcPct val="15000"/>
            </a:spcAft>
            <a:buChar char="••"/>
          </a:pPr>
          <a:r>
            <a:rPr lang="fi-FI" sz="2400" kern="1200" dirty="0" smtClean="0"/>
            <a:t>4. Maahanmuuttajan nimi, joka on tärkeä, koska</a:t>
          </a:r>
          <a:endParaRPr lang="fi-FI" sz="2400" kern="1200" dirty="0"/>
        </a:p>
        <a:p>
          <a:pPr marL="457200" lvl="2" indent="-228600" algn="l" defTabSz="1066800">
            <a:lnSpc>
              <a:spcPct val="90000"/>
            </a:lnSpc>
            <a:spcBef>
              <a:spcPct val="0"/>
            </a:spcBef>
            <a:spcAft>
              <a:spcPct val="15000"/>
            </a:spcAft>
            <a:buChar char="••"/>
          </a:pPr>
          <a:r>
            <a:rPr lang="fi-FI" sz="2400" kern="1200" dirty="0" smtClean="0"/>
            <a:t>Tulkki </a:t>
          </a:r>
          <a:r>
            <a:rPr lang="fi-FI" sz="2400" kern="1200" dirty="0" smtClean="0"/>
            <a:t>voi jäävätä itsensä, jos hän on esteellinen</a:t>
          </a:r>
          <a:endParaRPr lang="fi-FI" sz="2400" kern="1200" dirty="0"/>
        </a:p>
        <a:p>
          <a:pPr marL="685800" lvl="3" indent="-228600" algn="l" defTabSz="1066800">
            <a:lnSpc>
              <a:spcPct val="90000"/>
            </a:lnSpc>
            <a:spcBef>
              <a:spcPct val="0"/>
            </a:spcBef>
            <a:spcAft>
              <a:spcPct val="15000"/>
            </a:spcAft>
            <a:buChar char="••"/>
          </a:pPr>
          <a:r>
            <a:rPr lang="fi-FI" sz="2400" i="1" kern="1200" dirty="0" smtClean="0"/>
            <a:t>Läheinen sukulaisuus</a:t>
          </a:r>
          <a:endParaRPr lang="fi-FI" sz="2400" i="1" kern="1200" dirty="0"/>
        </a:p>
        <a:p>
          <a:pPr marL="685800" lvl="3" indent="-228600" algn="l" defTabSz="1066800">
            <a:lnSpc>
              <a:spcPct val="90000"/>
            </a:lnSpc>
            <a:spcBef>
              <a:spcPct val="0"/>
            </a:spcBef>
            <a:spcAft>
              <a:spcPct val="15000"/>
            </a:spcAft>
            <a:buChar char="••"/>
          </a:pPr>
          <a:r>
            <a:rPr lang="fi-FI" sz="2400" i="1" kern="1200" dirty="0" smtClean="0"/>
            <a:t>Taloudellinen riippuvuus</a:t>
          </a:r>
          <a:endParaRPr lang="fi-FI" sz="2400" i="1" kern="1200" dirty="0"/>
        </a:p>
        <a:p>
          <a:pPr marL="685800" lvl="3" indent="-228600" algn="l" defTabSz="1066800">
            <a:lnSpc>
              <a:spcPct val="90000"/>
            </a:lnSpc>
            <a:spcBef>
              <a:spcPct val="0"/>
            </a:spcBef>
            <a:spcAft>
              <a:spcPct val="15000"/>
            </a:spcAft>
            <a:buChar char="••"/>
          </a:pPr>
          <a:r>
            <a:rPr lang="fi-FI" sz="2400" i="1" kern="1200" dirty="0" smtClean="0"/>
            <a:t>Voimakas tunneside</a:t>
          </a:r>
          <a:endParaRPr lang="fi-FI" sz="2400" i="1" kern="1200" dirty="0"/>
        </a:p>
        <a:p>
          <a:pPr marL="228600" lvl="1" indent="-228600" algn="l" defTabSz="1066800">
            <a:lnSpc>
              <a:spcPct val="90000"/>
            </a:lnSpc>
            <a:spcBef>
              <a:spcPct val="0"/>
            </a:spcBef>
            <a:spcAft>
              <a:spcPct val="15000"/>
            </a:spcAft>
            <a:buChar char="••"/>
          </a:pPr>
          <a:r>
            <a:rPr lang="fi-FI" sz="2400" kern="1200" dirty="0" smtClean="0"/>
            <a:t>5. </a:t>
          </a:r>
          <a:r>
            <a:rPr lang="fi-FI" sz="2400" kern="1200" dirty="0" smtClean="0"/>
            <a:t>Tulkkauksen aihe, jotta tulkki voi valmistautua etukäteen.</a:t>
          </a:r>
          <a:endParaRPr lang="fi-FI" sz="2400" kern="1200" dirty="0"/>
        </a:p>
      </dsp:txBody>
      <dsp:txXfrm rot="-5400000">
        <a:off x="2332863" y="203152"/>
        <a:ext cx="3944857" cy="8307483"/>
      </dsp:txXfrm>
    </dsp:sp>
    <dsp:sp modelId="{FFD1A95B-9356-4B33-B9AB-AD6447AE7274}">
      <dsp:nvSpPr>
        <dsp:cNvPr id="0" name=""/>
        <dsp:cNvSpPr/>
      </dsp:nvSpPr>
      <dsp:spPr>
        <a:xfrm>
          <a:off x="0" y="0"/>
          <a:ext cx="2332863" cy="8713788"/>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fi-FI" sz="2300" b="0" u="none" kern="1200" dirty="0" smtClean="0"/>
            <a:t>ENNEN TULKKAUSTA</a:t>
          </a:r>
          <a:endParaRPr lang="fi-FI" sz="2300" b="0" u="none" kern="1200" dirty="0"/>
        </a:p>
      </dsp:txBody>
      <dsp:txXfrm>
        <a:off x="113881" y="113881"/>
        <a:ext cx="2105101" cy="8486026"/>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1">
  <dgm:title val="Lomittuvat ympyrät"/>
  <dgm:desc val="Käytä tätä, kun haluat esittää päällekkäisiä tai lomittuvia ideoita tai käsitteitä. Tason 1 seitsemän ensimmäistä tekstiriviä vastaavat ympyrää. Käyttämätön teksti ei näy, mutta se säilyy käytettävissä, jos vaihdat asettelua.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chitecture+Icon">
  <dgm:title val="Arkkitehtuuriasettelu"/>
  <dgm:desc val="Asettelulla voi esittää hierarkkisia suhteita, jotka muodostuvat alhaalta ylöspäin. Tämä asettelu sopii hyvin arkkitehtuurikomponenttien tai toisista objekteista muodostuvien objektien esittämiseen."/>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architecture+Icon">
  <dgm:title val="Arkkitehtuuriasettelu"/>
  <dgm:desc val="Asettelulla voi esittää hierarkkisia suhteita, jotka muodostuvat alhaalta ylöspäin. Tämä asettelu sopii hyvin arkkitehtuurikomponenttien tai toisista objekteista muodostuvien objektien esittämiseen."/>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9.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3A3180-009B-40B5-AE79-EF237E244496}" type="datetimeFigureOut">
              <a:rPr lang="en-US" smtClean="0"/>
              <a:t>11/13/2014</a:t>
            </a:fld>
            <a:endParaRPr lang="en-US"/>
          </a:p>
        </p:txBody>
      </p:sp>
      <p:sp>
        <p:nvSpPr>
          <p:cNvPr id="4" name="Dian kuvan paikkamerkki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EBFC97-15B7-4197-A6D8-A40800B2F464}" type="slidenum">
              <a:rPr lang="en-US" smtClean="0"/>
              <a:t>‹#›</a:t>
            </a:fld>
            <a:endParaRPr lang="en-US"/>
          </a:p>
        </p:txBody>
      </p:sp>
    </p:spTree>
    <p:extLst>
      <p:ext uri="{BB962C8B-B14F-4D97-AF65-F5344CB8AC3E}">
        <p14:creationId xmlns:p14="http://schemas.microsoft.com/office/powerpoint/2010/main" val="718099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9" name="Alaotsikko 8"/>
          <p:cNvSpPr>
            <a:spLocks noGrp="1"/>
          </p:cNvSpPr>
          <p:nvPr>
            <p:ph type="subTitle" idx="1"/>
          </p:nvPr>
        </p:nvSpPr>
        <p:spPr>
          <a:xfrm>
            <a:off x="342900" y="4933072"/>
            <a:ext cx="6229350" cy="1524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smtClean="0"/>
              <a:t>Muokkaa alaotsikon perustyyliä napsautt.</a:t>
            </a:r>
            <a:endParaRPr kumimoji="0" lang="en-US"/>
          </a:p>
        </p:txBody>
      </p:sp>
      <p:sp>
        <p:nvSpPr>
          <p:cNvPr id="28" name="Otsikko 27"/>
          <p:cNvSpPr>
            <a:spLocks noGrp="1"/>
          </p:cNvSpPr>
          <p:nvPr>
            <p:ph type="ctrTitle"/>
          </p:nvPr>
        </p:nvSpPr>
        <p:spPr>
          <a:xfrm>
            <a:off x="342900" y="1911643"/>
            <a:ext cx="6229350" cy="26416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i-FI" smtClean="0"/>
              <a:t>Muokkaa perustyyl. napsautt.</a:t>
            </a:r>
            <a:endParaRPr kumimoji="0" lang="en-US"/>
          </a:p>
        </p:txBody>
      </p:sp>
      <p:cxnSp>
        <p:nvCxnSpPr>
          <p:cNvPr id="8" name="Suora yhdysviiva 7"/>
          <p:cNvCxnSpPr/>
          <p:nvPr/>
        </p:nvCxnSpPr>
        <p:spPr>
          <a:xfrm>
            <a:off x="1097720" y="4733503"/>
            <a:ext cx="2228850" cy="2117"/>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uora yhdysviiva 12"/>
          <p:cNvCxnSpPr/>
          <p:nvPr/>
        </p:nvCxnSpPr>
        <p:spPr>
          <a:xfrm>
            <a:off x="3531431" y="4733503"/>
            <a:ext cx="2228850" cy="2117"/>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i 13"/>
          <p:cNvSpPr/>
          <p:nvPr/>
        </p:nvSpPr>
        <p:spPr>
          <a:xfrm>
            <a:off x="3405261" y="4701736"/>
            <a:ext cx="34290" cy="6096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Päivämäärän paikkamerkki 14"/>
          <p:cNvSpPr>
            <a:spLocks noGrp="1"/>
          </p:cNvSpPr>
          <p:nvPr>
            <p:ph type="dt" sz="half" idx="10"/>
          </p:nvPr>
        </p:nvSpPr>
        <p:spPr/>
        <p:txBody>
          <a:bodyPr/>
          <a:lstStyle/>
          <a:p>
            <a:fld id="{008F442D-0719-4A38-9908-8F612BA57B79}" type="datetime1">
              <a:rPr lang="en-US" smtClean="0"/>
              <a:t>11/13/2014</a:t>
            </a:fld>
            <a:endParaRPr lang="en-US"/>
          </a:p>
        </p:txBody>
      </p:sp>
      <p:sp>
        <p:nvSpPr>
          <p:cNvPr id="16" name="Dian numeron paikkamerkki 15"/>
          <p:cNvSpPr>
            <a:spLocks noGrp="1"/>
          </p:cNvSpPr>
          <p:nvPr>
            <p:ph type="sldNum" sz="quarter" idx="11"/>
          </p:nvPr>
        </p:nvSpPr>
        <p:spPr/>
        <p:txBody>
          <a:bodyPr/>
          <a:lstStyle/>
          <a:p>
            <a:fld id="{C2B32FB9-DDFE-4D97-97A8-352BCE90B82A}" type="slidenum">
              <a:rPr lang="en-US" smtClean="0"/>
              <a:t>‹#›</a:t>
            </a:fld>
            <a:endParaRPr lang="en-US"/>
          </a:p>
        </p:txBody>
      </p:sp>
      <p:sp>
        <p:nvSpPr>
          <p:cNvPr id="17" name="Alatunnisteen paikkamerkki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9" name="Sisällön paikkamerkki 8"/>
          <p:cNvSpPr>
            <a:spLocks noGrp="1"/>
          </p:cNvSpPr>
          <p:nvPr>
            <p:ph idx="1"/>
          </p:nvPr>
        </p:nvSpPr>
        <p:spPr>
          <a:xfrm>
            <a:off x="342900" y="2032000"/>
            <a:ext cx="6172200" cy="6096000"/>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14" name="Päivämäärän paikkamerkki 13"/>
          <p:cNvSpPr>
            <a:spLocks noGrp="1"/>
          </p:cNvSpPr>
          <p:nvPr>
            <p:ph type="dt" sz="half" idx="14"/>
          </p:nvPr>
        </p:nvSpPr>
        <p:spPr/>
        <p:txBody>
          <a:bodyPr/>
          <a:lstStyle/>
          <a:p>
            <a:fld id="{B1BA2776-F561-4F79-927B-8DF242352A5A}" type="datetime1">
              <a:rPr lang="en-US" smtClean="0"/>
              <a:t>11/13/2014</a:t>
            </a:fld>
            <a:endParaRPr lang="en-US"/>
          </a:p>
        </p:txBody>
      </p:sp>
      <p:sp>
        <p:nvSpPr>
          <p:cNvPr id="15" name="Dian numeron paikkamerkki 14"/>
          <p:cNvSpPr>
            <a:spLocks noGrp="1"/>
          </p:cNvSpPr>
          <p:nvPr>
            <p:ph type="sldNum" sz="quarter" idx="15"/>
          </p:nvPr>
        </p:nvSpPr>
        <p:spPr/>
        <p:txBody>
          <a:bodyPr/>
          <a:lstStyle>
            <a:lvl1pPr algn="ctr">
              <a:defRPr/>
            </a:lvl1pPr>
          </a:lstStyle>
          <a:p>
            <a:fld id="{C2B32FB9-DDFE-4D97-97A8-352BCE90B82A}" type="slidenum">
              <a:rPr lang="en-US" smtClean="0"/>
              <a:t>‹#›</a:t>
            </a:fld>
            <a:endParaRPr lang="en-US"/>
          </a:p>
        </p:txBody>
      </p:sp>
      <p:sp>
        <p:nvSpPr>
          <p:cNvPr id="16" name="Alatunnisteen paikkamerkki 15"/>
          <p:cNvSpPr>
            <a:spLocks noGrp="1"/>
          </p:cNvSpPr>
          <p:nvPr>
            <p:ph type="ftr" sz="quarter" idx="16"/>
          </p:nvPr>
        </p:nvSpPr>
        <p:spPr/>
        <p:txBody>
          <a:bodyPr/>
          <a:lstStyle/>
          <a:p>
            <a:endParaRPr lang="en-US"/>
          </a:p>
        </p:txBody>
      </p:sp>
      <p:sp>
        <p:nvSpPr>
          <p:cNvPr id="17" name="Otsikko 16"/>
          <p:cNvSpPr>
            <a:spLocks noGrp="1"/>
          </p:cNvSpPr>
          <p:nvPr>
            <p:ph type="title"/>
          </p:nvPr>
        </p:nvSpPr>
        <p:spPr/>
        <p:txBody>
          <a:bodyPr rtlCol="0" anchor="b" anchorCtr="0"/>
          <a:lstStyle/>
          <a:p>
            <a:r>
              <a:rPr kumimoji="0" lang="fi-FI" smtClean="0"/>
              <a:t>Muokkaa perustyyl. napsautt.</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p>
            <a:fld id="{DB510D36-C7A4-40A4-A340-6C13A71C46D9}" type="datetime1">
              <a:rPr lang="en-US" smtClean="0"/>
              <a:t>11/13/2014</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C2B32FB9-DDFE-4D97-97A8-352BCE90B82A}" type="slidenum">
              <a:rPr lang="en-US" smtClean="0"/>
              <a:t>‹#›</a:t>
            </a:fld>
            <a:endParaRPr lang="en-US"/>
          </a:p>
        </p:txBody>
      </p:sp>
      <p:sp>
        <p:nvSpPr>
          <p:cNvPr id="2" name="Otsikko 1"/>
          <p:cNvSpPr>
            <a:spLocks noGrp="1"/>
          </p:cNvSpPr>
          <p:nvPr>
            <p:ph type="title"/>
          </p:nvPr>
        </p:nvSpPr>
        <p:spPr>
          <a:xfrm>
            <a:off x="514350" y="4673600"/>
            <a:ext cx="5943600" cy="18288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514350" y="6611820"/>
            <a:ext cx="5943600" cy="1312981"/>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smtClean="0"/>
              <a:t>Muokkaa tekstin perustyylejä napsauttamalla</a:t>
            </a:r>
          </a:p>
        </p:txBody>
      </p:sp>
      <p:cxnSp>
        <p:nvCxnSpPr>
          <p:cNvPr id="7" name="Suora yhdysviiva 6"/>
          <p:cNvCxnSpPr/>
          <p:nvPr/>
        </p:nvCxnSpPr>
        <p:spPr>
          <a:xfrm>
            <a:off x="514350" y="6555991"/>
            <a:ext cx="5943600" cy="5735"/>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5" name="Päivämäärän paikkamerkki 4"/>
          <p:cNvSpPr>
            <a:spLocks noGrp="1"/>
          </p:cNvSpPr>
          <p:nvPr>
            <p:ph type="dt" sz="half" idx="10"/>
          </p:nvPr>
        </p:nvSpPr>
        <p:spPr/>
        <p:txBody>
          <a:bodyPr/>
          <a:lstStyle/>
          <a:p>
            <a:fld id="{42A3B69D-A1BE-46C6-877B-EFCDA474A97D}" type="datetime1">
              <a:rPr lang="en-US" smtClean="0"/>
              <a:t>11/13/2014</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C2B32FB9-DDFE-4D97-97A8-352BCE90B82A}" type="slidenum">
              <a:rPr lang="en-US" smtClean="0"/>
              <a:t>‹#›</a:t>
            </a:fld>
            <a:endParaRPr lang="en-US"/>
          </a:p>
        </p:txBody>
      </p:sp>
      <p:sp>
        <p:nvSpPr>
          <p:cNvPr id="2" name="Otsikko 1"/>
          <p:cNvSpPr>
            <a:spLocks noGrp="1"/>
          </p:cNvSpPr>
          <p:nvPr>
            <p:ph type="title"/>
          </p:nvPr>
        </p:nvSpPr>
        <p:spPr/>
        <p:txBody>
          <a:bodyPr/>
          <a:lstStyle/>
          <a:p>
            <a:r>
              <a:rPr kumimoji="0" lang="fi-FI" smtClean="0"/>
              <a:t>Muokkaa perustyyl. napsautt.</a:t>
            </a:r>
            <a:endParaRPr kumimoji="0" lang="en-US"/>
          </a:p>
        </p:txBody>
      </p:sp>
      <p:sp>
        <p:nvSpPr>
          <p:cNvPr id="11" name="Sisällön paikkamerkki 10"/>
          <p:cNvSpPr>
            <a:spLocks noGrp="1"/>
          </p:cNvSpPr>
          <p:nvPr>
            <p:ph sz="half" idx="1"/>
          </p:nvPr>
        </p:nvSpPr>
        <p:spPr>
          <a:xfrm>
            <a:off x="342900" y="2032000"/>
            <a:ext cx="3044952" cy="6096000"/>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13" name="Sisällön paikkamerkki 12"/>
          <p:cNvSpPr>
            <a:spLocks noGrp="1"/>
          </p:cNvSpPr>
          <p:nvPr>
            <p:ph sz="half" idx="2"/>
          </p:nvPr>
        </p:nvSpPr>
        <p:spPr>
          <a:xfrm>
            <a:off x="3486150" y="2032000"/>
            <a:ext cx="3044952" cy="6096000"/>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9" name="Dian numeron paikkamerkki 8"/>
          <p:cNvSpPr>
            <a:spLocks noGrp="1"/>
          </p:cNvSpPr>
          <p:nvPr>
            <p:ph type="sldNum" sz="quarter" idx="12"/>
          </p:nvPr>
        </p:nvSpPr>
        <p:spPr/>
        <p:txBody>
          <a:bodyPr/>
          <a:lstStyle/>
          <a:p>
            <a:fld id="{C2B32FB9-DDFE-4D97-97A8-352BCE90B82A}" type="slidenum">
              <a:rPr lang="en-US" smtClean="0"/>
              <a:t>‹#›</a:t>
            </a:fld>
            <a:endParaRPr lang="en-US"/>
          </a:p>
        </p:txBody>
      </p:sp>
      <p:sp>
        <p:nvSpPr>
          <p:cNvPr id="8" name="Alatunnisteen paikkamerkki 7"/>
          <p:cNvSpPr>
            <a:spLocks noGrp="1"/>
          </p:cNvSpPr>
          <p:nvPr>
            <p:ph type="ftr" sz="quarter" idx="11"/>
          </p:nvPr>
        </p:nvSpPr>
        <p:spPr/>
        <p:txBody>
          <a:bodyPr/>
          <a:lstStyle/>
          <a:p>
            <a:endParaRPr lang="en-US"/>
          </a:p>
        </p:txBody>
      </p:sp>
      <p:sp>
        <p:nvSpPr>
          <p:cNvPr id="7" name="Päivämäärän paikkamerkki 6"/>
          <p:cNvSpPr>
            <a:spLocks noGrp="1"/>
          </p:cNvSpPr>
          <p:nvPr>
            <p:ph type="dt" sz="half" idx="10"/>
          </p:nvPr>
        </p:nvSpPr>
        <p:spPr/>
        <p:txBody>
          <a:bodyPr/>
          <a:lstStyle/>
          <a:p>
            <a:fld id="{9D771B51-52B8-4F8F-8FD8-D86ED38AB71B}" type="datetime1">
              <a:rPr lang="en-US" smtClean="0"/>
              <a:t>11/13/2014</a:t>
            </a:fld>
            <a:endParaRPr lang="en-US"/>
          </a:p>
        </p:txBody>
      </p:sp>
      <p:sp>
        <p:nvSpPr>
          <p:cNvPr id="3" name="Tekstin paikkamerkki 2"/>
          <p:cNvSpPr>
            <a:spLocks noGrp="1"/>
          </p:cNvSpPr>
          <p:nvPr>
            <p:ph type="body" idx="1"/>
          </p:nvPr>
        </p:nvSpPr>
        <p:spPr>
          <a:xfrm>
            <a:off x="342901" y="1866124"/>
            <a:ext cx="3030141" cy="1016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32" name="Sisällön paikkamerkki 31"/>
          <p:cNvSpPr>
            <a:spLocks noGrp="1"/>
          </p:cNvSpPr>
          <p:nvPr>
            <p:ph sz="half" idx="2"/>
          </p:nvPr>
        </p:nvSpPr>
        <p:spPr>
          <a:xfrm>
            <a:off x="342900" y="2935861"/>
            <a:ext cx="3028950" cy="5218176"/>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34" name="Sisällön paikkamerkki 33"/>
          <p:cNvSpPr>
            <a:spLocks noGrp="1"/>
          </p:cNvSpPr>
          <p:nvPr>
            <p:ph sz="quarter" idx="4"/>
          </p:nvPr>
        </p:nvSpPr>
        <p:spPr>
          <a:xfrm>
            <a:off x="3487341" y="2935861"/>
            <a:ext cx="3028950" cy="5218176"/>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2" name="Otsikko 1"/>
          <p:cNvSpPr>
            <a:spLocks noGrp="1"/>
          </p:cNvSpPr>
          <p:nvPr>
            <p:ph type="title"/>
          </p:nvPr>
        </p:nvSpPr>
        <p:spPr>
          <a:xfrm>
            <a:off x="342900" y="207264"/>
            <a:ext cx="6172200" cy="1524000"/>
          </a:xfrm>
        </p:spPr>
        <p:txBody>
          <a:bodyPr anchor="b" anchorCtr="0"/>
          <a:lstStyle>
            <a:lvl1pPr>
              <a:defRPr/>
            </a:lvl1pPr>
          </a:lstStyle>
          <a:p>
            <a:r>
              <a:rPr kumimoji="0" lang="fi-FI" smtClean="0"/>
              <a:t>Muokkaa perustyyl. napsautt.</a:t>
            </a:r>
            <a:endParaRPr kumimoji="0" lang="en-US"/>
          </a:p>
        </p:txBody>
      </p:sp>
      <p:sp>
        <p:nvSpPr>
          <p:cNvPr id="12" name="Tekstin paikkamerkki 11"/>
          <p:cNvSpPr>
            <a:spLocks noGrp="1"/>
          </p:cNvSpPr>
          <p:nvPr>
            <p:ph type="body" idx="3"/>
          </p:nvPr>
        </p:nvSpPr>
        <p:spPr>
          <a:xfrm>
            <a:off x="3486151" y="1866124"/>
            <a:ext cx="3030141" cy="1016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cxnSp>
        <p:nvCxnSpPr>
          <p:cNvPr id="10" name="Suora yhdysviiva 9"/>
          <p:cNvCxnSpPr/>
          <p:nvPr/>
        </p:nvCxnSpPr>
        <p:spPr>
          <a:xfrm>
            <a:off x="422209" y="2906960"/>
            <a:ext cx="2811780" cy="211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uora yhdysviiva 16"/>
          <p:cNvCxnSpPr/>
          <p:nvPr/>
        </p:nvCxnSpPr>
        <p:spPr>
          <a:xfrm>
            <a:off x="3566160" y="2906960"/>
            <a:ext cx="2811780" cy="211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51C1E86C-E60F-44F2-A45A-30A803C8D427}" type="datetime1">
              <a:rPr lang="en-US" smtClean="0"/>
              <a:t>11/13/2014</a:t>
            </a:fld>
            <a:endParaRPr lang="en-US"/>
          </a:p>
        </p:txBody>
      </p:sp>
      <p:sp>
        <p:nvSpPr>
          <p:cNvPr id="4" name="Alatunnisteen paikkamerkki 3"/>
          <p:cNvSpPr>
            <a:spLocks noGrp="1"/>
          </p:cNvSpPr>
          <p:nvPr>
            <p:ph type="ftr" sz="quarter" idx="11"/>
          </p:nvPr>
        </p:nvSpPr>
        <p:spPr/>
        <p:txBody>
          <a:bodyPr/>
          <a:lstStyle/>
          <a:p>
            <a:endParaRPr lang="en-US"/>
          </a:p>
        </p:txBody>
      </p:sp>
      <p:sp>
        <p:nvSpPr>
          <p:cNvPr id="5" name="Dian numeron paikkamerkki 4"/>
          <p:cNvSpPr>
            <a:spLocks noGrp="1"/>
          </p:cNvSpPr>
          <p:nvPr>
            <p:ph type="sldNum" sz="quarter" idx="12"/>
          </p:nvPr>
        </p:nvSpPr>
        <p:spPr/>
        <p:txBody>
          <a:bodyPr/>
          <a:lstStyle/>
          <a:p>
            <a:fld id="{C2B32FB9-DDFE-4D97-97A8-352BCE90B82A}" type="slidenum">
              <a:rPr lang="en-US" smtClean="0"/>
              <a:t>‹#›</a:t>
            </a:fld>
            <a:endParaRPr lang="en-US"/>
          </a:p>
        </p:txBody>
      </p:sp>
      <p:sp>
        <p:nvSpPr>
          <p:cNvPr id="2" name="Otsikko 1"/>
          <p:cNvSpPr>
            <a:spLocks noGrp="1"/>
          </p:cNvSpPr>
          <p:nvPr>
            <p:ph type="title"/>
          </p:nvPr>
        </p:nvSpPr>
        <p:spPr/>
        <p:txBody>
          <a:bodyPr/>
          <a:lstStyle/>
          <a:p>
            <a:r>
              <a:rPr kumimoji="0" lang="fi-FI" smtClean="0"/>
              <a:t>Muokkaa perustyyl. napsautt.</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ECF9EC06-F05D-4DAF-B394-9B839596E072}" type="datetime1">
              <a:rPr lang="en-US" smtClean="0"/>
              <a:t>11/13/2014</a:t>
            </a:fld>
            <a:endParaRPr lang="en-US"/>
          </a:p>
        </p:txBody>
      </p:sp>
      <p:sp>
        <p:nvSpPr>
          <p:cNvPr id="3" name="Alatunnisteen paikkamerkki 2"/>
          <p:cNvSpPr>
            <a:spLocks noGrp="1"/>
          </p:cNvSpPr>
          <p:nvPr>
            <p:ph type="ftr" sz="quarter" idx="11"/>
          </p:nvPr>
        </p:nvSpPr>
        <p:spPr/>
        <p:txBody>
          <a:bodyPr/>
          <a:lstStyle/>
          <a:p>
            <a:endParaRPr lang="en-US"/>
          </a:p>
        </p:txBody>
      </p:sp>
      <p:sp>
        <p:nvSpPr>
          <p:cNvPr id="4" name="Dian numeron paikkamerkki 3"/>
          <p:cNvSpPr>
            <a:spLocks noGrp="1"/>
          </p:cNvSpPr>
          <p:nvPr>
            <p:ph type="sldNum" sz="quarter" idx="12"/>
          </p:nvPr>
        </p:nvSpPr>
        <p:spPr/>
        <p:txBody>
          <a:bodyPr/>
          <a:lstStyle/>
          <a:p>
            <a:fld id="{C2B32FB9-DDFE-4D97-97A8-352BCE90B82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29" name="Sisällön paikkamerkki 28"/>
          <p:cNvSpPr>
            <a:spLocks noGrp="1"/>
          </p:cNvSpPr>
          <p:nvPr>
            <p:ph sz="quarter" idx="1"/>
          </p:nvPr>
        </p:nvSpPr>
        <p:spPr>
          <a:xfrm>
            <a:off x="342900" y="609600"/>
            <a:ext cx="4686300" cy="7620000"/>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3" name="Tekstin paikkamerkki 2"/>
          <p:cNvSpPr>
            <a:spLocks noGrp="1"/>
          </p:cNvSpPr>
          <p:nvPr>
            <p:ph type="body" idx="2"/>
          </p:nvPr>
        </p:nvSpPr>
        <p:spPr>
          <a:xfrm>
            <a:off x="5086350" y="2133600"/>
            <a:ext cx="1488186" cy="49784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i-FI" smtClean="0"/>
              <a:t>Muokkaa tekstin perustyylejä napsauttamalla</a:t>
            </a:r>
          </a:p>
        </p:txBody>
      </p:sp>
      <p:sp>
        <p:nvSpPr>
          <p:cNvPr id="31" name="Otsikko 30"/>
          <p:cNvSpPr>
            <a:spLocks noGrp="1"/>
          </p:cNvSpPr>
          <p:nvPr>
            <p:ph type="title"/>
          </p:nvPr>
        </p:nvSpPr>
        <p:spPr>
          <a:xfrm>
            <a:off x="5086350" y="609600"/>
            <a:ext cx="1485900" cy="14224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smtClean="0"/>
              <a:t>Muokkaa perustyyl. napsautt.</a:t>
            </a:r>
            <a:endParaRPr kumimoji="0" lang="en-US"/>
          </a:p>
        </p:txBody>
      </p:sp>
      <p:sp>
        <p:nvSpPr>
          <p:cNvPr id="8" name="Päivämäärän paikkamerkki 7"/>
          <p:cNvSpPr>
            <a:spLocks noGrp="1"/>
          </p:cNvSpPr>
          <p:nvPr>
            <p:ph type="dt" sz="half" idx="14"/>
          </p:nvPr>
        </p:nvSpPr>
        <p:spPr/>
        <p:txBody>
          <a:bodyPr/>
          <a:lstStyle/>
          <a:p>
            <a:fld id="{314BFEB5-C1E8-4A70-98C3-518CE04B3C18}" type="datetime1">
              <a:rPr lang="en-US" smtClean="0"/>
              <a:t>11/13/2014</a:t>
            </a:fld>
            <a:endParaRPr lang="en-US"/>
          </a:p>
        </p:txBody>
      </p:sp>
      <p:sp>
        <p:nvSpPr>
          <p:cNvPr id="9" name="Dian numeron paikkamerkki 8"/>
          <p:cNvSpPr>
            <a:spLocks noGrp="1"/>
          </p:cNvSpPr>
          <p:nvPr>
            <p:ph type="sldNum" sz="quarter" idx="15"/>
          </p:nvPr>
        </p:nvSpPr>
        <p:spPr/>
        <p:txBody>
          <a:bodyPr/>
          <a:lstStyle/>
          <a:p>
            <a:fld id="{C2B32FB9-DDFE-4D97-97A8-352BCE90B82A}" type="slidenum">
              <a:rPr lang="en-US" smtClean="0"/>
              <a:t>‹#›</a:t>
            </a:fld>
            <a:endParaRPr lang="en-US"/>
          </a:p>
        </p:txBody>
      </p:sp>
      <p:sp>
        <p:nvSpPr>
          <p:cNvPr id="10" name="Alatunnisteen paikkamerkki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4972050" y="609600"/>
            <a:ext cx="1543050" cy="14224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smtClean="0"/>
              <a:t>Muokkaa perustyyl. napsautt.</a:t>
            </a:r>
            <a:endParaRPr kumimoji="0" lang="en-US"/>
          </a:p>
        </p:txBody>
      </p:sp>
      <p:sp>
        <p:nvSpPr>
          <p:cNvPr id="3" name="Kuvan paikkamerkki 2"/>
          <p:cNvSpPr>
            <a:spLocks noGrp="1"/>
          </p:cNvSpPr>
          <p:nvPr>
            <p:ph type="pic" idx="1"/>
          </p:nvPr>
        </p:nvSpPr>
        <p:spPr>
          <a:xfrm>
            <a:off x="342900" y="609600"/>
            <a:ext cx="4514850" cy="74168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i-FI" smtClean="0"/>
              <a:t>Lisää kuva napsauttamalla kuvaketta</a:t>
            </a:r>
            <a:endParaRPr kumimoji="0" lang="en-US"/>
          </a:p>
        </p:txBody>
      </p:sp>
      <p:sp>
        <p:nvSpPr>
          <p:cNvPr id="4" name="Tekstin paikkamerkki 3"/>
          <p:cNvSpPr>
            <a:spLocks noGrp="1"/>
          </p:cNvSpPr>
          <p:nvPr>
            <p:ph type="body" sz="half" idx="2"/>
          </p:nvPr>
        </p:nvSpPr>
        <p:spPr>
          <a:xfrm>
            <a:off x="4972050" y="2133600"/>
            <a:ext cx="1543050" cy="58928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i-FI" smtClean="0"/>
              <a:t>Muokkaa tekstin perustyylejä napsauttamalla</a:t>
            </a:r>
          </a:p>
        </p:txBody>
      </p:sp>
      <p:sp>
        <p:nvSpPr>
          <p:cNvPr id="8" name="Päivämäärän paikkamerkki 7"/>
          <p:cNvSpPr>
            <a:spLocks noGrp="1"/>
          </p:cNvSpPr>
          <p:nvPr>
            <p:ph type="dt" sz="half" idx="10"/>
          </p:nvPr>
        </p:nvSpPr>
        <p:spPr/>
        <p:txBody>
          <a:bodyPr/>
          <a:lstStyle/>
          <a:p>
            <a:fld id="{55C3319E-CD66-4612-84F4-EBD122A355A8}" type="datetime1">
              <a:rPr lang="en-US" smtClean="0"/>
              <a:t>11/13/2014</a:t>
            </a:fld>
            <a:endParaRPr lang="en-US"/>
          </a:p>
        </p:txBody>
      </p:sp>
      <p:sp>
        <p:nvSpPr>
          <p:cNvPr id="9" name="Dian numeron paikkamerkki 8"/>
          <p:cNvSpPr>
            <a:spLocks noGrp="1"/>
          </p:cNvSpPr>
          <p:nvPr>
            <p:ph type="sldNum" sz="quarter" idx="11"/>
          </p:nvPr>
        </p:nvSpPr>
        <p:spPr/>
        <p:txBody>
          <a:bodyPr/>
          <a:lstStyle/>
          <a:p>
            <a:fld id="{C2B32FB9-DDFE-4D97-97A8-352BCE90B82A}" type="slidenum">
              <a:rPr lang="en-US" smtClean="0"/>
              <a:t>‹#›</a:t>
            </a:fld>
            <a:endParaRPr lang="en-US"/>
          </a:p>
        </p:txBody>
      </p:sp>
      <p:sp>
        <p:nvSpPr>
          <p:cNvPr id="10" name="Alatunnisteen paikkamerkki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C01D9D9F-EF67-4943-8EDB-B15081C31ED7}" type="datetime1">
              <a:rPr lang="en-US" smtClean="0"/>
              <a:t>11/13/2014</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C2B32FB9-DDFE-4D97-97A8-352BCE90B82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4972050" y="366186"/>
            <a:ext cx="1543050" cy="7802033"/>
          </a:xfrm>
        </p:spPr>
        <p:txBody>
          <a:bodyPr vert="eaVer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342900" y="366186"/>
            <a:ext cx="4514850" cy="7802033"/>
          </a:xfrm>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F20254C3-52B6-4F29-BC44-E67D9039CB98}" type="datetime1">
              <a:rPr lang="en-US" smtClean="0"/>
              <a:t>11/13/2014</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C2B32FB9-DDFE-4D97-97A8-352BCE90B82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in paikkamerkki 8"/>
          <p:cNvSpPr>
            <a:spLocks noGrp="1"/>
          </p:cNvSpPr>
          <p:nvPr>
            <p:ph type="body" idx="1"/>
          </p:nvPr>
        </p:nvSpPr>
        <p:spPr>
          <a:xfrm>
            <a:off x="342900" y="1930402"/>
            <a:ext cx="6172200" cy="6237817"/>
          </a:xfrm>
          <a:prstGeom prst="rect">
            <a:avLst/>
          </a:prstGeom>
        </p:spPr>
        <p:txBody>
          <a:bodyPr vert="horz">
            <a:normAutofit/>
          </a:bodyPr>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24" name="Päivämäärän paikkamerkki 23"/>
          <p:cNvSpPr>
            <a:spLocks noGrp="1"/>
          </p:cNvSpPr>
          <p:nvPr>
            <p:ph type="dt" sz="half" idx="2"/>
          </p:nvPr>
        </p:nvSpPr>
        <p:spPr>
          <a:xfrm>
            <a:off x="4343400" y="8271556"/>
            <a:ext cx="1943100" cy="512064"/>
          </a:xfrm>
          <a:prstGeom prst="rect">
            <a:avLst/>
          </a:prstGeom>
        </p:spPr>
        <p:txBody>
          <a:bodyPr vert="horz" anchor="ctr" anchorCtr="0"/>
          <a:lstStyle>
            <a:lvl1pPr algn="l" eaLnBrk="1" latinLnBrk="0" hangingPunct="1">
              <a:defRPr kumimoji="0" sz="1200">
                <a:solidFill>
                  <a:schemeClr val="tx2"/>
                </a:solidFill>
              </a:defRPr>
            </a:lvl1pPr>
          </a:lstStyle>
          <a:p>
            <a:fld id="{07DD314B-0B25-41AE-A138-5EA2B95E0971}" type="datetime1">
              <a:rPr lang="en-US" smtClean="0"/>
              <a:t>11/13/2014</a:t>
            </a:fld>
            <a:endParaRPr lang="en-US"/>
          </a:p>
        </p:txBody>
      </p:sp>
      <p:sp>
        <p:nvSpPr>
          <p:cNvPr id="10" name="Alatunnisteen paikkamerkki 9"/>
          <p:cNvSpPr>
            <a:spLocks noGrp="1"/>
          </p:cNvSpPr>
          <p:nvPr>
            <p:ph type="ftr" sz="quarter" idx="3"/>
          </p:nvPr>
        </p:nvSpPr>
        <p:spPr>
          <a:xfrm>
            <a:off x="1600200" y="8271556"/>
            <a:ext cx="2686050" cy="512064"/>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Dian numeron paikkamerkki 21"/>
          <p:cNvSpPr>
            <a:spLocks noGrp="1"/>
          </p:cNvSpPr>
          <p:nvPr>
            <p:ph type="sldNum" sz="quarter" idx="4"/>
          </p:nvPr>
        </p:nvSpPr>
        <p:spPr>
          <a:xfrm>
            <a:off x="6307931" y="8242041"/>
            <a:ext cx="457200" cy="6096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2B32FB9-DDFE-4D97-97A8-352BCE90B82A}" type="slidenum">
              <a:rPr lang="en-US" smtClean="0"/>
              <a:t>‹#›</a:t>
            </a:fld>
            <a:endParaRPr lang="en-US"/>
          </a:p>
        </p:txBody>
      </p:sp>
      <p:sp>
        <p:nvSpPr>
          <p:cNvPr id="5" name="Otsikon paikkamerkki 4"/>
          <p:cNvSpPr>
            <a:spLocks noGrp="1"/>
          </p:cNvSpPr>
          <p:nvPr>
            <p:ph type="title"/>
          </p:nvPr>
        </p:nvSpPr>
        <p:spPr>
          <a:xfrm>
            <a:off x="342900" y="203200"/>
            <a:ext cx="6172200" cy="1625600"/>
          </a:xfrm>
          <a:prstGeom prst="rect">
            <a:avLst/>
          </a:prstGeom>
          <a:ln w="6350" cap="rnd">
            <a:noFill/>
          </a:ln>
        </p:spPr>
        <p:txBody>
          <a:bodyPr vert="horz" anchor="b" anchorCtr="0">
            <a:normAutofit/>
          </a:bodyPr>
          <a:lstStyle/>
          <a:p>
            <a:r>
              <a:rPr kumimoji="0" lang="fi-FI" smtClean="0"/>
              <a:t>Muokkaa perustyyl. napsautt.</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riikka.sivula@seamk.fi" TargetMode="External"/><Relationship Id="rId2" Type="http://schemas.openxmlformats.org/officeDocument/2006/relationships/hyperlink" Target="mailto:mervi.turpeinen@seamk.f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diagramLayout" Target="../diagrams/layout2.xml"/><Relationship Id="rId7" Type="http://schemas.openxmlformats.org/officeDocument/2006/relationships/image" Target="../media/image6.w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8.gif"/></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wm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2.wmf"/><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4.png"/><Relationship Id="rId7" Type="http://schemas.openxmlformats.org/officeDocument/2006/relationships/diagramQuickStyle" Target="../diagrams/quickStyle8.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5.wmf"/><Relationship Id="rId9" Type="http://schemas.microsoft.com/office/2007/relationships/diagramDrawing" Target="../diagrams/drawing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6.wmf"/><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1.wmf"/><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diagramLayout" Target="../diagrams/layout11.xml"/><Relationship Id="rId7" Type="http://schemas.openxmlformats.org/officeDocument/2006/relationships/image" Target="../media/image22.wmf"/><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11" Type="http://schemas.openxmlformats.org/officeDocument/2006/relationships/image" Target="../media/image26.wmf"/><Relationship Id="rId5" Type="http://schemas.openxmlformats.org/officeDocument/2006/relationships/diagramColors" Target="../diagrams/colors11.xml"/><Relationship Id="rId10" Type="http://schemas.openxmlformats.org/officeDocument/2006/relationships/image" Target="../media/image25.jpeg"/><Relationship Id="rId4" Type="http://schemas.openxmlformats.org/officeDocument/2006/relationships/diagramQuickStyle" Target="../diagrams/quickStyle11.xml"/><Relationship Id="rId9" Type="http://schemas.openxmlformats.org/officeDocument/2006/relationships/image" Target="../media/image24.wmf"/></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7.gif"/><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8.wmf"/><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diagramLayout" Target="../diagrams/layout14.xml"/><Relationship Id="rId7" Type="http://schemas.openxmlformats.org/officeDocument/2006/relationships/image" Target="../media/image29.wmf"/><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33.wmf"/><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4.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slideLayout" Target="../slideLayouts/slideLayout2.xml"/><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slides/_rels/slide28.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46.wmf"/><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47.wmf"/><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49.wmf"/><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0.xml.rels><?xml version="1.0" encoding="UTF-8" standalone="yes"?>
<Relationships xmlns="http://schemas.openxmlformats.org/package/2006/relationships"><Relationship Id="rId3" Type="http://schemas.openxmlformats.org/officeDocument/2006/relationships/image" Target="../media/image55.wmf"/><Relationship Id="rId7" Type="http://schemas.openxmlformats.org/officeDocument/2006/relationships/image" Target="../media/image59.wmf"/><Relationship Id="rId2" Type="http://schemas.openxmlformats.org/officeDocument/2006/relationships/image" Target="../media/image54.wmf"/><Relationship Id="rId1" Type="http://schemas.openxmlformats.org/officeDocument/2006/relationships/slideLayout" Target="../slideLayouts/slideLayout2.xml"/><Relationship Id="rId6" Type="http://schemas.openxmlformats.org/officeDocument/2006/relationships/image" Target="../media/image58.wmf"/><Relationship Id="rId5" Type="http://schemas.openxmlformats.org/officeDocument/2006/relationships/image" Target="../media/image57.wmf"/><Relationship Id="rId4" Type="http://schemas.openxmlformats.org/officeDocument/2006/relationships/image" Target="../media/image56.wmf"/></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60.wmf"/><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61.wmf"/><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62.wmf"/><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63.wmf"/><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64.wmf"/><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image" Target="../media/image65.wmf"/><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50.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diagramLayout" Target="../diagrams/layout29.xml"/><Relationship Id="rId7" Type="http://schemas.openxmlformats.org/officeDocument/2006/relationships/image" Target="../media/image66.wmf"/><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51.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seinajoki.fi/material/attachments/seinajokifi/paivahoitojakoulutus/siv.keskuksenhallinto/gMqj8SHz3/Maahanmuuttajaoppilas_esi-_ja_peruskoulussa_Seinajoella.pdf" TargetMode="External"/><Relationship Id="rId7" Type="http://schemas.openxmlformats.org/officeDocument/2006/relationships/image" Target="../media/image70.wmf"/><Relationship Id="rId2" Type="http://schemas.openxmlformats.org/officeDocument/2006/relationships/hyperlink" Target="http://www.seinajoki.fi/material/attachments/seinajokifi/seinajoenkaupunki/kansainvalisyyskeskus/6J5JMUsDl/Maahanmuuttajan_opas_quide1.pdf" TargetMode="External"/><Relationship Id="rId1" Type="http://schemas.openxmlformats.org/officeDocument/2006/relationships/slideLayout" Target="../slideLayouts/slideLayout2.xml"/><Relationship Id="rId6" Type="http://schemas.openxmlformats.org/officeDocument/2006/relationships/hyperlink" Target="https://translate.google.fi/?hl=fi&amp;tab=wT" TargetMode="External"/><Relationship Id="rId5" Type="http://schemas.openxmlformats.org/officeDocument/2006/relationships/hyperlink" Target="http://ilmainensanakirja.fi/" TargetMode="External"/><Relationship Id="rId4" Type="http://schemas.openxmlformats.org/officeDocument/2006/relationships/hyperlink" Target="http://www.infopankki.fi/"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www.papunet.net/" TargetMode="Externa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5.xml.rels><?xml version="1.0" encoding="UTF-8" standalone="yes"?>
<Relationships xmlns="http://schemas.openxmlformats.org/package/2006/relationships"><Relationship Id="rId8" Type="http://schemas.openxmlformats.org/officeDocument/2006/relationships/image" Target="../media/image74.wmf"/><Relationship Id="rId3" Type="http://schemas.openxmlformats.org/officeDocument/2006/relationships/diagramLayout" Target="../diagrams/layout30.xml"/><Relationship Id="rId7" Type="http://schemas.openxmlformats.org/officeDocument/2006/relationships/image" Target="../media/image73.wmf"/><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5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1.xml"/><Relationship Id="rId7" Type="http://schemas.openxmlformats.org/officeDocument/2006/relationships/image" Target="../media/image77.WMF"/><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image" Target="../media/image78.WMF"/><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6.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6.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86.jpeg"/><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7.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www.goodreads.com/author/show/4491185.Steve_Marabol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7596336"/>
            <a:ext cx="6172200" cy="1008112"/>
          </a:xfrm>
        </p:spPr>
        <p:txBody>
          <a:bodyPr/>
          <a:lstStyle/>
          <a:p>
            <a:pPr marL="0" indent="0" algn="ctr">
              <a:buNone/>
            </a:pPr>
            <a:r>
              <a:rPr lang="en-US" dirty="0" err="1" smtClean="0"/>
              <a:t>Mervi</a:t>
            </a:r>
            <a:r>
              <a:rPr lang="en-US" dirty="0" smtClean="0"/>
              <a:t> </a:t>
            </a:r>
            <a:r>
              <a:rPr lang="en-US" dirty="0" err="1" smtClean="0"/>
              <a:t>Turpeinen</a:t>
            </a:r>
            <a:r>
              <a:rPr lang="en-US" dirty="0" smtClean="0"/>
              <a:t> &amp; </a:t>
            </a:r>
            <a:r>
              <a:rPr lang="en-US" dirty="0" err="1" smtClean="0"/>
              <a:t>Riikka</a:t>
            </a:r>
            <a:r>
              <a:rPr lang="en-US" dirty="0" smtClean="0"/>
              <a:t> </a:t>
            </a:r>
            <a:r>
              <a:rPr lang="en-US" dirty="0" err="1" smtClean="0"/>
              <a:t>Sivula</a:t>
            </a:r>
            <a:endParaRPr lang="en-US" dirty="0" smtClean="0"/>
          </a:p>
          <a:p>
            <a:pPr marL="0" indent="0" algn="ctr">
              <a:buNone/>
            </a:pPr>
            <a:r>
              <a:rPr lang="en-US" dirty="0" smtClean="0"/>
              <a:t>2014 </a:t>
            </a:r>
            <a:r>
              <a:rPr lang="en-US" dirty="0" err="1" smtClean="0"/>
              <a:t>Seinäjoen</a:t>
            </a:r>
            <a:r>
              <a:rPr lang="en-US" dirty="0" smtClean="0"/>
              <a:t> </a:t>
            </a:r>
            <a:r>
              <a:rPr lang="en-US" dirty="0" err="1" smtClean="0"/>
              <a:t>ammattikorkeakoulu</a:t>
            </a:r>
            <a:endParaRPr lang="en-US" dirty="0"/>
          </a:p>
        </p:txBody>
      </p:sp>
      <p:sp>
        <p:nvSpPr>
          <p:cNvPr id="2" name="Otsikko 1"/>
          <p:cNvSpPr>
            <a:spLocks noGrp="1"/>
          </p:cNvSpPr>
          <p:nvPr>
            <p:ph type="title"/>
          </p:nvPr>
        </p:nvSpPr>
        <p:spPr>
          <a:xfrm>
            <a:off x="0" y="395536"/>
            <a:ext cx="6858000" cy="1656184"/>
          </a:xfrm>
        </p:spPr>
        <p:txBody>
          <a:bodyPr>
            <a:noAutofit/>
          </a:bodyPr>
          <a:lstStyle/>
          <a:p>
            <a:pPr marL="0" indent="0" algn="ct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3200" dirty="0" smtClean="0"/>
              <a:t/>
            </a:r>
            <a:br>
              <a:rPr lang="en-US" sz="3200" dirty="0" smtClean="0"/>
            </a:br>
            <a:r>
              <a:rPr lang="en-US" sz="4800" dirty="0" smtClean="0"/>
              <a:t>YHDESSÄ OLEMME ME</a:t>
            </a:r>
            <a:endParaRPr lang="en-US" sz="4800" dirty="0"/>
          </a:p>
        </p:txBody>
      </p:sp>
      <p:pic>
        <p:nvPicPr>
          <p:cNvPr id="36866" name="Picture 2" descr="C:\Users\Riikka Sivula\AppData\Local\Microsoft\Windows\Temporary Internet Files\Content.IE5\7ZTHOU3T\MC900438227[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706" y="4211960"/>
            <a:ext cx="3160597" cy="3021159"/>
          </a:xfrm>
          <a:prstGeom prst="rect">
            <a:avLst/>
          </a:prstGeom>
          <a:noFill/>
          <a:extLst>
            <a:ext uri="{909E8E84-426E-40DD-AFC4-6F175D3DCCD1}">
              <a14:hiddenFill xmlns:a14="http://schemas.microsoft.com/office/drawing/2010/main">
                <a:solidFill>
                  <a:srgbClr val="FFFFFF"/>
                </a:solidFill>
              </a14:hiddenFill>
            </a:ext>
          </a:extLst>
        </p:spPr>
      </p:pic>
      <p:sp>
        <p:nvSpPr>
          <p:cNvPr id="5" name="Kuvaselitepilvi 4"/>
          <p:cNvSpPr/>
          <p:nvPr/>
        </p:nvSpPr>
        <p:spPr>
          <a:xfrm>
            <a:off x="223714" y="2798118"/>
            <a:ext cx="2016224" cy="172819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kstiruutu 5"/>
          <p:cNvSpPr txBox="1"/>
          <p:nvPr/>
        </p:nvSpPr>
        <p:spPr>
          <a:xfrm>
            <a:off x="583754" y="3322250"/>
            <a:ext cx="1296144" cy="830997"/>
          </a:xfrm>
          <a:prstGeom prst="rect">
            <a:avLst/>
          </a:prstGeom>
          <a:noFill/>
        </p:spPr>
        <p:txBody>
          <a:bodyPr wrap="square" rtlCol="0">
            <a:spAutoFit/>
          </a:bodyPr>
          <a:lstStyle/>
          <a:p>
            <a:r>
              <a:rPr lang="en-US" sz="3200" dirty="0" smtClean="0">
                <a:solidFill>
                  <a:schemeClr val="bg2"/>
                </a:solidFill>
              </a:rPr>
              <a:t>OPAS</a:t>
            </a:r>
          </a:p>
          <a:p>
            <a:r>
              <a:rPr lang="en-US" sz="1600" dirty="0" err="1" smtClean="0">
                <a:solidFill>
                  <a:schemeClr val="bg2"/>
                </a:solidFill>
              </a:rPr>
              <a:t>kasvattajille</a:t>
            </a:r>
            <a:endParaRPr lang="en-US" sz="1050" dirty="0">
              <a:solidFill>
                <a:schemeClr val="bg2"/>
              </a:solidFill>
            </a:endParaRPr>
          </a:p>
        </p:txBody>
      </p:sp>
      <p:sp>
        <p:nvSpPr>
          <p:cNvPr id="7" name="Kuvaselitepilvi 6"/>
          <p:cNvSpPr/>
          <p:nvPr/>
        </p:nvSpPr>
        <p:spPr>
          <a:xfrm>
            <a:off x="3933056" y="3555938"/>
            <a:ext cx="2664296" cy="1940743"/>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kstiruutu 7"/>
          <p:cNvSpPr txBox="1"/>
          <p:nvPr/>
        </p:nvSpPr>
        <p:spPr>
          <a:xfrm>
            <a:off x="4265207" y="4064644"/>
            <a:ext cx="1999993" cy="923330"/>
          </a:xfrm>
          <a:prstGeom prst="rect">
            <a:avLst/>
          </a:prstGeom>
          <a:noFill/>
        </p:spPr>
        <p:txBody>
          <a:bodyPr wrap="square" rtlCol="0">
            <a:spAutoFit/>
          </a:bodyPr>
          <a:lstStyle/>
          <a:p>
            <a:r>
              <a:rPr lang="en-US" dirty="0" err="1" smtClean="0">
                <a:solidFill>
                  <a:schemeClr val="bg2"/>
                </a:solidFill>
              </a:rPr>
              <a:t>Monikulttuurista</a:t>
            </a:r>
            <a:r>
              <a:rPr lang="en-US" dirty="0" smtClean="0">
                <a:solidFill>
                  <a:schemeClr val="bg2"/>
                </a:solidFill>
              </a:rPr>
              <a:t> </a:t>
            </a:r>
            <a:r>
              <a:rPr lang="en-US" dirty="0" err="1" smtClean="0">
                <a:solidFill>
                  <a:schemeClr val="bg2"/>
                </a:solidFill>
              </a:rPr>
              <a:t>varhaiskasvatusta</a:t>
            </a:r>
            <a:r>
              <a:rPr lang="en-US" dirty="0" smtClean="0">
                <a:solidFill>
                  <a:schemeClr val="bg2"/>
                </a:solidFill>
              </a:rPr>
              <a:t> </a:t>
            </a:r>
            <a:r>
              <a:rPr lang="en-US" dirty="0" err="1" smtClean="0">
                <a:solidFill>
                  <a:schemeClr val="bg2"/>
                </a:solidFill>
              </a:rPr>
              <a:t>Seinäjoella</a:t>
            </a:r>
            <a:r>
              <a:rPr lang="en-US" dirty="0" smtClean="0">
                <a:solidFill>
                  <a:schemeClr val="bg2"/>
                </a:solidFill>
              </a:rPr>
              <a:t> </a:t>
            </a:r>
            <a:endParaRPr lang="en-US" dirty="0">
              <a:solidFill>
                <a:schemeClr val="bg2"/>
              </a:solidFill>
            </a:endParaRPr>
          </a:p>
        </p:txBody>
      </p:sp>
      <p:sp>
        <p:nvSpPr>
          <p:cNvPr id="4" name="Dian numeron paikkamerkki 3"/>
          <p:cNvSpPr>
            <a:spLocks noGrp="1"/>
          </p:cNvSpPr>
          <p:nvPr>
            <p:ph type="sldNum" sz="quarter" idx="15"/>
          </p:nvPr>
        </p:nvSpPr>
        <p:spPr/>
        <p:txBody>
          <a:bodyPr/>
          <a:lstStyle/>
          <a:p>
            <a:fld id="{C2B32FB9-DDFE-4D97-97A8-352BCE90B82A}" type="slidenum">
              <a:rPr lang="en-US" smtClean="0"/>
              <a:t>1</a:t>
            </a:fld>
            <a:endParaRPr lang="en-US"/>
          </a:p>
        </p:txBody>
      </p:sp>
    </p:spTree>
    <p:extLst>
      <p:ext uri="{BB962C8B-B14F-4D97-AF65-F5344CB8AC3E}">
        <p14:creationId xmlns:p14="http://schemas.microsoft.com/office/powerpoint/2010/main" val="1935352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188640" y="1619672"/>
            <a:ext cx="6480720" cy="7344816"/>
          </a:xfrm>
        </p:spPr>
        <p:txBody>
          <a:bodyPr>
            <a:noAutofit/>
          </a:bodyPr>
          <a:lstStyle/>
          <a:p>
            <a:pPr marL="0" indent="0">
              <a:buNone/>
            </a:pPr>
            <a:r>
              <a:rPr lang="fi-FI" sz="2000" dirty="0"/>
              <a:t>Tämä opas on tarkoitettu </a:t>
            </a:r>
            <a:r>
              <a:rPr lang="fi-FI" sz="2000" dirty="0" smtClean="0"/>
              <a:t>Sinulle, joka työskentelet varhaiskasvatuksessa, ja kohtaat työssäsi maahanmuuttajataustaisia lapsia. Olemme </a:t>
            </a:r>
            <a:r>
              <a:rPr lang="fi-FI" sz="2000" dirty="0"/>
              <a:t>tehneet oppaan </a:t>
            </a:r>
            <a:r>
              <a:rPr lang="fi-FI" sz="2000" dirty="0" smtClean="0"/>
              <a:t>varhaiskasvattajille </a:t>
            </a:r>
            <a:r>
              <a:rPr lang="fi-FI" sz="2000" dirty="0"/>
              <a:t>työvälineeksi arjen helpottamiseksi ja sujumiseksi.  Opas koostuu sekä teoriatiedosta että käytännön vinkeistä</a:t>
            </a:r>
            <a:r>
              <a:rPr lang="fi-FI" sz="2000" dirty="0" smtClean="0"/>
              <a:t>. </a:t>
            </a:r>
            <a:r>
              <a:rPr lang="fi-FI" sz="2000" dirty="0"/>
              <a:t>Tavoitteena on, </a:t>
            </a:r>
            <a:r>
              <a:rPr lang="fi-FI" sz="2000" dirty="0" smtClean="0"/>
              <a:t>että juuri </a:t>
            </a:r>
            <a:r>
              <a:rPr lang="fi-FI" sz="2000" dirty="0" smtClean="0"/>
              <a:t>Te </a:t>
            </a:r>
            <a:r>
              <a:rPr lang="fi-FI" sz="2000" dirty="0" smtClean="0"/>
              <a:t>varhaiskasvatuksen työntekijät saisitte tietoa </a:t>
            </a:r>
            <a:r>
              <a:rPr lang="fi-FI" sz="2000" dirty="0"/>
              <a:t>maahanmuuttajataustaisista perheistä </a:t>
            </a:r>
            <a:r>
              <a:rPr lang="fi-FI" sz="2000" dirty="0" smtClean="0"/>
              <a:t>ja pystyisitte vielä paremmin huomioimaan heidän kulttuuritaustansa</a:t>
            </a:r>
            <a:r>
              <a:rPr lang="fi-FI" sz="2000" dirty="0"/>
              <a:t>. </a:t>
            </a:r>
            <a:endParaRPr lang="fi-FI" sz="2000" dirty="0" smtClean="0"/>
          </a:p>
          <a:p>
            <a:pPr marL="0" indent="0">
              <a:buNone/>
            </a:pPr>
            <a:r>
              <a:rPr lang="fi-FI" sz="2000" dirty="0" smtClean="0"/>
              <a:t>Etelä-Suomessa maahanmuuttajia on totuttu näkemään jo kauemman aikaa, </a:t>
            </a:r>
            <a:r>
              <a:rPr lang="fi-FI" sz="2000" dirty="0"/>
              <a:t>mutta esimerkiksi Seinäjoella maahanmuuttajia on paljon </a:t>
            </a:r>
            <a:r>
              <a:rPr lang="fi-FI" sz="2000" dirty="0" smtClean="0"/>
              <a:t>vähemmän -  kuitenkin Seinäjoella maahanmuuttajien lukumäärä  on kasvussa. </a:t>
            </a:r>
          </a:p>
          <a:p>
            <a:pPr marL="0" lvl="0" indent="0">
              <a:buClr>
                <a:prstClr val="black">
                  <a:lumMod val="75000"/>
                  <a:lumOff val="25000"/>
                </a:prstClr>
              </a:buClr>
              <a:buNone/>
            </a:pPr>
            <a:r>
              <a:rPr lang="fi-FI" sz="2000" dirty="0"/>
              <a:t>Opinnäytetyötä ovat </a:t>
            </a:r>
            <a:r>
              <a:rPr lang="fi-FI" sz="2000" dirty="0" smtClean="0"/>
              <a:t>tehneet Seinäjoen ammattikorkeakoulun </a:t>
            </a:r>
            <a:r>
              <a:rPr lang="fi-FI" sz="2000" dirty="0"/>
              <a:t>sosiaalialan opiskelijat </a:t>
            </a:r>
            <a:r>
              <a:rPr lang="fi-FI" sz="2000" b="1" dirty="0"/>
              <a:t>Mervi Turpeinen</a:t>
            </a:r>
            <a:r>
              <a:rPr lang="fi-FI" sz="2000" dirty="0"/>
              <a:t> ja </a:t>
            </a:r>
            <a:r>
              <a:rPr lang="fi-FI" sz="2000" b="1" dirty="0"/>
              <a:t>Riikka </a:t>
            </a:r>
            <a:r>
              <a:rPr lang="fi-FI" sz="2000" b="1" dirty="0" smtClean="0"/>
              <a:t>Sivula</a:t>
            </a:r>
            <a:r>
              <a:rPr lang="fi-FI" sz="2000" dirty="0" smtClean="0"/>
              <a:t>. </a:t>
            </a:r>
            <a:endParaRPr lang="fi-FI" sz="2000" dirty="0" smtClean="0"/>
          </a:p>
          <a:p>
            <a:pPr marL="0" lvl="0" indent="0">
              <a:buClr>
                <a:prstClr val="black">
                  <a:lumMod val="75000"/>
                  <a:lumOff val="25000"/>
                </a:prstClr>
              </a:buClr>
              <a:buNone/>
            </a:pPr>
            <a:endParaRPr lang="fi-FI" sz="2000" dirty="0"/>
          </a:p>
          <a:p>
            <a:pPr marL="0" lvl="0" indent="0">
              <a:buClr>
                <a:prstClr val="black">
                  <a:lumMod val="75000"/>
                  <a:lumOff val="25000"/>
                </a:prstClr>
              </a:buClr>
              <a:buNone/>
            </a:pPr>
            <a:r>
              <a:rPr lang="fi-FI" sz="1800" dirty="0" smtClean="0"/>
              <a:t>Lisätietoja </a:t>
            </a:r>
            <a:r>
              <a:rPr lang="fi-FI" sz="1800" dirty="0"/>
              <a:t>opinnäytetyön tekijöiltä:</a:t>
            </a:r>
          </a:p>
          <a:p>
            <a:pPr marL="0" lvl="0" indent="0">
              <a:buClr>
                <a:prstClr val="black">
                  <a:lumMod val="75000"/>
                  <a:lumOff val="25000"/>
                </a:prstClr>
              </a:buClr>
              <a:buNone/>
            </a:pPr>
            <a:r>
              <a:rPr lang="fi-FI" sz="1800" dirty="0"/>
              <a:t>Mervi Turpeinen, 040 821 4724, </a:t>
            </a:r>
            <a:r>
              <a:rPr lang="fi-FI" sz="1800" u="sng" dirty="0" err="1">
                <a:hlinkClick r:id="rId2"/>
              </a:rPr>
              <a:t>mervi.turpeinen@seamk.fi</a:t>
            </a:r>
            <a:r>
              <a:rPr lang="fi-FI" sz="1800" dirty="0"/>
              <a:t> </a:t>
            </a:r>
          </a:p>
          <a:p>
            <a:pPr marL="0" lvl="0" indent="0">
              <a:buClr>
                <a:prstClr val="black">
                  <a:lumMod val="75000"/>
                  <a:lumOff val="25000"/>
                </a:prstClr>
              </a:buClr>
              <a:buNone/>
            </a:pPr>
            <a:r>
              <a:rPr lang="fi-FI" sz="1800" dirty="0"/>
              <a:t>Riikka Sivula, 040 553 2312, </a:t>
            </a:r>
            <a:r>
              <a:rPr lang="fi-FI" sz="1800" u="sng" dirty="0" err="1">
                <a:hlinkClick r:id="rId3"/>
              </a:rPr>
              <a:t>riikka.sivula@seamk.fi</a:t>
            </a:r>
            <a:r>
              <a:rPr lang="fi-FI" sz="1800" dirty="0"/>
              <a:t> </a:t>
            </a:r>
          </a:p>
          <a:p>
            <a:pPr marL="0" lvl="0" indent="0">
              <a:buClr>
                <a:prstClr val="black">
                  <a:lumMod val="75000"/>
                  <a:lumOff val="25000"/>
                </a:prstClr>
              </a:buClr>
              <a:buNone/>
            </a:pPr>
            <a:r>
              <a:rPr lang="fi-FI" sz="1800" dirty="0"/>
              <a:t>Sosiaalialan tutkinto-ohjelma, Seinäjoen ammattikorkeakoulu </a:t>
            </a:r>
          </a:p>
          <a:p>
            <a:pPr marL="0" indent="0">
              <a:buNone/>
            </a:pPr>
            <a:endParaRPr lang="fi-FI" sz="2000" dirty="0"/>
          </a:p>
          <a:p>
            <a:pPr marL="0" indent="0">
              <a:buNone/>
            </a:pPr>
            <a:r>
              <a:rPr lang="fi-FI" sz="1100" dirty="0"/>
              <a:t> </a:t>
            </a:r>
          </a:p>
          <a:p>
            <a:pPr marL="0" indent="0">
              <a:buNone/>
            </a:pPr>
            <a:r>
              <a:rPr lang="fi-FI" sz="1100" dirty="0"/>
              <a:t> </a:t>
            </a:r>
          </a:p>
          <a:p>
            <a:r>
              <a:rPr lang="en-US" sz="700" dirty="0" smtClean="0"/>
              <a:t>Man </a:t>
            </a:r>
            <a:endParaRPr lang="en-US" sz="700" dirty="0"/>
          </a:p>
        </p:txBody>
      </p:sp>
      <p:sp>
        <p:nvSpPr>
          <p:cNvPr id="2" name="Otsikko 1"/>
          <p:cNvSpPr>
            <a:spLocks noGrp="1"/>
          </p:cNvSpPr>
          <p:nvPr>
            <p:ph type="title"/>
          </p:nvPr>
        </p:nvSpPr>
        <p:spPr>
          <a:xfrm>
            <a:off x="342900" y="539553"/>
            <a:ext cx="6172200" cy="960107"/>
          </a:xfrm>
        </p:spPr>
        <p:txBody>
          <a:bodyPr>
            <a:normAutofit/>
          </a:bodyPr>
          <a:lstStyle/>
          <a:p>
            <a:pPr algn="l"/>
            <a:r>
              <a:rPr lang="en-US" dirty="0" smtClean="0"/>
              <a:t>LUKIJALLE</a:t>
            </a:r>
            <a:endParaRPr lang="en-US" dirty="0"/>
          </a:p>
        </p:txBody>
      </p:sp>
      <p:sp>
        <p:nvSpPr>
          <p:cNvPr id="4" name="Dian numeron paikkamerkki 3"/>
          <p:cNvSpPr>
            <a:spLocks noGrp="1"/>
          </p:cNvSpPr>
          <p:nvPr>
            <p:ph type="sldNum" sz="quarter" idx="15"/>
          </p:nvPr>
        </p:nvSpPr>
        <p:spPr/>
        <p:txBody>
          <a:bodyPr/>
          <a:lstStyle/>
          <a:p>
            <a:fld id="{C2B32FB9-DDFE-4D97-97A8-352BCE90B82A}" type="slidenum">
              <a:rPr lang="en-US" smtClean="0"/>
              <a:t>2</a:t>
            </a:fld>
            <a:endParaRPr lang="en-US"/>
          </a:p>
        </p:txBody>
      </p:sp>
    </p:spTree>
    <p:extLst>
      <p:ext uri="{BB962C8B-B14F-4D97-AF65-F5344CB8AC3E}">
        <p14:creationId xmlns:p14="http://schemas.microsoft.com/office/powerpoint/2010/main" val="1247758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normAutofit fontScale="85000" lnSpcReduction="10000"/>
          </a:bodyPr>
          <a:lstStyle/>
          <a:p>
            <a:pPr marL="0" indent="0">
              <a:lnSpc>
                <a:spcPct val="150000"/>
              </a:lnSpc>
              <a:buNone/>
            </a:pPr>
            <a:r>
              <a:rPr lang="en-US" dirty="0" smtClean="0"/>
              <a:t>1 </a:t>
            </a:r>
            <a:r>
              <a:rPr lang="en-US" dirty="0" err="1" smtClean="0"/>
              <a:t>Käsitteistö</a:t>
            </a:r>
            <a:r>
              <a:rPr lang="en-US" dirty="0" smtClean="0"/>
              <a:t> </a:t>
            </a:r>
            <a:r>
              <a:rPr lang="en-US" dirty="0" err="1" smtClean="0"/>
              <a:t>pähkinänkuoressa</a:t>
            </a:r>
            <a:r>
              <a:rPr lang="en-US" dirty="0"/>
              <a:t>	</a:t>
            </a:r>
            <a:r>
              <a:rPr lang="en-US" dirty="0" smtClean="0"/>
              <a:t>	</a:t>
            </a:r>
            <a:r>
              <a:rPr lang="en-US" b="1" dirty="0"/>
              <a:t>5</a:t>
            </a:r>
            <a:endParaRPr lang="en-US" b="1" dirty="0" smtClean="0"/>
          </a:p>
          <a:p>
            <a:pPr marL="0" indent="0">
              <a:lnSpc>
                <a:spcPct val="150000"/>
              </a:lnSpc>
              <a:buNone/>
            </a:pPr>
            <a:r>
              <a:rPr lang="en-US" dirty="0" smtClean="0"/>
              <a:t>2 </a:t>
            </a:r>
            <a:r>
              <a:rPr lang="en-US" dirty="0" err="1" smtClean="0"/>
              <a:t>Monikulttuurinen</a:t>
            </a:r>
            <a:r>
              <a:rPr lang="en-US" dirty="0" smtClean="0"/>
              <a:t> </a:t>
            </a:r>
            <a:r>
              <a:rPr lang="en-US" dirty="0" err="1" smtClean="0"/>
              <a:t>pätevyys</a:t>
            </a:r>
            <a:r>
              <a:rPr lang="en-US" dirty="0" smtClean="0"/>
              <a:t>			9</a:t>
            </a:r>
            <a:endParaRPr lang="en-US" b="1" dirty="0" smtClean="0"/>
          </a:p>
          <a:p>
            <a:pPr marL="0" indent="0">
              <a:lnSpc>
                <a:spcPct val="150000"/>
              </a:lnSpc>
              <a:buNone/>
            </a:pPr>
            <a:r>
              <a:rPr lang="en-US" dirty="0" smtClean="0"/>
              <a:t>3 </a:t>
            </a:r>
            <a:r>
              <a:rPr lang="en-US" dirty="0" err="1" smtClean="0"/>
              <a:t>Ennakkoasenteet</a:t>
            </a:r>
            <a:r>
              <a:rPr lang="en-US" dirty="0" smtClean="0"/>
              <a:t>				</a:t>
            </a:r>
            <a:r>
              <a:rPr lang="en-US" b="1" dirty="0" smtClean="0"/>
              <a:t>12</a:t>
            </a:r>
          </a:p>
          <a:p>
            <a:pPr marL="0" indent="0">
              <a:lnSpc>
                <a:spcPct val="150000"/>
              </a:lnSpc>
              <a:buNone/>
            </a:pPr>
            <a:r>
              <a:rPr lang="en-US" dirty="0" smtClean="0"/>
              <a:t>4 </a:t>
            </a:r>
            <a:r>
              <a:rPr lang="en-US" dirty="0" err="1" smtClean="0"/>
              <a:t>Kulttuuritietoisuus</a:t>
            </a:r>
            <a:r>
              <a:rPr lang="en-US" dirty="0" smtClean="0"/>
              <a:t>		</a:t>
            </a:r>
            <a:r>
              <a:rPr lang="en-US" b="1" dirty="0"/>
              <a:t>	</a:t>
            </a:r>
            <a:r>
              <a:rPr lang="en-US" b="1" dirty="0" smtClean="0"/>
              <a:t>	15</a:t>
            </a:r>
          </a:p>
          <a:p>
            <a:pPr marL="0" indent="0">
              <a:lnSpc>
                <a:spcPct val="150000"/>
              </a:lnSpc>
              <a:buNone/>
            </a:pPr>
            <a:r>
              <a:rPr lang="en-US" dirty="0" smtClean="0"/>
              <a:t>5 </a:t>
            </a:r>
            <a:r>
              <a:rPr lang="en-US" dirty="0" err="1" smtClean="0"/>
              <a:t>Kasvattajan</a:t>
            </a:r>
            <a:r>
              <a:rPr lang="en-US" dirty="0" smtClean="0"/>
              <a:t> </a:t>
            </a:r>
            <a:r>
              <a:rPr lang="en-US" dirty="0" err="1" smtClean="0"/>
              <a:t>valmius</a:t>
            </a:r>
            <a:r>
              <a:rPr lang="en-US" dirty="0" smtClean="0"/>
              <a:t>				</a:t>
            </a:r>
            <a:r>
              <a:rPr lang="en-US" b="1" dirty="0" smtClean="0"/>
              <a:t>16</a:t>
            </a:r>
          </a:p>
          <a:p>
            <a:pPr marL="0" indent="0">
              <a:lnSpc>
                <a:spcPct val="150000"/>
              </a:lnSpc>
              <a:buNone/>
            </a:pPr>
            <a:r>
              <a:rPr lang="en-US" dirty="0" smtClean="0"/>
              <a:t>6 </a:t>
            </a:r>
            <a:r>
              <a:rPr lang="en-US" dirty="0" err="1" smtClean="0"/>
              <a:t>Monikulttuurinen</a:t>
            </a:r>
            <a:r>
              <a:rPr lang="en-US" dirty="0" smtClean="0"/>
              <a:t> </a:t>
            </a:r>
            <a:r>
              <a:rPr lang="en-US" dirty="0" err="1" smtClean="0"/>
              <a:t>varhaiskasvatus</a:t>
            </a:r>
            <a:r>
              <a:rPr lang="en-US" dirty="0" smtClean="0"/>
              <a:t>		19</a:t>
            </a:r>
            <a:endParaRPr lang="en-US" b="1" dirty="0" smtClean="0"/>
          </a:p>
          <a:p>
            <a:pPr marL="0" indent="0">
              <a:lnSpc>
                <a:spcPct val="150000"/>
              </a:lnSpc>
              <a:buNone/>
            </a:pPr>
            <a:r>
              <a:rPr lang="en-US" dirty="0"/>
              <a:t>7</a:t>
            </a:r>
            <a:r>
              <a:rPr lang="en-US" dirty="0" smtClean="0"/>
              <a:t> </a:t>
            </a:r>
            <a:r>
              <a:rPr lang="en-US" dirty="0" err="1" smtClean="0"/>
              <a:t>Maahanmuuttajalapsi</a:t>
            </a:r>
            <a:r>
              <a:rPr lang="en-US" dirty="0" smtClean="0"/>
              <a:t> </a:t>
            </a:r>
            <a:r>
              <a:rPr lang="en-US" dirty="0" err="1" smtClean="0"/>
              <a:t>päivähoidossa</a:t>
            </a:r>
            <a:r>
              <a:rPr lang="en-US" dirty="0" smtClean="0"/>
              <a:t>	</a:t>
            </a:r>
            <a:r>
              <a:rPr lang="en-US" b="1" dirty="0" smtClean="0"/>
              <a:t>20</a:t>
            </a:r>
          </a:p>
          <a:p>
            <a:pPr marL="0" indent="0">
              <a:lnSpc>
                <a:spcPct val="150000"/>
              </a:lnSpc>
              <a:buNone/>
            </a:pPr>
            <a:r>
              <a:rPr lang="en-US" dirty="0"/>
              <a:t>8</a:t>
            </a:r>
            <a:r>
              <a:rPr lang="en-US" dirty="0" smtClean="0"/>
              <a:t> </a:t>
            </a:r>
            <a:r>
              <a:rPr lang="en-US" dirty="0" err="1" smtClean="0"/>
              <a:t>Lapsen</a:t>
            </a:r>
            <a:r>
              <a:rPr lang="en-US" dirty="0" smtClean="0"/>
              <a:t> </a:t>
            </a:r>
            <a:r>
              <a:rPr lang="en-US" dirty="0" err="1" smtClean="0"/>
              <a:t>integroituminen</a:t>
            </a:r>
            <a:r>
              <a:rPr lang="en-US" dirty="0" smtClean="0"/>
              <a:t> </a:t>
            </a:r>
            <a:r>
              <a:rPr lang="en-US" dirty="0" err="1" smtClean="0"/>
              <a:t>ryhmään</a:t>
            </a:r>
            <a:r>
              <a:rPr lang="en-US" dirty="0" smtClean="0"/>
              <a:t>		22</a:t>
            </a:r>
            <a:endParaRPr lang="en-US" b="1" dirty="0" smtClean="0"/>
          </a:p>
          <a:p>
            <a:pPr marL="0" indent="0">
              <a:lnSpc>
                <a:spcPct val="150000"/>
              </a:lnSpc>
              <a:buNone/>
            </a:pPr>
            <a:r>
              <a:rPr lang="en-US" dirty="0"/>
              <a:t>9</a:t>
            </a:r>
            <a:r>
              <a:rPr lang="en-US" dirty="0" smtClean="0"/>
              <a:t> </a:t>
            </a:r>
            <a:r>
              <a:rPr lang="en-US" dirty="0" err="1" smtClean="0"/>
              <a:t>Tervehdyksiä</a:t>
            </a:r>
            <a:r>
              <a:rPr lang="en-US" dirty="0" smtClean="0"/>
              <a:t>					</a:t>
            </a:r>
            <a:r>
              <a:rPr lang="en-US" b="1" dirty="0" smtClean="0"/>
              <a:t>23</a:t>
            </a:r>
          </a:p>
          <a:p>
            <a:pPr marL="0" indent="0">
              <a:lnSpc>
                <a:spcPct val="150000"/>
              </a:lnSpc>
              <a:buNone/>
            </a:pPr>
            <a:r>
              <a:rPr lang="en-US" dirty="0" smtClean="0"/>
              <a:t>10 </a:t>
            </a:r>
            <a:r>
              <a:rPr lang="en-US" dirty="0" err="1" smtClean="0"/>
              <a:t>Päivähoidon</a:t>
            </a:r>
            <a:r>
              <a:rPr lang="en-US" dirty="0" smtClean="0"/>
              <a:t> </a:t>
            </a:r>
            <a:r>
              <a:rPr lang="en-US" dirty="0" err="1" smtClean="0"/>
              <a:t>aloitus</a:t>
            </a:r>
            <a:r>
              <a:rPr lang="en-US" dirty="0" smtClean="0"/>
              <a:t>				24</a:t>
            </a:r>
          </a:p>
          <a:p>
            <a:pPr marL="0" indent="0">
              <a:lnSpc>
                <a:spcPct val="150000"/>
              </a:lnSpc>
              <a:buNone/>
            </a:pPr>
            <a:r>
              <a:rPr lang="en-US" dirty="0" smtClean="0"/>
              <a:t>11 </a:t>
            </a:r>
            <a:r>
              <a:rPr lang="en-US" dirty="0" err="1" smtClean="0"/>
              <a:t>Aloituskeskustelu</a:t>
            </a:r>
            <a:r>
              <a:rPr lang="en-US" dirty="0" smtClean="0"/>
              <a:t> </a:t>
            </a:r>
            <a:r>
              <a:rPr lang="en-US" dirty="0" err="1" smtClean="0"/>
              <a:t>uuden</a:t>
            </a:r>
            <a:r>
              <a:rPr lang="en-US" dirty="0" smtClean="0"/>
              <a:t> </a:t>
            </a:r>
            <a:r>
              <a:rPr lang="en-US" dirty="0" err="1" smtClean="0"/>
              <a:t>perheen</a:t>
            </a:r>
            <a:r>
              <a:rPr lang="en-US" dirty="0" smtClean="0"/>
              <a:t> </a:t>
            </a:r>
            <a:r>
              <a:rPr lang="en-US" dirty="0" err="1" smtClean="0"/>
              <a:t>kanssa</a:t>
            </a:r>
            <a:r>
              <a:rPr lang="en-US" dirty="0" smtClean="0"/>
              <a:t>	26</a:t>
            </a:r>
          </a:p>
          <a:p>
            <a:pPr marL="0" indent="0">
              <a:lnSpc>
                <a:spcPct val="150000"/>
              </a:lnSpc>
              <a:buNone/>
            </a:pPr>
            <a:endParaRPr lang="en-US" dirty="0" smtClean="0"/>
          </a:p>
        </p:txBody>
      </p:sp>
      <p:sp>
        <p:nvSpPr>
          <p:cNvPr id="2" name="Otsikko 1"/>
          <p:cNvSpPr>
            <a:spLocks noGrp="1"/>
          </p:cNvSpPr>
          <p:nvPr>
            <p:ph type="title"/>
          </p:nvPr>
        </p:nvSpPr>
        <p:spPr/>
        <p:txBody>
          <a:bodyPr/>
          <a:lstStyle/>
          <a:p>
            <a:pPr algn="l"/>
            <a:r>
              <a:rPr lang="en-US" dirty="0" smtClean="0"/>
              <a:t>SISÄLTÖ</a:t>
            </a:r>
            <a:endParaRPr lang="en-US" dirty="0"/>
          </a:p>
        </p:txBody>
      </p:sp>
      <p:sp>
        <p:nvSpPr>
          <p:cNvPr id="4" name="Dian numeron paikkamerkki 3"/>
          <p:cNvSpPr>
            <a:spLocks noGrp="1"/>
          </p:cNvSpPr>
          <p:nvPr>
            <p:ph type="sldNum" sz="quarter" idx="15"/>
          </p:nvPr>
        </p:nvSpPr>
        <p:spPr/>
        <p:txBody>
          <a:bodyPr/>
          <a:lstStyle/>
          <a:p>
            <a:fld id="{C2B32FB9-DDFE-4D97-97A8-352BCE90B82A}" type="slidenum">
              <a:rPr lang="en-US" smtClean="0"/>
              <a:t>3</a:t>
            </a:fld>
            <a:endParaRPr lang="en-US"/>
          </a:p>
        </p:txBody>
      </p:sp>
    </p:spTree>
    <p:extLst>
      <p:ext uri="{BB962C8B-B14F-4D97-AF65-F5344CB8AC3E}">
        <p14:creationId xmlns:p14="http://schemas.microsoft.com/office/powerpoint/2010/main" val="755310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395536"/>
            <a:ext cx="6172200" cy="8280920"/>
          </a:xfrm>
        </p:spPr>
        <p:txBody>
          <a:bodyPr>
            <a:noAutofit/>
          </a:bodyPr>
          <a:lstStyle/>
          <a:p>
            <a:pPr marL="0" indent="0">
              <a:buNone/>
            </a:pPr>
            <a:r>
              <a:rPr lang="en-US" sz="2800" dirty="0" smtClean="0"/>
              <a:t>12 </a:t>
            </a:r>
            <a:r>
              <a:rPr lang="en-US" sz="2800" dirty="0" err="1" smtClean="0"/>
              <a:t>Käytännön</a:t>
            </a:r>
            <a:r>
              <a:rPr lang="en-US" sz="2800" dirty="0" smtClean="0"/>
              <a:t> </a:t>
            </a:r>
            <a:r>
              <a:rPr lang="en-US" sz="2800" dirty="0" err="1" smtClean="0"/>
              <a:t>tilanteet</a:t>
            </a:r>
            <a:r>
              <a:rPr lang="en-US" sz="2800" dirty="0" smtClean="0"/>
              <a:t>			31</a:t>
            </a:r>
          </a:p>
          <a:p>
            <a:pPr marL="0" indent="0">
              <a:buNone/>
            </a:pPr>
            <a:r>
              <a:rPr lang="en-US" sz="2800" dirty="0" smtClean="0"/>
              <a:t>13 </a:t>
            </a:r>
            <a:r>
              <a:rPr lang="en-US" sz="2800" dirty="0" err="1" smtClean="0"/>
              <a:t>Kielellisen</a:t>
            </a:r>
            <a:r>
              <a:rPr lang="en-US" sz="2800" dirty="0" smtClean="0"/>
              <a:t> </a:t>
            </a:r>
            <a:r>
              <a:rPr lang="en-US" sz="2800" dirty="0" err="1" smtClean="0"/>
              <a:t>kehityksen</a:t>
            </a:r>
            <a:r>
              <a:rPr lang="en-US" sz="2800" dirty="0" smtClean="0"/>
              <a:t> </a:t>
            </a:r>
            <a:r>
              <a:rPr lang="en-US" sz="2800" dirty="0" err="1" smtClean="0"/>
              <a:t>tukeminen</a:t>
            </a:r>
            <a:r>
              <a:rPr lang="en-US" sz="2800" dirty="0" smtClean="0"/>
              <a:t>	</a:t>
            </a:r>
            <a:r>
              <a:rPr lang="en-US" sz="2800" b="1" dirty="0" smtClean="0"/>
              <a:t>3</a:t>
            </a:r>
            <a:r>
              <a:rPr lang="en-US" sz="2800" b="1" dirty="0"/>
              <a:t>6</a:t>
            </a:r>
            <a:endParaRPr lang="en-US" sz="2800" b="1" dirty="0" smtClean="0"/>
          </a:p>
          <a:p>
            <a:pPr marL="0" indent="0">
              <a:buNone/>
            </a:pPr>
            <a:r>
              <a:rPr lang="en-US" sz="2800" dirty="0" smtClean="0"/>
              <a:t>14 </a:t>
            </a:r>
            <a:r>
              <a:rPr lang="en-US" sz="2800" dirty="0" err="1" smtClean="0"/>
              <a:t>Uskontokasvatus</a:t>
            </a:r>
            <a:r>
              <a:rPr lang="en-US" sz="2800" dirty="0" smtClean="0"/>
              <a:t>			38</a:t>
            </a:r>
          </a:p>
          <a:p>
            <a:pPr marL="0" indent="0">
              <a:buNone/>
            </a:pPr>
            <a:r>
              <a:rPr lang="en-US" sz="2800" dirty="0" smtClean="0"/>
              <a:t>15 </a:t>
            </a:r>
            <a:r>
              <a:rPr lang="en-US" sz="2800" dirty="0" err="1" smtClean="0"/>
              <a:t>Valtauskonnot</a:t>
            </a:r>
            <a:r>
              <a:rPr lang="en-US" sz="2800" dirty="0" smtClean="0"/>
              <a:t>				40</a:t>
            </a:r>
          </a:p>
          <a:p>
            <a:pPr marL="0" indent="0">
              <a:buNone/>
            </a:pPr>
            <a:r>
              <a:rPr lang="en-US" sz="2800" dirty="0" smtClean="0"/>
              <a:t>16 </a:t>
            </a:r>
            <a:r>
              <a:rPr lang="en-US" sz="2800" dirty="0" err="1" smtClean="0"/>
              <a:t>Haasteet</a:t>
            </a:r>
            <a:r>
              <a:rPr lang="en-US" sz="2800" dirty="0" smtClean="0"/>
              <a:t>					</a:t>
            </a:r>
            <a:r>
              <a:rPr lang="en-US" sz="2800" b="1" dirty="0" smtClean="0"/>
              <a:t>51</a:t>
            </a:r>
          </a:p>
          <a:p>
            <a:pPr marL="0" indent="0">
              <a:buNone/>
            </a:pPr>
            <a:r>
              <a:rPr lang="en-US" sz="2800" dirty="0" smtClean="0"/>
              <a:t>17 </a:t>
            </a:r>
            <a:r>
              <a:rPr lang="en-US" sz="2800" dirty="0" err="1" smtClean="0"/>
              <a:t>Käytännön</a:t>
            </a:r>
            <a:r>
              <a:rPr lang="en-US" sz="2800" dirty="0" smtClean="0"/>
              <a:t> </a:t>
            </a:r>
            <a:r>
              <a:rPr lang="en-US" sz="2800" dirty="0" err="1" smtClean="0"/>
              <a:t>tietoa</a:t>
            </a:r>
            <a:r>
              <a:rPr lang="en-US" sz="2800" dirty="0" smtClean="0"/>
              <a:t> 			</a:t>
            </a:r>
            <a:r>
              <a:rPr lang="en-US" sz="2800" b="1" dirty="0" smtClean="0"/>
              <a:t>53</a:t>
            </a:r>
          </a:p>
          <a:p>
            <a:pPr marL="0" indent="0">
              <a:buNone/>
            </a:pPr>
            <a:r>
              <a:rPr lang="en-US" sz="2800" dirty="0" smtClean="0"/>
              <a:t>18 </a:t>
            </a:r>
            <a:r>
              <a:rPr lang="en-US" sz="2800" dirty="0" err="1" smtClean="0"/>
              <a:t>Kirjallisuus</a:t>
            </a:r>
            <a:r>
              <a:rPr lang="en-US" sz="2800" dirty="0" smtClean="0"/>
              <a:t>				54</a:t>
            </a:r>
          </a:p>
          <a:p>
            <a:pPr marL="0" indent="0">
              <a:buNone/>
            </a:pPr>
            <a:r>
              <a:rPr lang="en-US" sz="2800" dirty="0" smtClean="0"/>
              <a:t>19 </a:t>
            </a:r>
            <a:r>
              <a:rPr lang="en-US" sz="2800" dirty="0" err="1" smtClean="0"/>
              <a:t>Lauluja</a:t>
            </a:r>
            <a:r>
              <a:rPr lang="en-US" sz="2800" dirty="0" smtClean="0"/>
              <a:t>					55</a:t>
            </a:r>
          </a:p>
          <a:p>
            <a:pPr marL="0" indent="0">
              <a:buNone/>
            </a:pPr>
            <a:r>
              <a:rPr lang="en-US" sz="2800" dirty="0" smtClean="0"/>
              <a:t>20 </a:t>
            </a:r>
            <a:r>
              <a:rPr lang="en-US" sz="2800" dirty="0" err="1" smtClean="0"/>
              <a:t>Materiaaleja</a:t>
            </a:r>
            <a:r>
              <a:rPr lang="en-US" sz="2800" dirty="0" smtClean="0"/>
              <a:t>				56</a:t>
            </a:r>
          </a:p>
          <a:p>
            <a:pPr marL="0" indent="0">
              <a:buNone/>
            </a:pPr>
            <a:r>
              <a:rPr lang="en-US" sz="2800" dirty="0" smtClean="0"/>
              <a:t>21 </a:t>
            </a:r>
            <a:r>
              <a:rPr lang="en-US" sz="2800" dirty="0" err="1" smtClean="0"/>
              <a:t>Vinkkejä</a:t>
            </a:r>
            <a:r>
              <a:rPr lang="en-US" sz="2800" dirty="0" smtClean="0"/>
              <a:t>					57</a:t>
            </a:r>
          </a:p>
          <a:p>
            <a:pPr marL="0" indent="0">
              <a:buNone/>
            </a:pPr>
            <a:r>
              <a:rPr lang="en-US" sz="2800" dirty="0" smtClean="0"/>
              <a:t>22 </a:t>
            </a:r>
            <a:r>
              <a:rPr lang="en-US" sz="2800" dirty="0" err="1" smtClean="0"/>
              <a:t>Sanasto</a:t>
            </a:r>
            <a:r>
              <a:rPr lang="en-US" sz="2800" dirty="0" smtClean="0"/>
              <a:t> </a:t>
            </a:r>
            <a:r>
              <a:rPr lang="en-US" sz="2800" dirty="0" err="1" smtClean="0"/>
              <a:t>vanhemmille</a:t>
            </a:r>
            <a:r>
              <a:rPr lang="en-US" sz="2800" dirty="0" smtClean="0"/>
              <a:t>		58</a:t>
            </a:r>
          </a:p>
          <a:p>
            <a:pPr marL="0" indent="0">
              <a:buNone/>
            </a:pPr>
            <a:r>
              <a:rPr lang="en-US" sz="2800" dirty="0" smtClean="0"/>
              <a:t>23 </a:t>
            </a:r>
            <a:r>
              <a:rPr lang="en-US" sz="2800" dirty="0" err="1" smtClean="0"/>
              <a:t>Tulkki</a:t>
            </a:r>
            <a:r>
              <a:rPr lang="en-US" sz="2800" dirty="0" smtClean="0"/>
              <a:t>- ja </a:t>
            </a:r>
            <a:r>
              <a:rPr lang="en-US" sz="2800" dirty="0" err="1" smtClean="0"/>
              <a:t>käännöspalvelut</a:t>
            </a:r>
            <a:r>
              <a:rPr lang="en-US" sz="2800" dirty="0" smtClean="0"/>
              <a:t>		64</a:t>
            </a:r>
            <a:endParaRPr lang="en-US" sz="2800" b="1" dirty="0"/>
          </a:p>
        </p:txBody>
      </p:sp>
      <p:sp>
        <p:nvSpPr>
          <p:cNvPr id="3" name="Dian numeron paikkamerkki 2"/>
          <p:cNvSpPr>
            <a:spLocks noGrp="1"/>
          </p:cNvSpPr>
          <p:nvPr>
            <p:ph type="sldNum" sz="quarter" idx="15"/>
          </p:nvPr>
        </p:nvSpPr>
        <p:spPr/>
        <p:txBody>
          <a:bodyPr/>
          <a:lstStyle/>
          <a:p>
            <a:fld id="{C2B32FB9-DDFE-4D97-97A8-352BCE90B82A}" type="slidenum">
              <a:rPr lang="en-US" smtClean="0"/>
              <a:t>4</a:t>
            </a:fld>
            <a:endParaRPr lang="en-US" dirty="0"/>
          </a:p>
        </p:txBody>
      </p:sp>
      <p:pic>
        <p:nvPicPr>
          <p:cNvPr id="1026" name="Picture 2" descr="C:\Users\Riikka Sivula\AppData\Local\Microsoft\Windows\Temporary Internet Files\Content.IE5\9YZ3611R\MC90005668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8880" y="6804248"/>
            <a:ext cx="1787652" cy="1687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324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isällön paikkamerkki 5"/>
          <p:cNvGraphicFramePr>
            <a:graphicFrameLocks noGrp="1"/>
          </p:cNvGraphicFramePr>
          <p:nvPr>
            <p:ph idx="1"/>
            <p:extLst>
              <p:ext uri="{D42A27DB-BD31-4B8C-83A1-F6EECF244321}">
                <p14:modId xmlns:p14="http://schemas.microsoft.com/office/powerpoint/2010/main" val="3425470838"/>
              </p:ext>
            </p:extLst>
          </p:nvPr>
        </p:nvGraphicFramePr>
        <p:xfrm>
          <a:off x="342900" y="1475656"/>
          <a:ext cx="6172200" cy="7272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tsikko 1"/>
          <p:cNvSpPr>
            <a:spLocks noGrp="1"/>
          </p:cNvSpPr>
          <p:nvPr>
            <p:ph type="title"/>
          </p:nvPr>
        </p:nvSpPr>
        <p:spPr>
          <a:xfrm>
            <a:off x="342900" y="179512"/>
            <a:ext cx="6172200" cy="936104"/>
          </a:xfrm>
        </p:spPr>
        <p:txBody>
          <a:bodyPr>
            <a:normAutofit fontScale="90000"/>
          </a:bodyPr>
          <a:lstStyle/>
          <a:p>
            <a:r>
              <a:rPr lang="en-US" sz="4000" dirty="0"/>
              <a:t>KÄSITTEISTÖ </a:t>
            </a:r>
            <a:r>
              <a:rPr lang="en-US" sz="2400" b="1" dirty="0"/>
              <a:t>PÄHKINÄNKUORESSA</a:t>
            </a:r>
            <a:endParaRPr lang="en-US" sz="1800" b="1" dirty="0"/>
          </a:p>
        </p:txBody>
      </p:sp>
      <p:pic>
        <p:nvPicPr>
          <p:cNvPr id="3076" name="Picture 4" descr="C:\Users\Riikka Sivula\AppData\Local\Microsoft\Windows\Temporary Internet Files\Content.IE5\JZ3MWQ28\MC900436041[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7261" y="7020272"/>
            <a:ext cx="2160831" cy="17435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5</a:t>
            </a:fld>
            <a:endParaRPr lang="en-US"/>
          </a:p>
        </p:txBody>
      </p:sp>
    </p:spTree>
    <p:extLst>
      <p:ext uri="{BB962C8B-B14F-4D97-AF65-F5344CB8AC3E}">
        <p14:creationId xmlns:p14="http://schemas.microsoft.com/office/powerpoint/2010/main" val="3197204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5"/>
          </p:nvPr>
        </p:nvSpPr>
        <p:spPr/>
        <p:txBody>
          <a:bodyPr/>
          <a:lstStyle/>
          <a:p>
            <a:fld id="{C2B32FB9-DDFE-4D97-97A8-352BCE90B82A}" type="slidenum">
              <a:rPr lang="en-US" smtClean="0"/>
              <a:t>6</a:t>
            </a:fld>
            <a:endParaRPr lang="en-US"/>
          </a:p>
        </p:txBody>
      </p:sp>
      <p:graphicFrame>
        <p:nvGraphicFramePr>
          <p:cNvPr id="5" name="Sisällön paikkamerkki 4"/>
          <p:cNvGraphicFramePr>
            <a:graphicFrameLocks noGrp="1"/>
          </p:cNvGraphicFramePr>
          <p:nvPr>
            <p:ph idx="1"/>
            <p:extLst>
              <p:ext uri="{D42A27DB-BD31-4B8C-83A1-F6EECF244321}">
                <p14:modId xmlns:p14="http://schemas.microsoft.com/office/powerpoint/2010/main" val="515754235"/>
              </p:ext>
            </p:extLst>
          </p:nvPr>
        </p:nvGraphicFramePr>
        <p:xfrm>
          <a:off x="342900" y="250825"/>
          <a:ext cx="6172200" cy="8497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Riikka Sivula\AppData\Local\Microsoft\Windows\Temporary Internet Files\Content.IE5\XKEW5OAQ\MC90035876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25144" y="755576"/>
            <a:ext cx="1719262" cy="18208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Riikka Sivula\AppData\Local\Microsoft\Windows\Temporary Internet Files\Content.IE5\9YZ3611R\MC900023389[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6450" y="5796136"/>
            <a:ext cx="1637690" cy="192755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iikka Sivula\AppData\Local\Microsoft\Windows\Temporary Internet Files\Content.IE5\U9PW5ELB\MM900300553[1].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236446" y="7584100"/>
            <a:ext cx="1504353" cy="1159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75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66193171"/>
              </p:ext>
            </p:extLst>
          </p:nvPr>
        </p:nvGraphicFramePr>
        <p:xfrm>
          <a:off x="342900" y="179512"/>
          <a:ext cx="6172200" cy="8784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789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656" y="7308304"/>
            <a:ext cx="1273081" cy="13316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an numeron paikkamerkki 1"/>
          <p:cNvSpPr>
            <a:spLocks noGrp="1"/>
          </p:cNvSpPr>
          <p:nvPr>
            <p:ph type="sldNum" sz="quarter" idx="15"/>
          </p:nvPr>
        </p:nvSpPr>
        <p:spPr/>
        <p:txBody>
          <a:bodyPr/>
          <a:lstStyle/>
          <a:p>
            <a:fld id="{C2B32FB9-DDFE-4D97-97A8-352BCE90B82A}" type="slidenum">
              <a:rPr lang="en-US" smtClean="0"/>
              <a:t>7</a:t>
            </a:fld>
            <a:endParaRPr lang="en-US"/>
          </a:p>
        </p:txBody>
      </p:sp>
    </p:spTree>
    <p:extLst>
      <p:ext uri="{BB962C8B-B14F-4D97-AF65-F5344CB8AC3E}">
        <p14:creationId xmlns:p14="http://schemas.microsoft.com/office/powerpoint/2010/main" val="804634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384370772"/>
              </p:ext>
            </p:extLst>
          </p:nvPr>
        </p:nvGraphicFramePr>
        <p:xfrm>
          <a:off x="342900" y="395289"/>
          <a:ext cx="6172200" cy="835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an numeron paikkamerkki 1"/>
          <p:cNvSpPr>
            <a:spLocks noGrp="1"/>
          </p:cNvSpPr>
          <p:nvPr>
            <p:ph type="sldNum" sz="quarter" idx="15"/>
          </p:nvPr>
        </p:nvSpPr>
        <p:spPr/>
        <p:txBody>
          <a:bodyPr/>
          <a:lstStyle/>
          <a:p>
            <a:fld id="{C2B32FB9-DDFE-4D97-97A8-352BCE90B82A}" type="slidenum">
              <a:rPr lang="en-US" smtClean="0"/>
              <a:t>8</a:t>
            </a:fld>
            <a:endParaRPr lang="en-US"/>
          </a:p>
        </p:txBody>
      </p:sp>
    </p:spTree>
    <p:extLst>
      <p:ext uri="{BB962C8B-B14F-4D97-AF65-F5344CB8AC3E}">
        <p14:creationId xmlns:p14="http://schemas.microsoft.com/office/powerpoint/2010/main" val="728059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p:txBody>
          <a:bodyPr/>
          <a:lstStyle/>
          <a:p>
            <a:r>
              <a:rPr lang="en-US" sz="4400" dirty="0"/>
              <a:t>MONIKULTTUURINEN PÄTEVYYS</a:t>
            </a:r>
            <a:endParaRPr lang="en-US" dirty="0"/>
          </a:p>
        </p:txBody>
      </p:sp>
      <p:graphicFrame>
        <p:nvGraphicFramePr>
          <p:cNvPr id="7" name="Sisällön paikkamerkki 6"/>
          <p:cNvGraphicFramePr>
            <a:graphicFrameLocks noGrp="1"/>
          </p:cNvGraphicFramePr>
          <p:nvPr>
            <p:ph idx="1"/>
            <p:extLst>
              <p:ext uri="{D42A27DB-BD31-4B8C-83A1-F6EECF244321}">
                <p14:modId xmlns:p14="http://schemas.microsoft.com/office/powerpoint/2010/main" val="2925322297"/>
              </p:ext>
            </p:extLst>
          </p:nvPr>
        </p:nvGraphicFramePr>
        <p:xfrm>
          <a:off x="342900" y="2032000"/>
          <a:ext cx="61722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C:\Users\Riikka Sivula\AppData\Local\Microsoft\Windows\Temporary Internet Files\Content.IE5\JZ3MWQ28\MC90007114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4917" y="5364088"/>
            <a:ext cx="2866931" cy="2627014"/>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9</a:t>
            </a:fld>
            <a:endParaRPr lang="en-US"/>
          </a:p>
        </p:txBody>
      </p:sp>
    </p:spTree>
    <p:extLst>
      <p:ext uri="{BB962C8B-B14F-4D97-AF65-F5344CB8AC3E}">
        <p14:creationId xmlns:p14="http://schemas.microsoft.com/office/powerpoint/2010/main" val="2106408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p:cNvGraphicFramePr>
            <a:graphicFrameLocks noGrp="1"/>
          </p:cNvGraphicFramePr>
          <p:nvPr>
            <p:ph idx="1"/>
            <p:extLst>
              <p:ext uri="{D42A27DB-BD31-4B8C-83A1-F6EECF244321}">
                <p14:modId xmlns:p14="http://schemas.microsoft.com/office/powerpoint/2010/main" val="4029246195"/>
              </p:ext>
            </p:extLst>
          </p:nvPr>
        </p:nvGraphicFramePr>
        <p:xfrm>
          <a:off x="342900" y="323528"/>
          <a:ext cx="6172200" cy="8820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ian numeron paikkamerkki 2"/>
          <p:cNvSpPr>
            <a:spLocks noGrp="1"/>
          </p:cNvSpPr>
          <p:nvPr>
            <p:ph type="sldNum" sz="quarter" idx="15"/>
          </p:nvPr>
        </p:nvSpPr>
        <p:spPr/>
        <p:txBody>
          <a:bodyPr/>
          <a:lstStyle/>
          <a:p>
            <a:fld id="{C2B32FB9-DDFE-4D97-97A8-352BCE90B82A}" type="slidenum">
              <a:rPr lang="en-US" smtClean="0"/>
              <a:t>10</a:t>
            </a:fld>
            <a:endParaRPr lang="en-US"/>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6912" y="3347864"/>
            <a:ext cx="1798638" cy="330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80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3774155919"/>
              </p:ext>
            </p:extLst>
          </p:nvPr>
        </p:nvGraphicFramePr>
        <p:xfrm>
          <a:off x="404664" y="179512"/>
          <a:ext cx="6192688" cy="896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4" name="Picture 2" descr="C:\Users\Riikka Sivula\AppData\Local\Microsoft\Windows\Temporary Internet Files\Content.IE5\XKEW5OAQ\MC90028173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29000" y="3107854"/>
            <a:ext cx="3204355" cy="1330444"/>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11</a:t>
            </a:fld>
            <a:endParaRPr lang="en-US"/>
          </a:p>
        </p:txBody>
      </p:sp>
    </p:spTree>
    <p:extLst>
      <p:ext uri="{BB962C8B-B14F-4D97-AF65-F5344CB8AC3E}">
        <p14:creationId xmlns:p14="http://schemas.microsoft.com/office/powerpoint/2010/main" val="3933803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342900" y="203200"/>
            <a:ext cx="6172200" cy="863600"/>
          </a:xfrm>
        </p:spPr>
        <p:txBody>
          <a:bodyPr/>
          <a:lstStyle/>
          <a:p>
            <a:r>
              <a:rPr lang="en-US" dirty="0" smtClean="0"/>
              <a:t>ENNAKKOASENTEET</a:t>
            </a:r>
            <a:endParaRPr lang="en-US"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2656" y="1475656"/>
            <a:ext cx="5897066" cy="25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56" y="4355976"/>
            <a:ext cx="288032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descr="C:\Users\Riikka Sivula\AppData\Local\Microsoft\Windows\Temporary Internet Files\Content.IE5\JZ3MWQ28\MC90041037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7351" y="3445100"/>
            <a:ext cx="1111250" cy="2308225"/>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12</a:t>
            </a:fld>
            <a:endParaRPr lang="en-US"/>
          </a:p>
        </p:txBody>
      </p:sp>
      <p:graphicFrame>
        <p:nvGraphicFramePr>
          <p:cNvPr id="4" name="Kaaviokuva 3"/>
          <p:cNvGraphicFramePr/>
          <p:nvPr>
            <p:extLst>
              <p:ext uri="{D42A27DB-BD31-4B8C-83A1-F6EECF244321}">
                <p14:modId xmlns:p14="http://schemas.microsoft.com/office/powerpoint/2010/main" val="3481554954"/>
              </p:ext>
            </p:extLst>
          </p:nvPr>
        </p:nvGraphicFramePr>
        <p:xfrm>
          <a:off x="3453717" y="4355976"/>
          <a:ext cx="3143635" cy="41725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21062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p:cNvGraphicFramePr>
            <a:graphicFrameLocks noGrp="1"/>
          </p:cNvGraphicFramePr>
          <p:nvPr>
            <p:ph idx="1"/>
            <p:extLst>
              <p:ext uri="{D42A27DB-BD31-4B8C-83A1-F6EECF244321}">
                <p14:modId xmlns:p14="http://schemas.microsoft.com/office/powerpoint/2010/main" val="182629777"/>
              </p:ext>
            </p:extLst>
          </p:nvPr>
        </p:nvGraphicFramePr>
        <p:xfrm>
          <a:off x="342900" y="251520"/>
          <a:ext cx="6172200" cy="8784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387" name="Picture 3" descr="C:\Users\Riikka Sivula\AppData\Local\Microsoft\Windows\Temporary Internet Files\Content.IE5\MBVUSTZ9\MC90019654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0648" y="7236296"/>
            <a:ext cx="1768450" cy="1794967"/>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13</a:t>
            </a:fld>
            <a:endParaRPr lang="en-US"/>
          </a:p>
        </p:txBody>
      </p:sp>
    </p:spTree>
    <p:extLst>
      <p:ext uri="{BB962C8B-B14F-4D97-AF65-F5344CB8AC3E}">
        <p14:creationId xmlns:p14="http://schemas.microsoft.com/office/powerpoint/2010/main" val="465145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4156" y="827584"/>
            <a:ext cx="616968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descr="C:\Users\Riikka Sivula\AppData\Local\Microsoft\Windows\Temporary Internet Files\Content.IE5\JZ3MWQ28\MC90005620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648" y="6228184"/>
            <a:ext cx="6300553" cy="2572177"/>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14</a:t>
            </a:fld>
            <a:endParaRPr lang="en-US"/>
          </a:p>
        </p:txBody>
      </p:sp>
    </p:spTree>
    <p:extLst>
      <p:ext uri="{BB962C8B-B14F-4D97-AF65-F5344CB8AC3E}">
        <p14:creationId xmlns:p14="http://schemas.microsoft.com/office/powerpoint/2010/main" val="1011139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42900" y="251520"/>
            <a:ext cx="6172200" cy="936104"/>
          </a:xfrm>
        </p:spPr>
        <p:txBody>
          <a:bodyPr/>
          <a:lstStyle/>
          <a:p>
            <a:r>
              <a:rPr lang="en-US" sz="3600" b="1" dirty="0" smtClean="0"/>
              <a:t>KULTTUURITIETOISUUS</a:t>
            </a:r>
            <a:endParaRPr lang="en-US" sz="3600" b="1" dirty="0"/>
          </a:p>
        </p:txBody>
      </p:sp>
      <p:sp>
        <p:nvSpPr>
          <p:cNvPr id="4" name="Sisällön paikkamerkki 3"/>
          <p:cNvSpPr>
            <a:spLocks noGrp="1"/>
          </p:cNvSpPr>
          <p:nvPr>
            <p:ph sz="half" idx="1"/>
          </p:nvPr>
        </p:nvSpPr>
        <p:spPr>
          <a:xfrm>
            <a:off x="274321" y="1043608"/>
            <a:ext cx="6251024" cy="7992888"/>
          </a:xfrm>
        </p:spPr>
        <p:txBody>
          <a:bodyPr>
            <a:normAutofit/>
          </a:bodyPr>
          <a:lstStyle/>
          <a:p>
            <a:pPr marL="0" lvl="0" indent="0">
              <a:buNone/>
            </a:pPr>
            <a:endParaRPr lang="fi-FI" sz="3600" i="1" dirty="0" smtClean="0"/>
          </a:p>
          <a:p>
            <a:pPr marL="0" lvl="0" indent="0">
              <a:buNone/>
            </a:pPr>
            <a:r>
              <a:rPr lang="fi-FI" sz="3600" i="1" dirty="0" smtClean="0"/>
              <a:t>Perheiden </a:t>
            </a:r>
            <a:r>
              <a:rPr lang="fi-FI" sz="3600" i="1" dirty="0"/>
              <a:t>yksilöllinen </a:t>
            </a:r>
            <a:r>
              <a:rPr lang="fi-FI" sz="3600" i="1" dirty="0" smtClean="0"/>
              <a:t>kohtaaminen</a:t>
            </a:r>
          </a:p>
          <a:p>
            <a:pPr marL="0" lvl="0" indent="0">
              <a:buNone/>
            </a:pPr>
            <a:endParaRPr lang="fi-FI" sz="3600" i="1" dirty="0"/>
          </a:p>
          <a:p>
            <a:pPr lvl="1"/>
            <a:r>
              <a:rPr lang="fi-FI" dirty="0"/>
              <a:t>Y</a:t>
            </a:r>
            <a:r>
              <a:rPr lang="fi-FI" sz="2400" dirty="0" smtClean="0"/>
              <a:t>leistietämys </a:t>
            </a:r>
            <a:r>
              <a:rPr lang="fi-FI" sz="2400" dirty="0"/>
              <a:t>eri </a:t>
            </a:r>
            <a:r>
              <a:rPr lang="fi-FI" sz="2400" dirty="0" smtClean="0"/>
              <a:t>kulttuureista</a:t>
            </a:r>
            <a:endParaRPr lang="fi-FI" sz="2400" dirty="0"/>
          </a:p>
          <a:p>
            <a:pPr lvl="1"/>
            <a:r>
              <a:rPr lang="fi-FI" dirty="0" smtClean="0"/>
              <a:t>Jokainen kulttuuri on omanlaisensa ja sitä kautta ainutlaatuinen</a:t>
            </a:r>
            <a:endParaRPr lang="fi-FI" sz="2400" dirty="0"/>
          </a:p>
          <a:p>
            <a:pPr lvl="1"/>
            <a:r>
              <a:rPr lang="fi-FI" dirty="0"/>
              <a:t>J</a:t>
            </a:r>
            <a:r>
              <a:rPr lang="fi-FI" sz="2400" dirty="0" smtClean="0"/>
              <a:t>okaisella </a:t>
            </a:r>
            <a:r>
              <a:rPr lang="fi-FI" sz="2400" dirty="0"/>
              <a:t>perheellä on omat tapansa ja arvonsa, joista on hyvä keskustella</a:t>
            </a:r>
          </a:p>
          <a:p>
            <a:pPr lvl="1"/>
            <a:r>
              <a:rPr lang="fi-FI" dirty="0"/>
              <a:t>S</a:t>
            </a:r>
            <a:r>
              <a:rPr lang="fi-FI" sz="2400" dirty="0" smtClean="0"/>
              <a:t>uomalaisen </a:t>
            </a:r>
            <a:r>
              <a:rPr lang="fi-FI" sz="2400" dirty="0"/>
              <a:t>yhteiskunnan palvelut ja varhaiskasvatuksen sisällöt ja tavoitteet voivat olla vieraita</a:t>
            </a:r>
          </a:p>
          <a:p>
            <a:pPr lvl="2"/>
            <a:r>
              <a:rPr lang="fi-FI" sz="2400" dirty="0" smtClean="0"/>
              <a:t>Asioiden </a:t>
            </a:r>
            <a:r>
              <a:rPr lang="fi-FI" sz="2400" dirty="0"/>
              <a:t>toistaminen ja kertaaminen</a:t>
            </a:r>
          </a:p>
          <a:p>
            <a:pPr marL="0" indent="0">
              <a:buNone/>
            </a:pPr>
            <a:endParaRPr lang="fi-FI" dirty="0"/>
          </a:p>
        </p:txBody>
      </p:sp>
      <p:pic>
        <p:nvPicPr>
          <p:cNvPr id="17410" name="Picture 2" descr="C:\Users\Riikka Sivula\AppData\Local\Microsoft\Windows\Temporary Internet Files\Content.IE5\V6Z9FQV1\MC90043505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8" y="7092280"/>
            <a:ext cx="6364138" cy="18383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2"/>
          </p:nvPr>
        </p:nvSpPr>
        <p:spPr/>
        <p:txBody>
          <a:bodyPr/>
          <a:lstStyle/>
          <a:p>
            <a:fld id="{C2B32FB9-DDFE-4D97-97A8-352BCE90B82A}" type="slidenum">
              <a:rPr lang="en-US" smtClean="0"/>
              <a:t>15</a:t>
            </a:fld>
            <a:endParaRPr lang="en-US"/>
          </a:p>
        </p:txBody>
      </p:sp>
    </p:spTree>
    <p:extLst>
      <p:ext uri="{BB962C8B-B14F-4D97-AF65-F5344CB8AC3E}">
        <p14:creationId xmlns:p14="http://schemas.microsoft.com/office/powerpoint/2010/main" val="17825304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32656" y="395536"/>
            <a:ext cx="6120680" cy="8496944"/>
          </a:xfrm>
        </p:spPr>
        <p:txBody>
          <a:bodyPr/>
          <a:lstStyle/>
          <a:p>
            <a:pPr marL="0" lvl="0" indent="0">
              <a:buClr>
                <a:prstClr val="black">
                  <a:lumMod val="75000"/>
                  <a:lumOff val="25000"/>
                </a:prstClr>
              </a:buClr>
              <a:buNone/>
            </a:pPr>
            <a:r>
              <a:rPr lang="fi-FI" sz="3200" i="1" dirty="0">
                <a:solidFill>
                  <a:prstClr val="black">
                    <a:lumMod val="75000"/>
                    <a:lumOff val="25000"/>
                  </a:prstClr>
                </a:solidFill>
              </a:rPr>
              <a:t>Erilaisuuden ymmärtäminen vaatii oman kulttuurin tuntemista ja </a:t>
            </a:r>
            <a:r>
              <a:rPr lang="fi-FI" sz="3200" i="1" dirty="0" smtClean="0">
                <a:solidFill>
                  <a:prstClr val="black">
                    <a:lumMod val="75000"/>
                    <a:lumOff val="25000"/>
                  </a:prstClr>
                </a:solidFill>
              </a:rPr>
              <a:t>tietämistä</a:t>
            </a:r>
          </a:p>
          <a:p>
            <a:pPr marL="0" lvl="0" indent="0">
              <a:buClr>
                <a:prstClr val="black">
                  <a:lumMod val="75000"/>
                  <a:lumOff val="25000"/>
                </a:prstClr>
              </a:buClr>
              <a:buNone/>
            </a:pPr>
            <a:endParaRPr lang="fi-FI" sz="3200" i="1" dirty="0">
              <a:solidFill>
                <a:prstClr val="black">
                  <a:lumMod val="75000"/>
                  <a:lumOff val="25000"/>
                </a:prstClr>
              </a:solidFill>
            </a:endParaRPr>
          </a:p>
          <a:p>
            <a:pPr lvl="1">
              <a:buClr>
                <a:prstClr val="black">
                  <a:lumMod val="75000"/>
                  <a:lumOff val="25000"/>
                </a:prstClr>
              </a:buClr>
            </a:pPr>
            <a:r>
              <a:rPr lang="fi-FI" sz="2000" dirty="0">
                <a:solidFill>
                  <a:prstClr val="black">
                    <a:lumMod val="75000"/>
                    <a:lumOff val="25000"/>
                  </a:prstClr>
                </a:solidFill>
              </a:rPr>
              <a:t>K</a:t>
            </a:r>
            <a:r>
              <a:rPr lang="fi-FI" sz="2000" dirty="0" smtClean="0">
                <a:solidFill>
                  <a:prstClr val="black">
                    <a:lumMod val="75000"/>
                    <a:lumOff val="25000"/>
                  </a:prstClr>
                </a:solidFill>
              </a:rPr>
              <a:t>ulttuurierot</a:t>
            </a:r>
            <a:r>
              <a:rPr lang="fi-FI" sz="2000" dirty="0">
                <a:solidFill>
                  <a:prstClr val="black">
                    <a:lumMod val="75000"/>
                    <a:lumOff val="25000"/>
                  </a:prstClr>
                </a:solidFill>
              </a:rPr>
              <a:t>, ja niiden syyt tulee tunnistaa</a:t>
            </a:r>
          </a:p>
          <a:p>
            <a:pPr lvl="1">
              <a:buClr>
                <a:prstClr val="black">
                  <a:lumMod val="75000"/>
                  <a:lumOff val="25000"/>
                </a:prstClr>
              </a:buClr>
            </a:pPr>
            <a:r>
              <a:rPr lang="fi-FI" sz="2000" dirty="0">
                <a:solidFill>
                  <a:prstClr val="black">
                    <a:lumMod val="75000"/>
                    <a:lumOff val="25000"/>
                  </a:prstClr>
                </a:solidFill>
              </a:rPr>
              <a:t>K</a:t>
            </a:r>
            <a:r>
              <a:rPr lang="fi-FI" sz="2000" dirty="0" smtClean="0">
                <a:solidFill>
                  <a:prstClr val="black">
                    <a:lumMod val="75000"/>
                    <a:lumOff val="25000"/>
                  </a:prstClr>
                </a:solidFill>
              </a:rPr>
              <a:t>ulttuurien </a:t>
            </a:r>
            <a:r>
              <a:rPr lang="fi-FI" sz="2000" dirty="0">
                <a:solidFill>
                  <a:prstClr val="black">
                    <a:lumMod val="75000"/>
                    <a:lumOff val="25000"/>
                  </a:prstClr>
                </a:solidFill>
              </a:rPr>
              <a:t>erilaisista piirteistä kannattaa keskustella ja kysyä avoimesti</a:t>
            </a:r>
          </a:p>
          <a:p>
            <a:pPr lvl="1">
              <a:buClr>
                <a:prstClr val="black">
                  <a:lumMod val="75000"/>
                  <a:lumOff val="25000"/>
                </a:prstClr>
              </a:buClr>
            </a:pPr>
            <a:r>
              <a:rPr lang="fi-FI" sz="2000" dirty="0">
                <a:solidFill>
                  <a:prstClr val="black">
                    <a:lumMod val="75000"/>
                    <a:lumOff val="25000"/>
                  </a:prstClr>
                </a:solidFill>
              </a:rPr>
              <a:t>H</a:t>
            </a:r>
            <a:r>
              <a:rPr lang="fi-FI" sz="2000" dirty="0" smtClean="0">
                <a:solidFill>
                  <a:prstClr val="black">
                    <a:lumMod val="75000"/>
                    <a:lumOff val="25000"/>
                  </a:prstClr>
                </a:solidFill>
              </a:rPr>
              <a:t>enkilöstön </a:t>
            </a:r>
            <a:r>
              <a:rPr lang="fi-FI" sz="2000" dirty="0">
                <a:solidFill>
                  <a:prstClr val="black">
                    <a:lumMod val="75000"/>
                    <a:lumOff val="25000"/>
                  </a:prstClr>
                </a:solidFill>
              </a:rPr>
              <a:t>luonteva suhtautuminen kulttuureita kohtaan helpottaa luottamuksen ja </a:t>
            </a:r>
            <a:r>
              <a:rPr lang="fi-FI" sz="2000" dirty="0" smtClean="0">
                <a:solidFill>
                  <a:prstClr val="black">
                    <a:lumMod val="75000"/>
                    <a:lumOff val="25000"/>
                  </a:prstClr>
                </a:solidFill>
              </a:rPr>
              <a:t>kasvatuskumppanuuden </a:t>
            </a:r>
            <a:r>
              <a:rPr lang="fi-FI" sz="2000" dirty="0">
                <a:solidFill>
                  <a:prstClr val="black">
                    <a:lumMod val="75000"/>
                    <a:lumOff val="25000"/>
                  </a:prstClr>
                </a:solidFill>
              </a:rPr>
              <a:t>rakentumista</a:t>
            </a:r>
          </a:p>
          <a:p>
            <a:pPr lvl="1">
              <a:buClr>
                <a:prstClr val="black">
                  <a:lumMod val="75000"/>
                  <a:lumOff val="25000"/>
                </a:prstClr>
              </a:buClr>
            </a:pPr>
            <a:r>
              <a:rPr lang="fi-FI" sz="2000" dirty="0">
                <a:solidFill>
                  <a:prstClr val="black">
                    <a:lumMod val="75000"/>
                    <a:lumOff val="25000"/>
                  </a:prstClr>
                </a:solidFill>
              </a:rPr>
              <a:t>V</a:t>
            </a:r>
            <a:r>
              <a:rPr lang="fi-FI" sz="2000" dirty="0" smtClean="0">
                <a:solidFill>
                  <a:prstClr val="black">
                    <a:lumMod val="75000"/>
                    <a:lumOff val="25000"/>
                  </a:prstClr>
                </a:solidFill>
              </a:rPr>
              <a:t>anhemmat </a:t>
            </a:r>
            <a:r>
              <a:rPr lang="fi-FI" sz="2000" dirty="0">
                <a:solidFill>
                  <a:prstClr val="black">
                    <a:lumMod val="75000"/>
                    <a:lumOff val="25000"/>
                  </a:prstClr>
                </a:solidFill>
              </a:rPr>
              <a:t>ovat oman kulttuurinsa asiantuntijoita</a:t>
            </a:r>
          </a:p>
          <a:p>
            <a:pPr lvl="1">
              <a:buClr>
                <a:prstClr val="black">
                  <a:lumMod val="75000"/>
                  <a:lumOff val="25000"/>
                </a:prstClr>
              </a:buClr>
            </a:pPr>
            <a:r>
              <a:rPr lang="fi-FI" sz="2000" dirty="0">
                <a:solidFill>
                  <a:prstClr val="black">
                    <a:lumMod val="75000"/>
                    <a:lumOff val="25000"/>
                  </a:prstClr>
                </a:solidFill>
              </a:rPr>
              <a:t>L</a:t>
            </a:r>
            <a:r>
              <a:rPr lang="fi-FI" sz="2000" dirty="0" smtClean="0">
                <a:solidFill>
                  <a:prstClr val="black">
                    <a:lumMod val="75000"/>
                    <a:lumOff val="25000"/>
                  </a:prstClr>
                </a:solidFill>
              </a:rPr>
              <a:t>apsen </a:t>
            </a:r>
            <a:r>
              <a:rPr lang="fi-FI" sz="2000" dirty="0">
                <a:solidFill>
                  <a:prstClr val="black">
                    <a:lumMod val="75000"/>
                    <a:lumOff val="25000"/>
                  </a:prstClr>
                </a:solidFill>
              </a:rPr>
              <a:t>henkilökohtainen varhaiskasvatussuunnitelma turvaa sen, että lapsen ääni kuullaan ja vanhempien toiveet otetaan huomioon</a:t>
            </a:r>
          </a:p>
          <a:p>
            <a:pPr lvl="1">
              <a:buClr>
                <a:prstClr val="black">
                  <a:lumMod val="75000"/>
                  <a:lumOff val="25000"/>
                </a:prstClr>
              </a:buClr>
            </a:pPr>
            <a:r>
              <a:rPr lang="fi-FI" sz="2000" dirty="0">
                <a:solidFill>
                  <a:prstClr val="black">
                    <a:lumMod val="75000"/>
                    <a:lumOff val="25000"/>
                  </a:prstClr>
                </a:solidFill>
              </a:rPr>
              <a:t>L</a:t>
            </a:r>
            <a:r>
              <a:rPr lang="fi-FI" sz="2000" dirty="0" smtClean="0">
                <a:solidFill>
                  <a:prstClr val="black">
                    <a:lumMod val="75000"/>
                    <a:lumOff val="25000"/>
                  </a:prstClr>
                </a:solidFill>
              </a:rPr>
              <a:t>asta </a:t>
            </a:r>
            <a:r>
              <a:rPr lang="fi-FI" sz="2000" dirty="0">
                <a:solidFill>
                  <a:prstClr val="black">
                    <a:lumMod val="75000"/>
                    <a:lumOff val="25000"/>
                  </a:prstClr>
                </a:solidFill>
              </a:rPr>
              <a:t>opetetaan ja kasvatetaan kunnioittamaan erilaisuutta, liittyipä ne sitten ihonväriin, uskontoon, kieleen tai vammaisuuteen</a:t>
            </a:r>
          </a:p>
          <a:p>
            <a:pPr lvl="0">
              <a:buClr>
                <a:prstClr val="black">
                  <a:lumMod val="75000"/>
                  <a:lumOff val="25000"/>
                </a:prstClr>
              </a:buClr>
            </a:pPr>
            <a:endParaRPr lang="en-US" sz="500" dirty="0">
              <a:solidFill>
                <a:prstClr val="black">
                  <a:lumMod val="75000"/>
                  <a:lumOff val="25000"/>
                </a:prstClr>
              </a:solidFill>
            </a:endParaRPr>
          </a:p>
          <a:p>
            <a:endParaRPr lang="en-US" dirty="0"/>
          </a:p>
        </p:txBody>
      </p:sp>
      <p:sp>
        <p:nvSpPr>
          <p:cNvPr id="2" name="Dian numeron paikkamerkki 1"/>
          <p:cNvSpPr>
            <a:spLocks noGrp="1"/>
          </p:cNvSpPr>
          <p:nvPr>
            <p:ph type="sldNum" sz="quarter" idx="15"/>
          </p:nvPr>
        </p:nvSpPr>
        <p:spPr/>
        <p:txBody>
          <a:bodyPr/>
          <a:lstStyle/>
          <a:p>
            <a:fld id="{C2B32FB9-DDFE-4D97-97A8-352BCE90B82A}" type="slidenum">
              <a:rPr lang="en-US" smtClean="0"/>
              <a:t>16</a:t>
            </a:fld>
            <a:endParaRPr lang="en-US"/>
          </a:p>
        </p:txBody>
      </p:sp>
      <p:pic>
        <p:nvPicPr>
          <p:cNvPr id="1026" name="Picture 2" descr="C:\Users\Riikka Sivula\AppData\Local\Microsoft\Windows\Temporary Internet Files\Content.IE5\G706G8T3\MP90044906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696" y="7323200"/>
            <a:ext cx="5688632" cy="17281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5072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486150443"/>
              </p:ext>
            </p:extLst>
          </p:nvPr>
        </p:nvGraphicFramePr>
        <p:xfrm>
          <a:off x="410045" y="1474166"/>
          <a:ext cx="6172200" cy="871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1" name="Picture 3" descr="C:\Users\Riikka Sivula\AppData\Local\Microsoft\Windows\Temporary Internet Files\Content.IE5\JPF0FN0I\MC900229039[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95536"/>
            <a:ext cx="2564904" cy="4248472"/>
          </a:xfrm>
          <a:prstGeom prst="rect">
            <a:avLst/>
          </a:prstGeom>
          <a:noFill/>
          <a:extLst>
            <a:ext uri="{909E8E84-426E-40DD-AFC4-6F175D3DCCD1}">
              <a14:hiddenFill xmlns:a14="http://schemas.microsoft.com/office/drawing/2010/main">
                <a:solidFill>
                  <a:srgbClr val="FFFFFF"/>
                </a:solidFill>
              </a14:hiddenFill>
            </a:ext>
          </a:extLst>
        </p:spPr>
      </p:pic>
      <p:sp>
        <p:nvSpPr>
          <p:cNvPr id="6" name="Dian numeron paikkamerkki 5"/>
          <p:cNvSpPr>
            <a:spLocks noGrp="1"/>
          </p:cNvSpPr>
          <p:nvPr>
            <p:ph type="sldNum" sz="quarter" idx="15"/>
          </p:nvPr>
        </p:nvSpPr>
        <p:spPr/>
        <p:txBody>
          <a:bodyPr/>
          <a:lstStyle/>
          <a:p>
            <a:fld id="{C2B32FB9-DDFE-4D97-97A8-352BCE90B82A}" type="slidenum">
              <a:rPr lang="en-US" smtClean="0"/>
              <a:t>17</a:t>
            </a:fld>
            <a:endParaRPr lang="en-US"/>
          </a:p>
        </p:txBody>
      </p:sp>
    </p:spTree>
    <p:extLst>
      <p:ext uri="{BB962C8B-B14F-4D97-AF65-F5344CB8AC3E}">
        <p14:creationId xmlns:p14="http://schemas.microsoft.com/office/powerpoint/2010/main" val="2676080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044371715"/>
              </p:ext>
            </p:extLst>
          </p:nvPr>
        </p:nvGraphicFramePr>
        <p:xfrm>
          <a:off x="404664" y="1187624"/>
          <a:ext cx="6172200" cy="769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tsikko 1"/>
          <p:cNvSpPr>
            <a:spLocks noGrp="1"/>
          </p:cNvSpPr>
          <p:nvPr>
            <p:ph type="title"/>
          </p:nvPr>
        </p:nvSpPr>
        <p:spPr>
          <a:xfrm>
            <a:off x="342900" y="0"/>
            <a:ext cx="6172200" cy="1043608"/>
          </a:xfrm>
        </p:spPr>
        <p:txBody>
          <a:bodyPr/>
          <a:lstStyle/>
          <a:p>
            <a:pPr algn="l"/>
            <a:r>
              <a:rPr lang="en-US" sz="3600" dirty="0" smtClean="0"/>
              <a:t>KASVATTAJAN VALMIUS</a:t>
            </a:r>
            <a:endParaRPr lang="en-US" sz="3600" dirty="0"/>
          </a:p>
        </p:txBody>
      </p:sp>
      <p:pic>
        <p:nvPicPr>
          <p:cNvPr id="19458" name="Picture 2" descr="C:\Users\Riikka Sivula\AppData\Local\Microsoft\Windows\Temporary Internet Files\Content.IE5\V6Z9FQV1\MC90043044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2696" y="1403647"/>
            <a:ext cx="878111" cy="864098"/>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Riikka Sivula\AppData\Local\Microsoft\Windows\Temporary Internet Files\Content.IE5\I9CD2L4E\MC900405768[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375" y="2987823"/>
            <a:ext cx="814432" cy="1054585"/>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C:\Users\Riikka Sivula\AppData\Local\Microsoft\Windows\Temporary Internet Files\Content.IE5\JZ3MWQ28\MC900438221[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04" y="4408237"/>
            <a:ext cx="1245773" cy="1243707"/>
          </a:xfrm>
          <a:prstGeom prst="rect">
            <a:avLst/>
          </a:prstGeom>
          <a:noFill/>
          <a:extLst>
            <a:ext uri="{909E8E84-426E-40DD-AFC4-6F175D3DCCD1}">
              <a14:hiddenFill xmlns:a14="http://schemas.microsoft.com/office/drawing/2010/main">
                <a:solidFill>
                  <a:srgbClr val="FFFFFF"/>
                </a:solidFill>
              </a14:hiddenFill>
            </a:ext>
          </a:extLst>
        </p:spPr>
      </p:pic>
      <p:pic>
        <p:nvPicPr>
          <p:cNvPr id="19461" name="Picture 5" descr="C:\Users\Riikka Sivula\AppData\Local\Microsoft\Windows\Temporary Internet Files\Content.IE5\I9CD2L4E\MP900427809[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7496" y="6185829"/>
            <a:ext cx="1312187" cy="967738"/>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C:\Users\Riikka Sivula\AppData\Local\Microsoft\Windows\Temporary Internet Files\Content.IE5\XKEW5OAQ\MC900297141[1].wm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2294" y="7740352"/>
            <a:ext cx="1314183" cy="881030"/>
          </a:xfrm>
          <a:prstGeom prst="rect">
            <a:avLst/>
          </a:prstGeom>
          <a:noFill/>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18</a:t>
            </a:fld>
            <a:endParaRPr lang="en-US"/>
          </a:p>
        </p:txBody>
      </p:sp>
    </p:spTree>
    <p:extLst>
      <p:ext uri="{BB962C8B-B14F-4D97-AF65-F5344CB8AC3E}">
        <p14:creationId xmlns:p14="http://schemas.microsoft.com/office/powerpoint/2010/main" val="635051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029727827"/>
              </p:ext>
            </p:extLst>
          </p:nvPr>
        </p:nvGraphicFramePr>
        <p:xfrm>
          <a:off x="342900" y="2032000"/>
          <a:ext cx="61722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tsikko 1"/>
          <p:cNvSpPr>
            <a:spLocks noGrp="1"/>
          </p:cNvSpPr>
          <p:nvPr>
            <p:ph type="title"/>
          </p:nvPr>
        </p:nvSpPr>
        <p:spPr>
          <a:xfrm>
            <a:off x="342900" y="179512"/>
            <a:ext cx="6172200" cy="1296144"/>
          </a:xfrm>
        </p:spPr>
        <p:txBody>
          <a:bodyPr/>
          <a:lstStyle/>
          <a:p>
            <a:r>
              <a:rPr lang="en-US" sz="3600" dirty="0" smtClean="0"/>
              <a:t>MONIKULTTUURINEN VARHAISKASVATUS</a:t>
            </a:r>
            <a:endParaRPr lang="en-US" sz="3600" dirty="0"/>
          </a:p>
        </p:txBody>
      </p:sp>
      <p:pic>
        <p:nvPicPr>
          <p:cNvPr id="20482" name="Picture 2" descr="C:\Users\Riikka Sivula\AppData\Local\Microsoft\Windows\Temporary Internet Files\Content.IE5\JPF0FN0I\MM900283014[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149080" y="971600"/>
            <a:ext cx="2803376" cy="2803376"/>
          </a:xfrm>
          <a:prstGeom prst="rect">
            <a:avLst/>
          </a:prstGeom>
          <a:noFill/>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19</a:t>
            </a:fld>
            <a:endParaRPr lang="en-US"/>
          </a:p>
        </p:txBody>
      </p:sp>
    </p:spTree>
    <p:extLst>
      <p:ext uri="{BB962C8B-B14F-4D97-AF65-F5344CB8AC3E}">
        <p14:creationId xmlns:p14="http://schemas.microsoft.com/office/powerpoint/2010/main" val="722106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a:xfrm>
            <a:off x="342900" y="1259633"/>
            <a:ext cx="6172200" cy="6908587"/>
          </a:xfrm>
        </p:spPr>
        <p:txBody>
          <a:bodyPr/>
          <a:lstStyle/>
          <a:p>
            <a:pPr marL="0" indent="0">
              <a:buNone/>
            </a:pPr>
            <a:endParaRPr lang="fi-FI" sz="2000" dirty="0"/>
          </a:p>
          <a:p>
            <a:pPr marL="0" indent="0">
              <a:buNone/>
            </a:pPr>
            <a:endParaRPr lang="fi-FI" sz="2000" dirty="0" smtClean="0"/>
          </a:p>
          <a:p>
            <a:pPr marL="0" indent="0">
              <a:buNone/>
            </a:pPr>
            <a:endParaRPr lang="fi-FI" sz="2000" dirty="0"/>
          </a:p>
          <a:p>
            <a:pPr lvl="0">
              <a:buFont typeface="Wingdings" panose="05000000000000000000" pitchFamily="2" charset="2"/>
              <a:buChar char="v"/>
            </a:pPr>
            <a:endParaRPr lang="fi-FI" sz="2000" dirty="0" smtClean="0"/>
          </a:p>
          <a:p>
            <a:pPr lvl="0">
              <a:buFont typeface="Wingdings" panose="05000000000000000000" pitchFamily="2" charset="2"/>
              <a:buChar char="v"/>
            </a:pPr>
            <a:r>
              <a:rPr lang="fi-FI" sz="2400" dirty="0" smtClean="0"/>
              <a:t>Tiedostaa </a:t>
            </a:r>
            <a:r>
              <a:rPr lang="fi-FI" sz="2400" dirty="0"/>
              <a:t>omat ennakkokäsitykset, pelot, haasteet ja vahvuudet</a:t>
            </a:r>
          </a:p>
          <a:p>
            <a:pPr lvl="0">
              <a:buFont typeface="Wingdings" panose="05000000000000000000" pitchFamily="2" charset="2"/>
              <a:buChar char="v"/>
            </a:pPr>
            <a:r>
              <a:rPr lang="fi-FI" sz="2400" dirty="0"/>
              <a:t>Miten tukea monikulttuurisuutta ryhmässä?</a:t>
            </a:r>
          </a:p>
          <a:p>
            <a:pPr marL="0" indent="0">
              <a:buNone/>
            </a:pPr>
            <a:endParaRPr lang="fi-FI" sz="2000" dirty="0"/>
          </a:p>
          <a:p>
            <a:endParaRPr lang="en-US" dirty="0"/>
          </a:p>
        </p:txBody>
      </p:sp>
      <p:sp>
        <p:nvSpPr>
          <p:cNvPr id="2" name="Otsikko 1"/>
          <p:cNvSpPr>
            <a:spLocks noGrp="1"/>
          </p:cNvSpPr>
          <p:nvPr>
            <p:ph type="title"/>
          </p:nvPr>
        </p:nvSpPr>
        <p:spPr>
          <a:xfrm>
            <a:off x="416372" y="395536"/>
            <a:ext cx="6182444" cy="792088"/>
          </a:xfrm>
        </p:spPr>
        <p:txBody>
          <a:bodyPr>
            <a:noAutofit/>
          </a:bodyPr>
          <a:lstStyle/>
          <a:p>
            <a:pPr algn="l"/>
            <a:r>
              <a:rPr lang="en-US" sz="2800" b="1" dirty="0" smtClean="0">
                <a:cs typeface="Arial" panose="020B0604020202020204" pitchFamily="34" charset="0"/>
              </a:rPr>
              <a:t>MAAHANMUUTTAJALAPSI PÄIVÄHOIDOSSA</a:t>
            </a:r>
            <a:endParaRPr lang="en-US" sz="2800" b="1" dirty="0">
              <a:cs typeface="Arial" panose="020B0604020202020204" pitchFamily="34" charset="0"/>
            </a:endParaRPr>
          </a:p>
        </p:txBody>
      </p:sp>
      <p:graphicFrame>
        <p:nvGraphicFramePr>
          <p:cNvPr id="3" name="Kaaviokuva 2"/>
          <p:cNvGraphicFramePr/>
          <p:nvPr>
            <p:extLst>
              <p:ext uri="{D42A27DB-BD31-4B8C-83A1-F6EECF244321}">
                <p14:modId xmlns:p14="http://schemas.microsoft.com/office/powerpoint/2010/main" val="1123486535"/>
              </p:ext>
            </p:extLst>
          </p:nvPr>
        </p:nvGraphicFramePr>
        <p:xfrm>
          <a:off x="326944" y="1475656"/>
          <a:ext cx="6408712" cy="122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07" name="Picture 3" descr="C:\Users\Riikka Sivula\AppData\Local\Microsoft\Windows\Temporary Internet Files\Content.IE5\7ZTHOU3T\MC90028997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12776" y="5220072"/>
            <a:ext cx="4189636" cy="33003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20</a:t>
            </a:fld>
            <a:endParaRPr lang="en-US"/>
          </a:p>
        </p:txBody>
      </p:sp>
    </p:spTree>
    <p:extLst>
      <p:ext uri="{BB962C8B-B14F-4D97-AF65-F5344CB8AC3E}">
        <p14:creationId xmlns:p14="http://schemas.microsoft.com/office/powerpoint/2010/main" val="6712524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595602485"/>
              </p:ext>
            </p:extLst>
          </p:nvPr>
        </p:nvGraphicFramePr>
        <p:xfrm>
          <a:off x="342900" y="395289"/>
          <a:ext cx="6172200" cy="7273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530" name="Picture 2" descr="C:\Users\Riikka Sivula\AppData\Local\Microsoft\Windows\Temporary Internet Files\Content.IE5\JPF0FN0I\MC90023529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97152" y="2411760"/>
            <a:ext cx="1824038" cy="1557338"/>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C:\Users\Riikka Sivula\AppData\Local\Microsoft\Windows\Temporary Internet Files\Content.IE5\MBVUSTZ9\MC900056959[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4664" y="7316118"/>
            <a:ext cx="1873250" cy="1333500"/>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21</a:t>
            </a:fld>
            <a:endParaRPr lang="en-US"/>
          </a:p>
        </p:txBody>
      </p:sp>
    </p:spTree>
    <p:extLst>
      <p:ext uri="{BB962C8B-B14F-4D97-AF65-F5344CB8AC3E}">
        <p14:creationId xmlns:p14="http://schemas.microsoft.com/office/powerpoint/2010/main" val="24830707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2133602"/>
            <a:ext cx="6172200" cy="6758879"/>
          </a:xfrm>
        </p:spPr>
        <p:txBody>
          <a:bodyPr>
            <a:normAutofit/>
          </a:bodyPr>
          <a:lstStyle/>
          <a:p>
            <a:pPr lvl="0">
              <a:buFont typeface="Wingdings" panose="05000000000000000000" pitchFamily="2" charset="2"/>
              <a:buChar char="v"/>
            </a:pPr>
            <a:r>
              <a:rPr lang="fi-FI" sz="2400" dirty="0"/>
              <a:t>Ennen lapsen tuloa keskustellaan lapsiryhmän kanssa, ja kerrotaan kuka on tulossa ryhmään</a:t>
            </a:r>
          </a:p>
          <a:p>
            <a:pPr lvl="0">
              <a:buFont typeface="Wingdings" panose="05000000000000000000" pitchFamily="2" charset="2"/>
              <a:buChar char="v"/>
            </a:pPr>
            <a:r>
              <a:rPr lang="fi-FI" sz="2400" dirty="0"/>
              <a:t>Vastataan lapsiryhmän kysymyksiin esimerkiksi lapsen kotimaasta, kielestä ja kulttuurista</a:t>
            </a:r>
          </a:p>
          <a:p>
            <a:pPr lvl="1"/>
            <a:r>
              <a:rPr lang="fi-FI" sz="1600" dirty="0" smtClean="0"/>
              <a:t>Lapsiryhmän </a:t>
            </a:r>
            <a:r>
              <a:rPr lang="fi-FI" sz="1600" dirty="0"/>
              <a:t>kanssa voi opetella tervehtimään uuden lapsen </a:t>
            </a:r>
            <a:r>
              <a:rPr lang="fi-FI" sz="1600" dirty="0" smtClean="0"/>
              <a:t>kielellä </a:t>
            </a:r>
            <a:endParaRPr lang="fi-FI" sz="1600" dirty="0"/>
          </a:p>
          <a:p>
            <a:pPr lvl="0">
              <a:buFont typeface="Wingdings" panose="05000000000000000000" pitchFamily="2" charset="2"/>
              <a:buChar char="v"/>
            </a:pPr>
            <a:r>
              <a:rPr lang="fi-FI" sz="2400" dirty="0"/>
              <a:t>Lapsien kanssa on hyvä keskustella erilaisuudesta, ja sen </a:t>
            </a:r>
            <a:r>
              <a:rPr lang="fi-FI" sz="2400" dirty="0" smtClean="0"/>
              <a:t>hyväksymisestä</a:t>
            </a:r>
          </a:p>
          <a:p>
            <a:pPr lvl="1">
              <a:buFont typeface="Arial" panose="020B0604020202020204" pitchFamily="34" charset="0"/>
              <a:buChar char="•"/>
            </a:pPr>
            <a:r>
              <a:rPr lang="fi-FI" sz="1400" dirty="0" smtClean="0"/>
              <a:t> </a:t>
            </a:r>
            <a:r>
              <a:rPr lang="fi-FI" sz="1600" dirty="0" smtClean="0"/>
              <a:t>Tunne- tai nallekortit</a:t>
            </a:r>
            <a:r>
              <a:rPr lang="fi-FI" sz="2200" dirty="0"/>
              <a:t>	</a:t>
            </a:r>
          </a:p>
          <a:p>
            <a:pPr lvl="0">
              <a:buFont typeface="Wingdings" panose="05000000000000000000" pitchFamily="2" charset="2"/>
              <a:buChar char="v"/>
            </a:pPr>
            <a:r>
              <a:rPr lang="fi-FI" sz="2400" dirty="0"/>
              <a:t>Lapsen sopeutumiseen auttaa hänelle tutut asiat, kuten esimerkiksi musiikki ja peruskäsitteitä lapsen kielellä</a:t>
            </a:r>
          </a:p>
          <a:p>
            <a:pPr lvl="1"/>
            <a:r>
              <a:rPr lang="fi-FI" sz="1600" dirty="0"/>
              <a:t>Kuvien hyödyntäminen siirtymätilanteissa</a:t>
            </a:r>
          </a:p>
          <a:p>
            <a:endParaRPr lang="en-US" dirty="0"/>
          </a:p>
        </p:txBody>
      </p:sp>
      <p:sp>
        <p:nvSpPr>
          <p:cNvPr id="2" name="Otsikko 1"/>
          <p:cNvSpPr>
            <a:spLocks noGrp="1"/>
          </p:cNvSpPr>
          <p:nvPr>
            <p:ph type="title"/>
          </p:nvPr>
        </p:nvSpPr>
        <p:spPr/>
        <p:txBody>
          <a:bodyPr>
            <a:normAutofit/>
          </a:bodyPr>
          <a:lstStyle/>
          <a:p>
            <a:r>
              <a:rPr lang="en-US" sz="3600" dirty="0" smtClean="0"/>
              <a:t>LAPSEN INTEGROITUMINEN RYHMÄÄN</a:t>
            </a:r>
            <a:endParaRPr lang="en-US" sz="3600" dirty="0"/>
          </a:p>
        </p:txBody>
      </p:sp>
      <p:pic>
        <p:nvPicPr>
          <p:cNvPr id="23554" name="Picture 2" descr="C:\Users\Riikka Sivula\AppData\Local\Microsoft\Windows\Temporary Internet Files\Content.IE5\7ZTHOU3T\MC9002320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640" y="6948264"/>
            <a:ext cx="1128712" cy="185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3555" name="Picture 3" descr="C:\Users\Riikka Sivula\AppData\Local\Microsoft\Windows\Temporary Internet Files\Content.IE5\XKEW5OAQ\MC9004361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5144" y="7187753"/>
            <a:ext cx="1857375" cy="1641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22</a:t>
            </a:fld>
            <a:endParaRPr lang="en-US"/>
          </a:p>
        </p:txBody>
      </p:sp>
    </p:spTree>
    <p:extLst>
      <p:ext uri="{BB962C8B-B14F-4D97-AF65-F5344CB8AC3E}">
        <p14:creationId xmlns:p14="http://schemas.microsoft.com/office/powerpoint/2010/main" val="1572301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115957808"/>
              </p:ext>
            </p:extLst>
          </p:nvPr>
        </p:nvGraphicFramePr>
        <p:xfrm>
          <a:off x="6102" y="1475656"/>
          <a:ext cx="6741368" cy="693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tsikko 2"/>
          <p:cNvSpPr>
            <a:spLocks noGrp="1"/>
          </p:cNvSpPr>
          <p:nvPr>
            <p:ph type="title"/>
          </p:nvPr>
        </p:nvSpPr>
        <p:spPr>
          <a:xfrm>
            <a:off x="342900" y="203200"/>
            <a:ext cx="6172200" cy="912416"/>
          </a:xfrm>
        </p:spPr>
        <p:txBody>
          <a:bodyPr/>
          <a:lstStyle/>
          <a:p>
            <a:r>
              <a:rPr lang="en-US" dirty="0" smtClean="0"/>
              <a:t>TERVEHDYKSIÄ</a:t>
            </a:r>
            <a:endParaRPr lang="en-US" dirty="0"/>
          </a:p>
        </p:txBody>
      </p:sp>
      <p:pic>
        <p:nvPicPr>
          <p:cNvPr id="24578" name="Picture 2" descr="C:\Users\Riikka Sivula\AppData\Local\Microsoft\Windows\Temporary Internet Files\Content.IE5\KE5F2143\MC900430368[1].wm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8839" y="4139952"/>
            <a:ext cx="2606804" cy="25700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23</a:t>
            </a:fld>
            <a:endParaRPr lang="en-US"/>
          </a:p>
        </p:txBody>
      </p:sp>
    </p:spTree>
    <p:extLst>
      <p:ext uri="{BB962C8B-B14F-4D97-AF65-F5344CB8AC3E}">
        <p14:creationId xmlns:p14="http://schemas.microsoft.com/office/powerpoint/2010/main" val="3574107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1259634"/>
            <a:ext cx="6172200" cy="7704855"/>
          </a:xfrm>
        </p:spPr>
        <p:txBody>
          <a:bodyPr>
            <a:normAutofit/>
          </a:bodyPr>
          <a:lstStyle/>
          <a:p>
            <a:pPr lvl="0"/>
            <a:endParaRPr lang="fi-FI" dirty="0" smtClean="0"/>
          </a:p>
          <a:p>
            <a:pPr lvl="0"/>
            <a:r>
              <a:rPr lang="fi-FI" dirty="0" smtClean="0"/>
              <a:t>Mahdollisesti </a:t>
            </a:r>
            <a:r>
              <a:rPr lang="fi-FI" dirty="0"/>
              <a:t>tulkin varaaminen</a:t>
            </a:r>
          </a:p>
          <a:p>
            <a:pPr lvl="0"/>
            <a:r>
              <a:rPr lang="fi-FI" dirty="0"/>
              <a:t>Tutustuminen hyvissä ajoin</a:t>
            </a:r>
          </a:p>
          <a:p>
            <a:pPr lvl="1"/>
            <a:r>
              <a:rPr lang="fi-FI" dirty="0"/>
              <a:t>T</a:t>
            </a:r>
            <a:r>
              <a:rPr lang="fi-FI" dirty="0" smtClean="0"/>
              <a:t>utustuminen </a:t>
            </a:r>
            <a:r>
              <a:rPr lang="fi-FI" dirty="0"/>
              <a:t>olisi näin ollen rauhallinen ja kiireetön</a:t>
            </a:r>
          </a:p>
          <a:p>
            <a:pPr lvl="0"/>
            <a:r>
              <a:rPr lang="fi-FI" dirty="0"/>
              <a:t>Vanhemmilta on hyvä selvittää</a:t>
            </a:r>
          </a:p>
          <a:p>
            <a:pPr lvl="1"/>
            <a:r>
              <a:rPr lang="fi-FI" dirty="0" smtClean="0"/>
              <a:t>Päivähoitoon </a:t>
            </a:r>
            <a:r>
              <a:rPr lang="fi-FI" dirty="0"/>
              <a:t>liittyvät sekä kulttuuriset että uskonnolliset tavat (esim. juhlapyhät, samalla kerrotaan suomalaisista juhlapyhistä)</a:t>
            </a:r>
          </a:p>
          <a:p>
            <a:pPr lvl="1"/>
            <a:r>
              <a:rPr lang="fi-FI" dirty="0"/>
              <a:t>Rajoitukset ruokailuun liittyen</a:t>
            </a:r>
          </a:p>
          <a:p>
            <a:pPr lvl="1"/>
            <a:r>
              <a:rPr lang="fi-FI" dirty="0"/>
              <a:t>Hygienia ja puhtaus</a:t>
            </a:r>
          </a:p>
          <a:p>
            <a:pPr lvl="1"/>
            <a:r>
              <a:rPr lang="fi-FI" dirty="0"/>
              <a:t>Alastomuus</a:t>
            </a:r>
          </a:p>
          <a:p>
            <a:endParaRPr lang="en-US" dirty="0"/>
          </a:p>
        </p:txBody>
      </p:sp>
      <p:sp>
        <p:nvSpPr>
          <p:cNvPr id="2" name="Otsikko 1"/>
          <p:cNvSpPr>
            <a:spLocks noGrp="1"/>
          </p:cNvSpPr>
          <p:nvPr>
            <p:ph type="title"/>
          </p:nvPr>
        </p:nvSpPr>
        <p:spPr>
          <a:xfrm>
            <a:off x="342900" y="0"/>
            <a:ext cx="6172200" cy="1187624"/>
          </a:xfrm>
        </p:spPr>
        <p:txBody>
          <a:bodyPr/>
          <a:lstStyle/>
          <a:p>
            <a:r>
              <a:rPr lang="en-US" sz="3600" dirty="0" smtClean="0"/>
              <a:t>PÄIVÄHOIDON ALOITUS</a:t>
            </a:r>
            <a:endParaRPr lang="en-US" sz="3600" dirty="0"/>
          </a:p>
        </p:txBody>
      </p:sp>
      <p:pic>
        <p:nvPicPr>
          <p:cNvPr id="25602" name="Picture 2" descr="C:\Users\Riikka Sivula\AppData\Local\Microsoft\Windows\Temporary Internet Files\Content.IE5\V6Z9FQV1\MC900436163[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8285" y="5975648"/>
            <a:ext cx="3617410" cy="3168352"/>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24</a:t>
            </a:fld>
            <a:endParaRPr lang="en-US"/>
          </a:p>
        </p:txBody>
      </p:sp>
    </p:spTree>
    <p:extLst>
      <p:ext uri="{BB962C8B-B14F-4D97-AF65-F5344CB8AC3E}">
        <p14:creationId xmlns:p14="http://schemas.microsoft.com/office/powerpoint/2010/main" val="2907980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323528"/>
            <a:ext cx="6172200" cy="8496944"/>
          </a:xfrm>
        </p:spPr>
        <p:txBody>
          <a:bodyPr>
            <a:normAutofit/>
          </a:bodyPr>
          <a:lstStyle/>
          <a:p>
            <a:pPr lvl="0"/>
            <a:r>
              <a:rPr lang="fi-FI" dirty="0"/>
              <a:t>Päivähoidon työntekijä kertoo talon päivärytmistä ja toimintaperiaatteista</a:t>
            </a:r>
          </a:p>
          <a:p>
            <a:pPr lvl="0"/>
            <a:r>
              <a:rPr lang="fi-FI" dirty="0"/>
              <a:t>Sovitaan lapsen osallistuminen päivähoidon toimintaan </a:t>
            </a:r>
          </a:p>
          <a:p>
            <a:pPr lvl="1"/>
            <a:r>
              <a:rPr lang="fi-FI" dirty="0" smtClean="0"/>
              <a:t>Kädentaidot, </a:t>
            </a:r>
            <a:r>
              <a:rPr lang="fi-FI" dirty="0"/>
              <a:t>laulut, tv:n katselu, vesileikit, </a:t>
            </a:r>
            <a:r>
              <a:rPr lang="fi-FI" dirty="0" smtClean="0"/>
              <a:t>kirkossa käynnit</a:t>
            </a:r>
            <a:endParaRPr lang="fi-FI" dirty="0"/>
          </a:p>
          <a:p>
            <a:pPr lvl="0"/>
            <a:r>
              <a:rPr lang="fi-FI" dirty="0"/>
              <a:t>Työntekijä kertoo, miten vuodenajat vaikuttavat lapsen pukeutumiseen</a:t>
            </a:r>
          </a:p>
          <a:p>
            <a:pPr lvl="0"/>
            <a:r>
              <a:rPr lang="fi-FI" dirty="0"/>
              <a:t>Selvitetään päivittäisiin toimintoihin liittyvät asiat</a:t>
            </a:r>
          </a:p>
          <a:p>
            <a:pPr lvl="1"/>
            <a:r>
              <a:rPr lang="fi-FI" dirty="0"/>
              <a:t>W</a:t>
            </a:r>
            <a:r>
              <a:rPr lang="fi-FI" dirty="0" smtClean="0"/>
              <a:t>c-toimet</a:t>
            </a:r>
            <a:r>
              <a:rPr lang="fi-FI" dirty="0"/>
              <a:t>, päivälevolle riisuuntuminen, peseytyminen</a:t>
            </a:r>
          </a:p>
          <a:p>
            <a:pPr lvl="0"/>
            <a:r>
              <a:rPr lang="fi-FI" dirty="0"/>
              <a:t>Selvitetään lapsen oma äidinkieli ja perheen puhuttu ja kirjoitettu kieli</a:t>
            </a:r>
          </a:p>
          <a:p>
            <a:pPr lvl="1"/>
            <a:r>
              <a:rPr lang="fi-FI" dirty="0"/>
              <a:t>Vanhempien kanssa jutellaan kotikielen säilyttämisen merkityksestä sekä suomen kielen oppimisen tärkeydestä</a:t>
            </a:r>
          </a:p>
          <a:p>
            <a:pPr lvl="1"/>
            <a:r>
              <a:rPr lang="fi-FI" dirty="0"/>
              <a:t>Kaksikielisyys</a:t>
            </a:r>
          </a:p>
          <a:p>
            <a:endParaRPr lang="en-US" dirty="0"/>
          </a:p>
        </p:txBody>
      </p:sp>
      <p:pic>
        <p:nvPicPr>
          <p:cNvPr id="26626" name="Picture 2" descr="C:\Users\Riikka Sivula\AppData\Local\Microsoft\Windows\Temporary Internet Files\Content.IE5\V6Z9FQV1\MC90023210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6044" y="7533478"/>
            <a:ext cx="1462112" cy="1610522"/>
          </a:xfrm>
          <a:prstGeom prst="rect">
            <a:avLst/>
          </a:prstGeom>
          <a:noFill/>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25</a:t>
            </a:fld>
            <a:endParaRPr lang="en-US"/>
          </a:p>
        </p:txBody>
      </p:sp>
    </p:spTree>
    <p:extLst>
      <p:ext uri="{BB962C8B-B14F-4D97-AF65-F5344CB8AC3E}">
        <p14:creationId xmlns:p14="http://schemas.microsoft.com/office/powerpoint/2010/main" val="39787881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normAutofit fontScale="92500" lnSpcReduction="20000"/>
          </a:bodyPr>
          <a:lstStyle/>
          <a:p>
            <a:pPr marL="0" indent="0" algn="ctr">
              <a:buNone/>
            </a:pPr>
            <a:r>
              <a:rPr lang="fi-FI" dirty="0"/>
              <a:t>Monikulttuurisen vanhemman kanssa käytävän ensimmäisen keskustelun tueksi työntekijälle. Keskustelu suositellaan pidettäväksi </a:t>
            </a:r>
            <a:r>
              <a:rPr lang="fi-FI" b="1" dirty="0"/>
              <a:t>tutustumisviikon aikana</a:t>
            </a:r>
            <a:r>
              <a:rPr lang="fi-FI" dirty="0"/>
              <a:t>. Keskustelu käydään </a:t>
            </a:r>
            <a:r>
              <a:rPr lang="fi-FI" b="1" dirty="0"/>
              <a:t>tulkkia </a:t>
            </a:r>
            <a:r>
              <a:rPr lang="fi-FI" dirty="0"/>
              <a:t>käyttäen. Kerro, että keskustelu on tutustumista varten ja vastaaminen on vapaaehtoista</a:t>
            </a:r>
            <a:r>
              <a:rPr lang="fi-FI" dirty="0" smtClean="0"/>
              <a:t>.</a:t>
            </a:r>
          </a:p>
          <a:p>
            <a:pPr algn="ctr">
              <a:buFont typeface="Wingdings" panose="05000000000000000000" pitchFamily="2" charset="2"/>
              <a:buChar char="v"/>
            </a:pPr>
            <a:r>
              <a:rPr lang="fi-FI" b="1" dirty="0" smtClean="0"/>
              <a:t>Tulkista huolimatta puhe suunnataan aina vanhempiin!</a:t>
            </a:r>
          </a:p>
          <a:p>
            <a:pPr marL="0" indent="0">
              <a:buNone/>
            </a:pPr>
            <a:endParaRPr lang="fi-FI" dirty="0"/>
          </a:p>
          <a:p>
            <a:pPr marL="0" indent="0">
              <a:buNone/>
            </a:pPr>
            <a:r>
              <a:rPr lang="fi-FI" b="1" u="sng" dirty="0"/>
              <a:t>1. PERHESUHTEET</a:t>
            </a:r>
            <a:endParaRPr lang="fi-FI" dirty="0"/>
          </a:p>
          <a:p>
            <a:pPr lvl="0">
              <a:buFont typeface="Courier New" panose="02070309020205020404" pitchFamily="49" charset="0"/>
              <a:buChar char="o"/>
            </a:pPr>
            <a:r>
              <a:rPr lang="fi-FI" dirty="0">
                <a:solidFill>
                  <a:schemeClr val="accent1">
                    <a:lumMod val="20000"/>
                    <a:lumOff val="80000"/>
                  </a:schemeClr>
                </a:solidFill>
              </a:rPr>
              <a:t>Kuinka monta lasta on perheessä?</a:t>
            </a:r>
          </a:p>
          <a:p>
            <a:pPr lvl="0">
              <a:buFont typeface="Courier New" panose="02070309020205020404" pitchFamily="49" charset="0"/>
              <a:buChar char="o"/>
            </a:pPr>
            <a:r>
              <a:rPr lang="fi-FI" dirty="0">
                <a:solidFill>
                  <a:schemeClr val="accent1">
                    <a:lumMod val="20000"/>
                    <a:lumOff val="80000"/>
                  </a:schemeClr>
                </a:solidFill>
              </a:rPr>
              <a:t>Minkä ikäisiä sisarukset ovat?</a:t>
            </a:r>
          </a:p>
          <a:p>
            <a:pPr lvl="0">
              <a:buFont typeface="Courier New" panose="02070309020205020404" pitchFamily="49" charset="0"/>
              <a:buChar char="o"/>
            </a:pPr>
            <a:r>
              <a:rPr lang="fi-FI" dirty="0">
                <a:solidFill>
                  <a:schemeClr val="accent1">
                    <a:lumMod val="20000"/>
                    <a:lumOff val="80000"/>
                  </a:schemeClr>
                </a:solidFill>
              </a:rPr>
              <a:t>Lapsen ja vanhempien nimet?</a:t>
            </a:r>
          </a:p>
          <a:p>
            <a:pPr lvl="0">
              <a:buFont typeface="Courier New" panose="02070309020205020404" pitchFamily="49" charset="0"/>
              <a:buChar char="o"/>
            </a:pPr>
            <a:r>
              <a:rPr lang="fi-FI" dirty="0">
                <a:solidFill>
                  <a:schemeClr val="accent1">
                    <a:lumMod val="20000"/>
                    <a:lumOff val="80000"/>
                  </a:schemeClr>
                </a:solidFill>
              </a:rPr>
              <a:t>Miten nimi lausutaan?</a:t>
            </a:r>
          </a:p>
          <a:p>
            <a:pPr lvl="0">
              <a:buFont typeface="Courier New" panose="02070309020205020404" pitchFamily="49" charset="0"/>
              <a:buChar char="o"/>
            </a:pPr>
            <a:r>
              <a:rPr lang="fi-FI" dirty="0">
                <a:solidFill>
                  <a:schemeClr val="accent1">
                    <a:lumMod val="20000"/>
                    <a:lumOff val="80000"/>
                  </a:schemeClr>
                </a:solidFill>
              </a:rPr>
              <a:t>Miten vanhemmat toivovat heitä puhuteltavan (etunimellä, Tonyn äiti)?</a:t>
            </a:r>
          </a:p>
          <a:p>
            <a:pPr marL="0" indent="0">
              <a:buNone/>
            </a:pPr>
            <a:endParaRPr lang="fi-FI" dirty="0"/>
          </a:p>
          <a:p>
            <a:pPr marL="0" indent="0">
              <a:buNone/>
            </a:pPr>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26</a:t>
            </a:fld>
            <a:endParaRPr lang="en-US"/>
          </a:p>
        </p:txBody>
      </p:sp>
      <p:sp>
        <p:nvSpPr>
          <p:cNvPr id="4" name="Otsikko 3"/>
          <p:cNvSpPr>
            <a:spLocks noGrp="1"/>
          </p:cNvSpPr>
          <p:nvPr>
            <p:ph type="title"/>
          </p:nvPr>
        </p:nvSpPr>
        <p:spPr/>
        <p:txBody>
          <a:bodyPr>
            <a:noAutofit/>
          </a:bodyPr>
          <a:lstStyle/>
          <a:p>
            <a:r>
              <a:rPr lang="en-US" sz="3200" dirty="0" smtClean="0"/>
              <a:t>ALOITUSKESKUSTELU UUDEN PERHEEN KANSSA</a:t>
            </a:r>
            <a:br>
              <a:rPr lang="en-US" sz="3200" dirty="0" smtClean="0"/>
            </a:br>
            <a:r>
              <a:rPr lang="en-US" sz="3200" i="1" dirty="0" err="1" smtClean="0"/>
              <a:t>Keskustelurunko</a:t>
            </a:r>
            <a:endParaRPr lang="en-US" sz="3200" i="1" dirty="0"/>
          </a:p>
        </p:txBody>
      </p:sp>
      <p:pic>
        <p:nvPicPr>
          <p:cNvPr id="13314" name="Picture 2" descr="C:\Users\Riikka Sivula\AppData\Local\Microsoft\Windows\Temporary Internet Files\Content.IE5\V6Z9FQV1\MC90008896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9200" y="5652120"/>
            <a:ext cx="1435529" cy="1554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322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116632" y="251520"/>
            <a:ext cx="6741368" cy="8712968"/>
          </a:xfrm>
        </p:spPr>
        <p:txBody>
          <a:bodyPr/>
          <a:lstStyle/>
          <a:p>
            <a:pPr marL="0" indent="0">
              <a:buNone/>
            </a:pPr>
            <a:r>
              <a:rPr lang="fi-FI" b="1" u="sng" dirty="0"/>
              <a:t>2. PERHEEN HISTORIA/LAPSEN HISTORIA</a:t>
            </a:r>
            <a:endParaRPr lang="fi-FI" dirty="0"/>
          </a:p>
          <a:p>
            <a:pPr lvl="0">
              <a:buFont typeface="Courier New" panose="02070309020205020404" pitchFamily="49" charset="0"/>
              <a:buChar char="o"/>
            </a:pPr>
            <a:r>
              <a:rPr lang="fi-FI" dirty="0">
                <a:solidFill>
                  <a:schemeClr val="accent1">
                    <a:lumMod val="20000"/>
                    <a:lumOff val="80000"/>
                  </a:schemeClr>
                </a:solidFill>
              </a:rPr>
              <a:t>Mistä maasta perhe on tullut?</a:t>
            </a:r>
          </a:p>
          <a:p>
            <a:pPr lvl="0">
              <a:buFont typeface="Courier New" panose="02070309020205020404" pitchFamily="49" charset="0"/>
              <a:buChar char="o"/>
            </a:pPr>
            <a:r>
              <a:rPr lang="fi-FI" dirty="0">
                <a:solidFill>
                  <a:schemeClr val="accent1">
                    <a:lumMod val="20000"/>
                    <a:lumOff val="80000"/>
                  </a:schemeClr>
                </a:solidFill>
              </a:rPr>
              <a:t>Mitä perhe on tehnyt kotimaassa; työ, asuminen maalla/kaupungissa?</a:t>
            </a:r>
          </a:p>
          <a:p>
            <a:pPr lvl="0">
              <a:buFont typeface="Courier New" panose="02070309020205020404" pitchFamily="49" charset="0"/>
              <a:buChar char="o"/>
            </a:pPr>
            <a:r>
              <a:rPr lang="fi-FI" dirty="0">
                <a:solidFill>
                  <a:schemeClr val="accent1">
                    <a:lumMod val="20000"/>
                    <a:lumOff val="80000"/>
                  </a:schemeClr>
                </a:solidFill>
              </a:rPr>
              <a:t>Millaisten vaiheiden kautta perhe on saapunut Suomeen?</a:t>
            </a:r>
          </a:p>
          <a:p>
            <a:pPr lvl="0">
              <a:buFont typeface="Courier New" panose="02070309020205020404" pitchFamily="49" charset="0"/>
              <a:buChar char="o"/>
            </a:pPr>
            <a:r>
              <a:rPr lang="fi-FI" dirty="0">
                <a:solidFill>
                  <a:schemeClr val="accent1">
                    <a:lumMod val="20000"/>
                    <a:lumOff val="80000"/>
                  </a:schemeClr>
                </a:solidFill>
              </a:rPr>
              <a:t>Kuinka kauan perhe on ollut Suomessa?</a:t>
            </a:r>
          </a:p>
          <a:p>
            <a:pPr marL="0" indent="0">
              <a:buNone/>
            </a:pPr>
            <a:endParaRPr lang="fi-FI" dirty="0"/>
          </a:p>
          <a:p>
            <a:pPr marL="0" indent="0">
              <a:buNone/>
            </a:pPr>
            <a:r>
              <a:rPr lang="fi-FI" b="1" u="sng" dirty="0"/>
              <a:t>3. KIELI</a:t>
            </a:r>
            <a:endParaRPr lang="fi-FI" dirty="0"/>
          </a:p>
          <a:p>
            <a:pPr lvl="0">
              <a:buFont typeface="Courier New" panose="02070309020205020404" pitchFamily="49" charset="0"/>
              <a:buChar char="o"/>
            </a:pPr>
            <a:r>
              <a:rPr lang="fi-FI" dirty="0">
                <a:solidFill>
                  <a:schemeClr val="accent1">
                    <a:lumMod val="20000"/>
                    <a:lumOff val="80000"/>
                  </a:schemeClr>
                </a:solidFill>
              </a:rPr>
              <a:t>Vanhempien kielitaito (suomi, englanti, ranska tms.), lapsen äidinkieli</a:t>
            </a:r>
          </a:p>
          <a:p>
            <a:pPr lvl="0">
              <a:buFont typeface="Courier New" panose="02070309020205020404" pitchFamily="49" charset="0"/>
              <a:buChar char="o"/>
            </a:pPr>
            <a:r>
              <a:rPr lang="fi-FI" dirty="0">
                <a:solidFill>
                  <a:schemeClr val="accent1">
                    <a:lumMod val="20000"/>
                    <a:lumOff val="80000"/>
                  </a:schemeClr>
                </a:solidFill>
              </a:rPr>
              <a:t>Suositellaan puhumaan omaa äidinkieltä kotona (kerrotaan eduista)</a:t>
            </a:r>
          </a:p>
          <a:p>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27</a:t>
            </a:fld>
            <a:endParaRPr lang="en-US"/>
          </a:p>
        </p:txBody>
      </p:sp>
      <p:pic>
        <p:nvPicPr>
          <p:cNvPr id="14338" name="Picture 2" descr="C:\Program Files (x86)\Microsoft Office\MEDIA\CAGCAT10\j0297749.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9335" y="395536"/>
            <a:ext cx="1473310" cy="140200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Riikka Sivula\AppData\Local\Microsoft\Windows\Temporary Internet Files\Content.IE5\JZ3MWQ28\MC90012919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640" y="7894222"/>
            <a:ext cx="1352271" cy="112674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Riikka Sivula\AppData\Local\Microsoft\Windows\Temporary Internet Files\Content.IE5\JPF0FN0I\MC90035996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0750" y="6948263"/>
            <a:ext cx="1392865" cy="1449611"/>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Riikka Sivula\AppData\Local\Microsoft\Windows\Temporary Internet Files\Content.IE5\KE5F2143\MC90034946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35627" y="6508894"/>
            <a:ext cx="1813255" cy="87873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Users\Riikka Sivula\AppData\Local\Microsoft\Windows\Temporary Internet Files\Content.IE5\OMDV75FV\MC900364472[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1267" y="7368581"/>
            <a:ext cx="1824228" cy="1602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9920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323528"/>
            <a:ext cx="6172200" cy="8568952"/>
          </a:xfrm>
        </p:spPr>
        <p:txBody>
          <a:bodyPr/>
          <a:lstStyle/>
          <a:p>
            <a:pPr marL="0" indent="0">
              <a:buNone/>
            </a:pPr>
            <a:r>
              <a:rPr lang="fi-FI" b="1" u="sng" dirty="0"/>
              <a:t>4. USKONTO</a:t>
            </a:r>
            <a:endParaRPr lang="fi-FI" dirty="0"/>
          </a:p>
          <a:p>
            <a:pPr lvl="0">
              <a:buFont typeface="Courier New" panose="02070309020205020404" pitchFamily="49" charset="0"/>
              <a:buChar char="o"/>
            </a:pPr>
            <a:r>
              <a:rPr lang="fi-FI" dirty="0">
                <a:solidFill>
                  <a:schemeClr val="accent1">
                    <a:lumMod val="20000"/>
                    <a:lumOff val="80000"/>
                  </a:schemeClr>
                </a:solidFill>
              </a:rPr>
              <a:t>Millä tavalla uskonto vaikuttaa lapsen elämään?</a:t>
            </a:r>
          </a:p>
          <a:p>
            <a:pPr lvl="0">
              <a:buFont typeface="Courier New" panose="02070309020205020404" pitchFamily="49" charset="0"/>
              <a:buChar char="o"/>
            </a:pPr>
            <a:r>
              <a:rPr lang="fi-FI" dirty="0">
                <a:solidFill>
                  <a:schemeClr val="accent1">
                    <a:lumMod val="20000"/>
                    <a:lumOff val="80000"/>
                  </a:schemeClr>
                </a:solidFill>
              </a:rPr>
              <a:t>Ruokailu?</a:t>
            </a:r>
          </a:p>
          <a:p>
            <a:pPr lvl="0">
              <a:buFont typeface="Courier New" panose="02070309020205020404" pitchFamily="49" charset="0"/>
              <a:buChar char="o"/>
            </a:pPr>
            <a:r>
              <a:rPr lang="fi-FI" dirty="0">
                <a:solidFill>
                  <a:schemeClr val="accent1">
                    <a:lumMod val="20000"/>
                    <a:lumOff val="80000"/>
                  </a:schemeClr>
                </a:solidFill>
              </a:rPr>
              <a:t>Vietetäänkö lapsen syntymäpäiviä?</a:t>
            </a:r>
          </a:p>
          <a:p>
            <a:pPr lvl="0">
              <a:buFont typeface="Courier New" panose="02070309020205020404" pitchFamily="49" charset="0"/>
              <a:buChar char="o"/>
            </a:pPr>
            <a:r>
              <a:rPr lang="fi-FI" dirty="0">
                <a:solidFill>
                  <a:schemeClr val="accent1">
                    <a:lumMod val="20000"/>
                    <a:lumOff val="80000"/>
                  </a:schemeClr>
                </a:solidFill>
              </a:rPr>
              <a:t>Saako ottaa valokuvia?</a:t>
            </a:r>
          </a:p>
          <a:p>
            <a:pPr lvl="0">
              <a:buFont typeface="Courier New" panose="02070309020205020404" pitchFamily="49" charset="0"/>
              <a:buChar char="o"/>
            </a:pPr>
            <a:r>
              <a:rPr lang="fi-FI" dirty="0">
                <a:solidFill>
                  <a:schemeClr val="accent1">
                    <a:lumMod val="20000"/>
                    <a:lumOff val="80000"/>
                  </a:schemeClr>
                </a:solidFill>
              </a:rPr>
              <a:t>Minkälaisia juhlia perhe viettää?</a:t>
            </a:r>
          </a:p>
          <a:p>
            <a:pPr lvl="0">
              <a:buFont typeface="Courier New" panose="02070309020205020404" pitchFamily="49" charset="0"/>
              <a:buChar char="o"/>
            </a:pPr>
            <a:r>
              <a:rPr lang="fi-FI" dirty="0">
                <a:solidFill>
                  <a:schemeClr val="accent1">
                    <a:lumMod val="20000"/>
                    <a:lumOff val="80000"/>
                  </a:schemeClr>
                </a:solidFill>
              </a:rPr>
              <a:t>Voiko lapsi osallistua päiväkodin juhliin?</a:t>
            </a:r>
          </a:p>
          <a:p>
            <a:pPr lvl="0">
              <a:buFont typeface="Courier New" panose="02070309020205020404" pitchFamily="49" charset="0"/>
              <a:buChar char="o"/>
            </a:pPr>
            <a:r>
              <a:rPr lang="fi-FI" dirty="0">
                <a:solidFill>
                  <a:schemeClr val="accent1">
                    <a:lumMod val="20000"/>
                    <a:lumOff val="80000"/>
                  </a:schemeClr>
                </a:solidFill>
              </a:rPr>
              <a:t>Minkälainen musiikkiperinne perheellä on?</a:t>
            </a:r>
          </a:p>
          <a:p>
            <a:pPr marL="0" indent="0">
              <a:buNone/>
            </a:pPr>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28</a:t>
            </a:fld>
            <a:endParaRPr lang="en-US"/>
          </a:p>
        </p:txBody>
      </p:sp>
      <p:pic>
        <p:nvPicPr>
          <p:cNvPr id="15362" name="Picture 2" descr="C:\Users\Riikka Sivula\AppData\Local\Microsoft\Windows\Temporary Internet Files\Content.IE5\MBVUSTZ9\MC9003907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8732" y="4932040"/>
            <a:ext cx="3528391" cy="378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166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116632" y="251520"/>
            <a:ext cx="6552728" cy="7416824"/>
          </a:xfrm>
        </p:spPr>
        <p:txBody>
          <a:bodyPr>
            <a:normAutofit fontScale="92500"/>
          </a:bodyPr>
          <a:lstStyle/>
          <a:p>
            <a:pPr marL="0" indent="0">
              <a:buNone/>
            </a:pPr>
            <a:r>
              <a:rPr lang="fi-FI" b="1" u="sng" dirty="0"/>
              <a:t>5. KERROTAAN PÄIVÄKODIN TOIMINNASTA</a:t>
            </a:r>
            <a:endParaRPr lang="fi-FI" dirty="0"/>
          </a:p>
          <a:p>
            <a:pPr lvl="0">
              <a:buFont typeface="Courier New" panose="02070309020205020404" pitchFamily="49" charset="0"/>
              <a:buChar char="o"/>
            </a:pPr>
            <a:r>
              <a:rPr lang="fi-FI" dirty="0">
                <a:solidFill>
                  <a:schemeClr val="accent1">
                    <a:lumMod val="20000"/>
                    <a:lumOff val="80000"/>
                  </a:schemeClr>
                </a:solidFill>
              </a:rPr>
              <a:t>Päivä- ja viikko-ohjelman lisäksi kerrotaan mitä </a:t>
            </a:r>
            <a:r>
              <a:rPr lang="fi-FI" dirty="0" err="1">
                <a:solidFill>
                  <a:schemeClr val="accent1">
                    <a:lumMod val="20000"/>
                    <a:lumOff val="80000"/>
                  </a:schemeClr>
                </a:solidFill>
              </a:rPr>
              <a:t>pk/pph</a:t>
            </a:r>
            <a:r>
              <a:rPr lang="fi-FI" dirty="0">
                <a:solidFill>
                  <a:schemeClr val="accent1">
                    <a:lumMod val="20000"/>
                    <a:lumOff val="80000"/>
                  </a:schemeClr>
                </a:solidFill>
              </a:rPr>
              <a:t> toivoo vanhemmilta, jotta hoito onnistuisi kaikkien odotusten mukaisesti </a:t>
            </a:r>
            <a:r>
              <a:rPr lang="fi-FI" dirty="0" smtClean="0">
                <a:solidFill>
                  <a:schemeClr val="accent1">
                    <a:lumMod val="20000"/>
                    <a:lumOff val="80000"/>
                  </a:schemeClr>
                </a:solidFill>
                <a:sym typeface="Wingdings" panose="05000000000000000000" pitchFamily="2" charset="2"/>
              </a:rPr>
              <a:t></a:t>
            </a:r>
            <a:r>
              <a:rPr lang="fi-FI" dirty="0" smtClean="0">
                <a:solidFill>
                  <a:schemeClr val="accent1">
                    <a:lumMod val="20000"/>
                    <a:lumOff val="80000"/>
                  </a:schemeClr>
                </a:solidFill>
              </a:rPr>
              <a:t> </a:t>
            </a:r>
            <a:r>
              <a:rPr lang="fi-FI" dirty="0">
                <a:solidFill>
                  <a:schemeClr val="accent1">
                    <a:lumMod val="20000"/>
                    <a:lumOff val="80000"/>
                  </a:schemeClr>
                </a:solidFill>
              </a:rPr>
              <a:t>muista kertoa, että suomenkielen oppimisen kannalta on tärkeää, että lapsi käy säännöllisesti </a:t>
            </a:r>
            <a:r>
              <a:rPr lang="fi-FI" dirty="0" err="1">
                <a:solidFill>
                  <a:schemeClr val="accent1">
                    <a:lumMod val="20000"/>
                    <a:lumOff val="80000"/>
                  </a:schemeClr>
                </a:solidFill>
              </a:rPr>
              <a:t>pk:ssa/pph:ssa</a:t>
            </a:r>
            <a:r>
              <a:rPr lang="fi-FI" dirty="0">
                <a:solidFill>
                  <a:schemeClr val="accent1">
                    <a:lumMod val="20000"/>
                    <a:lumOff val="80000"/>
                  </a:schemeClr>
                </a:solidFill>
              </a:rPr>
              <a:t>.</a:t>
            </a:r>
          </a:p>
          <a:p>
            <a:pPr lvl="0">
              <a:buFont typeface="Courier New" panose="02070309020205020404" pitchFamily="49" charset="0"/>
              <a:buChar char="o"/>
            </a:pPr>
            <a:r>
              <a:rPr lang="fi-FI" dirty="0">
                <a:solidFill>
                  <a:schemeClr val="accent1">
                    <a:lumMod val="20000"/>
                    <a:lumOff val="80000"/>
                  </a:schemeClr>
                </a:solidFill>
              </a:rPr>
              <a:t>Henkilökunta on vaitiolovelvollista: keskustelut käydään yleensä kahden kesken, henkilökunta ei saa puhua toisten perheiden </a:t>
            </a:r>
            <a:r>
              <a:rPr lang="fi-FI" dirty="0" smtClean="0">
                <a:solidFill>
                  <a:schemeClr val="accent1">
                    <a:lumMod val="20000"/>
                    <a:lumOff val="80000"/>
                  </a:schemeClr>
                </a:solidFill>
              </a:rPr>
              <a:t>asioista.</a:t>
            </a:r>
            <a:endParaRPr lang="fi-FI" dirty="0">
              <a:solidFill>
                <a:schemeClr val="accent1">
                  <a:lumMod val="20000"/>
                  <a:lumOff val="80000"/>
                </a:schemeClr>
              </a:solidFill>
            </a:endParaRPr>
          </a:p>
          <a:p>
            <a:pPr lvl="0">
              <a:buFont typeface="Courier New" panose="02070309020205020404" pitchFamily="49" charset="0"/>
              <a:buChar char="o"/>
            </a:pPr>
            <a:r>
              <a:rPr lang="fi-FI" dirty="0">
                <a:solidFill>
                  <a:schemeClr val="accent1">
                    <a:lumMod val="20000"/>
                    <a:lumOff val="80000"/>
                  </a:schemeClr>
                </a:solidFill>
              </a:rPr>
              <a:t>Varhaiskasvatus on asiakaspalvelua; mielellään kuullaan toiveita ja palautetta. Vanhemmat voivat aina kysyä jos jokin asia askarruttaa mieltä.</a:t>
            </a:r>
          </a:p>
          <a:p>
            <a:pPr lvl="0">
              <a:buFont typeface="Courier New" panose="02070309020205020404" pitchFamily="49" charset="0"/>
              <a:buChar char="o"/>
            </a:pPr>
            <a:r>
              <a:rPr lang="fi-FI" dirty="0">
                <a:solidFill>
                  <a:schemeClr val="accent1">
                    <a:lumMod val="20000"/>
                    <a:lumOff val="80000"/>
                  </a:schemeClr>
                </a:solidFill>
              </a:rPr>
              <a:t>Henkilökuntaa kutsutaan yleensä etunimellä (nimilappu voi olla aluksi rinnassa</a:t>
            </a:r>
            <a:r>
              <a:rPr lang="fi-FI" dirty="0" smtClean="0">
                <a:solidFill>
                  <a:schemeClr val="accent1">
                    <a:lumMod val="20000"/>
                    <a:lumOff val="80000"/>
                  </a:schemeClr>
                </a:solidFill>
              </a:rPr>
              <a:t>).</a:t>
            </a:r>
            <a:endParaRPr lang="fi-FI" dirty="0">
              <a:solidFill>
                <a:schemeClr val="accent1">
                  <a:lumMod val="20000"/>
                  <a:lumOff val="80000"/>
                </a:schemeClr>
              </a:solidFill>
            </a:endParaRPr>
          </a:p>
          <a:p>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29</a:t>
            </a:fld>
            <a:endParaRPr lang="en-US"/>
          </a:p>
        </p:txBody>
      </p:sp>
      <p:pic>
        <p:nvPicPr>
          <p:cNvPr id="17410" name="Picture 2" descr="C:\Users\Riikka Sivula\AppData\Local\Microsoft\Windows\Temporary Internet Files\Content.IE5\U9PW5ELB\MC900441964[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0" y="7479452"/>
            <a:ext cx="6480720" cy="1358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661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2032000"/>
            <a:ext cx="6172200" cy="7112000"/>
          </a:xfrm>
        </p:spPr>
        <p:txBody>
          <a:bodyPr>
            <a:normAutofit fontScale="77500" lnSpcReduction="20000"/>
          </a:bodyPr>
          <a:lstStyle/>
          <a:p>
            <a:pPr lvl="0">
              <a:buFont typeface="Courier New" panose="02070309020205020404" pitchFamily="49" charset="0"/>
              <a:buChar char="o"/>
            </a:pPr>
            <a:r>
              <a:rPr lang="fi-FI" sz="3100" dirty="0">
                <a:solidFill>
                  <a:schemeClr val="accent1">
                    <a:lumMod val="20000"/>
                    <a:lumOff val="80000"/>
                  </a:schemeClr>
                </a:solidFill>
              </a:rPr>
              <a:t>Kerro, montako koulutettua työntekijää on ryhmässä ja keitä muita ryhmässä </a:t>
            </a:r>
            <a:r>
              <a:rPr lang="fi-FI" sz="3100" dirty="0" smtClean="0">
                <a:solidFill>
                  <a:schemeClr val="accent1">
                    <a:lumMod val="20000"/>
                    <a:lumOff val="80000"/>
                  </a:schemeClr>
                </a:solidFill>
              </a:rPr>
              <a:t>työskentelee.</a:t>
            </a:r>
            <a:endParaRPr lang="fi-FI" sz="3100" dirty="0">
              <a:solidFill>
                <a:schemeClr val="accent1">
                  <a:lumMod val="20000"/>
                  <a:lumOff val="80000"/>
                </a:schemeClr>
              </a:solidFill>
            </a:endParaRPr>
          </a:p>
          <a:p>
            <a:pPr lvl="0">
              <a:buFont typeface="Courier New" panose="02070309020205020404" pitchFamily="49" charset="0"/>
              <a:buChar char="o"/>
            </a:pPr>
            <a:r>
              <a:rPr lang="fi-FI" sz="3100" dirty="0">
                <a:solidFill>
                  <a:schemeClr val="accent1">
                    <a:lumMod val="20000"/>
                    <a:lumOff val="80000"/>
                  </a:schemeClr>
                </a:solidFill>
              </a:rPr>
              <a:t>Toiminta on opetussuunnitelman mukaista, tavoitteellista toimintaa: kerro sisältöalueista, leikin merkityksestä arjessa ja uskontokasvatuksesta erityisesti, ettei se ole </a:t>
            </a:r>
            <a:r>
              <a:rPr lang="fi-FI" sz="3100" dirty="0" smtClean="0">
                <a:solidFill>
                  <a:schemeClr val="accent1">
                    <a:lumMod val="20000"/>
                    <a:lumOff val="80000"/>
                  </a:schemeClr>
                </a:solidFill>
              </a:rPr>
              <a:t>käännyttävää</a:t>
            </a:r>
            <a:r>
              <a:rPr lang="fi-FI" sz="3100" dirty="0">
                <a:solidFill>
                  <a:schemeClr val="accent1">
                    <a:lumMod val="20000"/>
                    <a:lumOff val="80000"/>
                  </a:schemeClr>
                </a:solidFill>
              </a:rPr>
              <a:t>.</a:t>
            </a:r>
          </a:p>
          <a:p>
            <a:pPr lvl="0">
              <a:buFont typeface="Courier New" panose="02070309020205020404" pitchFamily="49" charset="0"/>
              <a:buChar char="o"/>
            </a:pPr>
            <a:r>
              <a:rPr lang="fi-FI" sz="3100" dirty="0">
                <a:solidFill>
                  <a:schemeClr val="accent1">
                    <a:lumMod val="20000"/>
                    <a:lumOff val="80000"/>
                  </a:schemeClr>
                </a:solidFill>
              </a:rPr>
              <a:t>Kerro yhteistyötahot: </a:t>
            </a:r>
            <a:r>
              <a:rPr lang="fi-FI" sz="3100" dirty="0" err="1">
                <a:solidFill>
                  <a:schemeClr val="accent1">
                    <a:lumMod val="20000"/>
                    <a:lumOff val="80000"/>
                  </a:schemeClr>
                </a:solidFill>
              </a:rPr>
              <a:t>kelto</a:t>
            </a:r>
            <a:r>
              <a:rPr lang="fi-FI" sz="3100" dirty="0">
                <a:solidFill>
                  <a:schemeClr val="accent1">
                    <a:lumMod val="20000"/>
                    <a:lumOff val="80000"/>
                  </a:schemeClr>
                </a:solidFill>
              </a:rPr>
              <a:t>, neuvola, koulu, terapeutit, </a:t>
            </a:r>
            <a:r>
              <a:rPr lang="fi-FI" sz="3100" dirty="0" smtClean="0">
                <a:solidFill>
                  <a:schemeClr val="accent1">
                    <a:lumMod val="20000"/>
                    <a:lumOff val="80000"/>
                  </a:schemeClr>
                </a:solidFill>
              </a:rPr>
              <a:t>lastensuojelu, pakolaiskuraattori</a:t>
            </a:r>
            <a:endParaRPr lang="fi-FI" sz="3100" dirty="0">
              <a:solidFill>
                <a:schemeClr val="accent1">
                  <a:lumMod val="20000"/>
                  <a:lumOff val="80000"/>
                </a:schemeClr>
              </a:solidFill>
            </a:endParaRPr>
          </a:p>
          <a:p>
            <a:pPr lvl="0">
              <a:buFont typeface="Courier New" panose="02070309020205020404" pitchFamily="49" charset="0"/>
              <a:buChar char="o"/>
            </a:pPr>
            <a:r>
              <a:rPr lang="fi-FI" sz="3100" dirty="0">
                <a:solidFill>
                  <a:schemeClr val="accent1">
                    <a:lumMod val="20000"/>
                    <a:lumOff val="80000"/>
                  </a:schemeClr>
                </a:solidFill>
              </a:rPr>
              <a:t>Lapsen fyysinen rankaiseminen on kiellettyä Suomen laissa: varhaiskasvatuksessa ei käytetä fyysistä </a:t>
            </a:r>
            <a:r>
              <a:rPr lang="fi-FI" sz="3100" dirty="0" smtClean="0">
                <a:solidFill>
                  <a:schemeClr val="accent1">
                    <a:lumMod val="20000"/>
                    <a:lumOff val="80000"/>
                  </a:schemeClr>
                </a:solidFill>
              </a:rPr>
              <a:t>rankaisua </a:t>
            </a:r>
            <a:r>
              <a:rPr lang="fi-FI" sz="3100" dirty="0" smtClean="0">
                <a:solidFill>
                  <a:schemeClr val="accent1">
                    <a:lumMod val="20000"/>
                    <a:lumOff val="80000"/>
                  </a:schemeClr>
                </a:solidFill>
                <a:sym typeface="Wingdings" panose="05000000000000000000" pitchFamily="2" charset="2"/>
              </a:rPr>
              <a:t></a:t>
            </a:r>
            <a:r>
              <a:rPr lang="fi-FI" sz="3100" dirty="0" smtClean="0">
                <a:solidFill>
                  <a:schemeClr val="accent1">
                    <a:lumMod val="20000"/>
                    <a:lumOff val="80000"/>
                  </a:schemeClr>
                </a:solidFill>
              </a:rPr>
              <a:t> </a:t>
            </a:r>
            <a:r>
              <a:rPr lang="fi-FI" sz="3100" dirty="0">
                <a:solidFill>
                  <a:schemeClr val="accent1">
                    <a:lumMod val="20000"/>
                    <a:lumOff val="80000"/>
                  </a:schemeClr>
                </a:solidFill>
              </a:rPr>
              <a:t>kerro, miten ei-toivottuun käytökseen puututaan.</a:t>
            </a:r>
          </a:p>
          <a:p>
            <a:pPr lvl="0">
              <a:buFont typeface="Courier New" panose="02070309020205020404" pitchFamily="49" charset="0"/>
              <a:buChar char="o"/>
            </a:pPr>
            <a:r>
              <a:rPr lang="fi-FI" sz="3100" dirty="0">
                <a:solidFill>
                  <a:schemeClr val="accent1">
                    <a:lumMod val="20000"/>
                    <a:lumOff val="80000"/>
                  </a:schemeClr>
                </a:solidFill>
              </a:rPr>
              <a:t>Lapsen hyvinvointi otetaan huomioon kaikessa päiväkodin toiminnassa.</a:t>
            </a:r>
          </a:p>
          <a:p>
            <a:pPr lvl="0">
              <a:buFont typeface="Courier New" panose="02070309020205020404" pitchFamily="49" charset="0"/>
              <a:buChar char="o"/>
            </a:pPr>
            <a:r>
              <a:rPr lang="fi-FI" sz="3100" dirty="0">
                <a:solidFill>
                  <a:schemeClr val="accent1">
                    <a:lumMod val="20000"/>
                    <a:lumOff val="80000"/>
                  </a:schemeClr>
                </a:solidFill>
              </a:rPr>
              <a:t>Noin 2-3 kk:n kuluttua lapselle tehdään vasu/esiopetussuunnitelma</a:t>
            </a:r>
            <a:r>
              <a:rPr lang="fi-FI" sz="3100" dirty="0" smtClean="0">
                <a:solidFill>
                  <a:schemeClr val="accent1">
                    <a:lumMod val="20000"/>
                    <a:lumOff val="80000"/>
                  </a:schemeClr>
                </a:solidFill>
              </a:rPr>
              <a:t>.</a:t>
            </a:r>
          </a:p>
          <a:p>
            <a:pPr lvl="0">
              <a:buFont typeface="Courier New" panose="02070309020205020404" pitchFamily="49" charset="0"/>
              <a:buChar char="o"/>
            </a:pPr>
            <a:r>
              <a:rPr lang="fi-FI" sz="3100" dirty="0" smtClean="0">
                <a:solidFill>
                  <a:schemeClr val="accent1">
                    <a:lumMod val="20000"/>
                    <a:lumOff val="80000"/>
                  </a:schemeClr>
                </a:solidFill>
              </a:rPr>
              <a:t>Selvitetään ketkä saavat hakea lapsen </a:t>
            </a:r>
            <a:r>
              <a:rPr lang="fi-FI" sz="3100" dirty="0" smtClean="0">
                <a:solidFill>
                  <a:schemeClr val="accent1">
                    <a:lumMod val="20000"/>
                    <a:lumOff val="80000"/>
                  </a:schemeClr>
                </a:solidFill>
              </a:rPr>
              <a:t>hoidosta.</a:t>
            </a:r>
            <a:endParaRPr lang="fi-FI" sz="3100" dirty="0" smtClean="0">
              <a:solidFill>
                <a:schemeClr val="accent1">
                  <a:lumMod val="20000"/>
                  <a:lumOff val="80000"/>
                </a:schemeClr>
              </a:solidFill>
            </a:endParaRPr>
          </a:p>
          <a:p>
            <a:pPr lvl="0">
              <a:buFont typeface="Courier New" panose="02070309020205020404" pitchFamily="49" charset="0"/>
              <a:buChar char="o"/>
            </a:pPr>
            <a:endParaRPr lang="fi-FI" dirty="0">
              <a:solidFill>
                <a:schemeClr val="accent1">
                  <a:lumMod val="20000"/>
                  <a:lumOff val="80000"/>
                </a:schemeClr>
              </a:solidFill>
            </a:endParaRPr>
          </a:p>
          <a:p>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30</a:t>
            </a:fld>
            <a:endParaRPr lang="en-US"/>
          </a:p>
        </p:txBody>
      </p:sp>
      <p:pic>
        <p:nvPicPr>
          <p:cNvPr id="16386" name="Picture 2" descr="C:\Users\Riikka Sivula\AppData\Local\Microsoft\Windows\Temporary Internet Files\Content.IE5\9YZ3611R\MC900441962[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0" y="324975"/>
            <a:ext cx="6552728" cy="164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9780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1043609"/>
            <a:ext cx="6172200" cy="7920879"/>
          </a:xfrm>
        </p:spPr>
        <p:txBody>
          <a:bodyPr>
            <a:normAutofit/>
          </a:bodyPr>
          <a:lstStyle/>
          <a:p>
            <a:pPr marL="0" indent="0">
              <a:buNone/>
            </a:pPr>
            <a:r>
              <a:rPr lang="en-US" dirty="0" smtClean="0"/>
              <a:t>RUOKAILU</a:t>
            </a:r>
          </a:p>
          <a:p>
            <a:pPr marL="0" indent="0">
              <a:buNone/>
            </a:pPr>
            <a:endParaRPr lang="en-US" dirty="0"/>
          </a:p>
          <a:p>
            <a:pPr lvl="0">
              <a:buFont typeface="Wingdings" panose="05000000000000000000" pitchFamily="2" charset="2"/>
              <a:buChar char="v"/>
            </a:pPr>
            <a:r>
              <a:rPr lang="fi-FI" sz="2400" dirty="0" smtClean="0"/>
              <a:t>Ruokavaliosta </a:t>
            </a:r>
            <a:r>
              <a:rPr lang="fi-FI" sz="2400" dirty="0"/>
              <a:t>informointi keittiöön, koska perheet tarkkoja rajoitusten suhteen</a:t>
            </a:r>
          </a:p>
          <a:p>
            <a:pPr lvl="0">
              <a:buFont typeface="Wingdings" panose="05000000000000000000" pitchFamily="2" charset="2"/>
              <a:buChar char="v"/>
            </a:pPr>
            <a:r>
              <a:rPr lang="fi-FI" sz="2400" dirty="0"/>
              <a:t>Suomalainen ruoka voi poiketa paljon lapsen totutusta ruuasta</a:t>
            </a:r>
          </a:p>
          <a:p>
            <a:pPr lvl="1">
              <a:buFont typeface="Wingdings" panose="05000000000000000000" pitchFamily="2" charset="2"/>
              <a:buChar char="v"/>
            </a:pPr>
            <a:r>
              <a:rPr lang="fi-FI" dirty="0"/>
              <a:t>Antaa aikaa ja tilaa ruokailulle</a:t>
            </a:r>
          </a:p>
          <a:p>
            <a:pPr lvl="1">
              <a:buFont typeface="Wingdings" panose="05000000000000000000" pitchFamily="2" charset="2"/>
              <a:buChar char="v"/>
            </a:pPr>
            <a:r>
              <a:rPr lang="fi-FI" dirty="0"/>
              <a:t>Lapsi voi hätääntyä, kun ruoka ei ole tutun näköistä ja ruokailu itsessään on jo erilainen</a:t>
            </a:r>
          </a:p>
          <a:p>
            <a:pPr lvl="1">
              <a:buFont typeface="Wingdings" panose="05000000000000000000" pitchFamily="2" charset="2"/>
              <a:buChar char="v"/>
            </a:pPr>
            <a:r>
              <a:rPr lang="fi-FI" dirty="0"/>
              <a:t>Lapsilla saattaa olla hyvin erilaisia ruokailutottumuksia esimerkiksi syödä sormin tai ruokailla lattialla</a:t>
            </a:r>
          </a:p>
          <a:p>
            <a:pPr lvl="0">
              <a:buFont typeface="Wingdings" panose="05000000000000000000" pitchFamily="2" charset="2"/>
              <a:buChar char="v"/>
            </a:pPr>
            <a:r>
              <a:rPr lang="fi-FI" sz="2400" dirty="0"/>
              <a:t>Kasvattajan ei pidä pitää itsestään selvyytenä ruokailua, vaan opettaa lasta kädestä pitäen</a:t>
            </a:r>
          </a:p>
          <a:p>
            <a:pPr marL="0" indent="0">
              <a:buNone/>
            </a:pPr>
            <a:endParaRPr lang="en-US" dirty="0"/>
          </a:p>
        </p:txBody>
      </p:sp>
      <p:sp>
        <p:nvSpPr>
          <p:cNvPr id="2" name="Otsikko 1"/>
          <p:cNvSpPr>
            <a:spLocks noGrp="1"/>
          </p:cNvSpPr>
          <p:nvPr>
            <p:ph type="title"/>
          </p:nvPr>
        </p:nvSpPr>
        <p:spPr>
          <a:xfrm>
            <a:off x="342900" y="0"/>
            <a:ext cx="6172200" cy="971600"/>
          </a:xfrm>
        </p:spPr>
        <p:txBody>
          <a:bodyPr/>
          <a:lstStyle/>
          <a:p>
            <a:r>
              <a:rPr lang="en-US" sz="3600" dirty="0" smtClean="0"/>
              <a:t>KÄYTÄNNÖN TILANTEET</a:t>
            </a:r>
            <a:endParaRPr lang="en-US" sz="3600" dirty="0"/>
          </a:p>
        </p:txBody>
      </p:sp>
      <p:pic>
        <p:nvPicPr>
          <p:cNvPr id="27650" name="Picture 2" descr="C:\Users\Riikka Sivula\AppData\Local\Microsoft\Windows\Temporary Internet Files\Content.IE5\MBVUSTZ9\MC90034339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7152" y="7236296"/>
            <a:ext cx="1780337" cy="1776679"/>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31</a:t>
            </a:fld>
            <a:endParaRPr lang="en-US"/>
          </a:p>
        </p:txBody>
      </p:sp>
    </p:spTree>
    <p:extLst>
      <p:ext uri="{BB962C8B-B14F-4D97-AF65-F5344CB8AC3E}">
        <p14:creationId xmlns:p14="http://schemas.microsoft.com/office/powerpoint/2010/main" val="22148495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251521"/>
            <a:ext cx="6172200" cy="7916699"/>
          </a:xfrm>
        </p:spPr>
        <p:txBody>
          <a:bodyPr/>
          <a:lstStyle/>
          <a:p>
            <a:pPr marL="0" indent="0">
              <a:buNone/>
            </a:pPr>
            <a:r>
              <a:rPr lang="en-US" dirty="0" smtClean="0"/>
              <a:t>VAATETUS</a:t>
            </a:r>
          </a:p>
          <a:p>
            <a:pPr marL="0" indent="0">
              <a:buNone/>
            </a:pPr>
            <a:endParaRPr lang="en-US" dirty="0"/>
          </a:p>
        </p:txBody>
      </p:sp>
      <p:graphicFrame>
        <p:nvGraphicFramePr>
          <p:cNvPr id="4" name="Sisällön paikkamerkki 7"/>
          <p:cNvGraphicFramePr>
            <a:graphicFrameLocks/>
          </p:cNvGraphicFramePr>
          <p:nvPr>
            <p:extLst>
              <p:ext uri="{D42A27DB-BD31-4B8C-83A1-F6EECF244321}">
                <p14:modId xmlns:p14="http://schemas.microsoft.com/office/powerpoint/2010/main" val="2631694140"/>
              </p:ext>
            </p:extLst>
          </p:nvPr>
        </p:nvGraphicFramePr>
        <p:xfrm>
          <a:off x="332656" y="971600"/>
          <a:ext cx="61722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674" name="Picture 2" descr="C:\Users\Riikka Sivula\AppData\Local\Microsoft\Windows\Temporary Internet Files\Content.IE5\I9CD2L4E\MC900407902[1].wm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8222" y="6804248"/>
            <a:ext cx="2412752" cy="2150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32</a:t>
            </a:fld>
            <a:endParaRPr lang="en-US"/>
          </a:p>
        </p:txBody>
      </p:sp>
    </p:spTree>
    <p:extLst>
      <p:ext uri="{BB962C8B-B14F-4D97-AF65-F5344CB8AC3E}">
        <p14:creationId xmlns:p14="http://schemas.microsoft.com/office/powerpoint/2010/main" val="1312778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251521"/>
            <a:ext cx="6172200" cy="7916699"/>
          </a:xfrm>
        </p:spPr>
        <p:txBody>
          <a:bodyPr/>
          <a:lstStyle/>
          <a:p>
            <a:pPr marL="0" indent="0">
              <a:buNone/>
            </a:pPr>
            <a:r>
              <a:rPr lang="en-US" dirty="0" smtClean="0"/>
              <a:t>TERVEYDENTILA</a:t>
            </a:r>
            <a:endParaRPr lang="en-US" dirty="0"/>
          </a:p>
        </p:txBody>
      </p:sp>
      <p:graphicFrame>
        <p:nvGraphicFramePr>
          <p:cNvPr id="4" name="Sisällön paikkamerkki 7"/>
          <p:cNvGraphicFramePr>
            <a:graphicFrameLocks/>
          </p:cNvGraphicFramePr>
          <p:nvPr>
            <p:extLst>
              <p:ext uri="{D42A27DB-BD31-4B8C-83A1-F6EECF244321}">
                <p14:modId xmlns:p14="http://schemas.microsoft.com/office/powerpoint/2010/main" val="3851190374"/>
              </p:ext>
            </p:extLst>
          </p:nvPr>
        </p:nvGraphicFramePr>
        <p:xfrm>
          <a:off x="332656" y="3276030"/>
          <a:ext cx="61722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9698" name="Picture 2" descr="C:\Users\Riikka Sivula\AppData\Local\Microsoft\Windows\Temporary Internet Files\Content.IE5\V6Z9FQV1\MC900232137[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12976" y="251520"/>
            <a:ext cx="2835200" cy="3048887"/>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33</a:t>
            </a:fld>
            <a:endParaRPr lang="en-US"/>
          </a:p>
        </p:txBody>
      </p:sp>
    </p:spTree>
    <p:extLst>
      <p:ext uri="{BB962C8B-B14F-4D97-AF65-F5344CB8AC3E}">
        <p14:creationId xmlns:p14="http://schemas.microsoft.com/office/powerpoint/2010/main" val="22321842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1475658"/>
            <a:ext cx="6172200" cy="7416823"/>
          </a:xfrm>
        </p:spPr>
        <p:txBody>
          <a:bodyPr>
            <a:normAutofit/>
          </a:bodyPr>
          <a:lstStyle/>
          <a:p>
            <a:pPr marL="0" indent="0">
              <a:buNone/>
            </a:pPr>
            <a:r>
              <a:rPr lang="fi-FI" sz="2400" b="1" i="1" dirty="0"/>
              <a:t>Yhteistyö – monikulttuurinen kasvatuskumppanuus</a:t>
            </a:r>
          </a:p>
          <a:p>
            <a:pPr marL="0" indent="0">
              <a:buNone/>
            </a:pPr>
            <a:r>
              <a:rPr lang="fi-FI" sz="2400" b="1" i="1" dirty="0"/>
              <a:t>Kasvatuskeskustelut </a:t>
            </a:r>
          </a:p>
          <a:p>
            <a:pPr lvl="0">
              <a:buFont typeface="Wingdings" panose="05000000000000000000" pitchFamily="2" charset="2"/>
              <a:buChar char="v"/>
            </a:pPr>
            <a:r>
              <a:rPr lang="fi-FI" sz="2400" dirty="0"/>
              <a:t>Tulkki </a:t>
            </a:r>
            <a:endParaRPr lang="fi-FI" sz="2400" dirty="0" smtClean="0"/>
          </a:p>
          <a:p>
            <a:pPr lvl="0">
              <a:buFont typeface="Wingdings" panose="05000000000000000000" pitchFamily="2" charset="2"/>
              <a:buChar char="v"/>
            </a:pPr>
            <a:r>
              <a:rPr lang="fi-FI" sz="2400" dirty="0" smtClean="0"/>
              <a:t>Päivähoidon </a:t>
            </a:r>
            <a:r>
              <a:rPr lang="fi-FI" sz="2400" dirty="0"/>
              <a:t>toimintaperiaatteet</a:t>
            </a:r>
          </a:p>
          <a:p>
            <a:pPr lvl="1">
              <a:buFont typeface="Wingdings" panose="05000000000000000000" pitchFamily="2" charset="2"/>
              <a:buChar char="v"/>
            </a:pPr>
            <a:r>
              <a:rPr lang="fi-FI" sz="1600" dirty="0"/>
              <a:t>Pienryhmätoiminta</a:t>
            </a:r>
          </a:p>
          <a:p>
            <a:pPr lvl="0">
              <a:buFont typeface="Wingdings" panose="05000000000000000000" pitchFamily="2" charset="2"/>
              <a:buChar char="v"/>
            </a:pPr>
            <a:r>
              <a:rPr lang="fi-FI" sz="2400" dirty="0"/>
              <a:t>Selvitetään aikuisen rooli liittyen lapsen omatoimisuuteen</a:t>
            </a:r>
          </a:p>
          <a:p>
            <a:pPr lvl="1">
              <a:buFont typeface="Wingdings" panose="05000000000000000000" pitchFamily="2" charset="2"/>
              <a:buChar char="v"/>
            </a:pPr>
            <a:r>
              <a:rPr lang="fi-FI" sz="1600" dirty="0"/>
              <a:t>Esimerkiksi pukeutumisessa ja ruokailussa</a:t>
            </a:r>
          </a:p>
          <a:p>
            <a:pPr lvl="0">
              <a:buFont typeface="Wingdings" panose="05000000000000000000" pitchFamily="2" charset="2"/>
              <a:buChar char="v"/>
            </a:pPr>
            <a:r>
              <a:rPr lang="fi-FI" sz="2400" dirty="0"/>
              <a:t>Selvitetään suomalaisen kulttuurin kasvatuskeinot</a:t>
            </a:r>
          </a:p>
          <a:p>
            <a:pPr lvl="1">
              <a:buFont typeface="Wingdings" panose="05000000000000000000" pitchFamily="2" charset="2"/>
              <a:buChar char="v"/>
            </a:pPr>
            <a:r>
              <a:rPr lang="fi-FI" sz="1600" dirty="0"/>
              <a:t>Ruumiillinen kuritus on lailla kielletty</a:t>
            </a:r>
          </a:p>
          <a:p>
            <a:pPr lvl="1">
              <a:buFont typeface="Wingdings" panose="05000000000000000000" pitchFamily="2" charset="2"/>
              <a:buChar char="v"/>
            </a:pPr>
            <a:r>
              <a:rPr lang="fi-FI" sz="1600" dirty="0"/>
              <a:t>Ristiriitatilanteet selvitetään puhumalla</a:t>
            </a:r>
          </a:p>
          <a:p>
            <a:pPr lvl="0">
              <a:buFont typeface="Wingdings" panose="05000000000000000000" pitchFamily="2" charset="2"/>
              <a:buChar char="v"/>
            </a:pPr>
            <a:r>
              <a:rPr lang="fi-FI" sz="2400" dirty="0" smtClean="0"/>
              <a:t>Vaitiolovelvollisuus</a:t>
            </a:r>
            <a:endParaRPr lang="fi-FI" sz="2400" dirty="0"/>
          </a:p>
          <a:p>
            <a:pPr marL="0" indent="0">
              <a:buNone/>
            </a:pPr>
            <a:endParaRPr lang="en-US" dirty="0"/>
          </a:p>
        </p:txBody>
      </p:sp>
      <p:sp>
        <p:nvSpPr>
          <p:cNvPr id="2" name="Otsikko 1"/>
          <p:cNvSpPr>
            <a:spLocks noGrp="1"/>
          </p:cNvSpPr>
          <p:nvPr>
            <p:ph type="title"/>
          </p:nvPr>
        </p:nvSpPr>
        <p:spPr>
          <a:xfrm>
            <a:off x="342900" y="251520"/>
            <a:ext cx="6172200" cy="1152128"/>
          </a:xfrm>
        </p:spPr>
        <p:txBody>
          <a:bodyPr>
            <a:normAutofit/>
          </a:bodyPr>
          <a:lstStyle/>
          <a:p>
            <a:r>
              <a:rPr lang="en-US" sz="2400" b="1" dirty="0" smtClean="0">
                <a:cs typeface="Arial" panose="020B0604020202020204" pitchFamily="34" charset="0"/>
              </a:rPr>
              <a:t>KASVATUKSEEN JA ARKISIIN ASIOIHIN LIITTYVÄT TILANTEET</a:t>
            </a:r>
            <a:endParaRPr lang="en-US" sz="2400" b="1" dirty="0">
              <a:cs typeface="Arial" panose="020B0604020202020204" pitchFamily="34" charset="0"/>
            </a:endParaRPr>
          </a:p>
        </p:txBody>
      </p:sp>
      <p:pic>
        <p:nvPicPr>
          <p:cNvPr id="30722" name="Picture 2" descr="C:\Users\Riikka Sivula\AppData\Local\Microsoft\Windows\Temporary Internet Files\Content.IE5\JZ3MWQ28\MP90044245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2816" y="6863398"/>
            <a:ext cx="3105727" cy="20753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34</a:t>
            </a:fld>
            <a:endParaRPr lang="en-US"/>
          </a:p>
        </p:txBody>
      </p:sp>
    </p:spTree>
    <p:extLst>
      <p:ext uri="{BB962C8B-B14F-4D97-AF65-F5344CB8AC3E}">
        <p14:creationId xmlns:p14="http://schemas.microsoft.com/office/powerpoint/2010/main" val="23426610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251520"/>
            <a:ext cx="6172200" cy="8892480"/>
          </a:xfrm>
        </p:spPr>
        <p:txBody>
          <a:bodyPr/>
          <a:lstStyle/>
          <a:p>
            <a:pPr marL="0" indent="0">
              <a:buNone/>
            </a:pPr>
            <a:endParaRPr lang="en-US" dirty="0"/>
          </a:p>
        </p:txBody>
      </p:sp>
      <p:graphicFrame>
        <p:nvGraphicFramePr>
          <p:cNvPr id="4" name="Kaaviokuva 3"/>
          <p:cNvGraphicFramePr/>
          <p:nvPr>
            <p:extLst>
              <p:ext uri="{D42A27DB-BD31-4B8C-83A1-F6EECF244321}">
                <p14:modId xmlns:p14="http://schemas.microsoft.com/office/powerpoint/2010/main" val="933122308"/>
              </p:ext>
            </p:extLst>
          </p:nvPr>
        </p:nvGraphicFramePr>
        <p:xfrm>
          <a:off x="260648" y="27112"/>
          <a:ext cx="6264696" cy="9116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1746" name="Picture 2" descr="C:\Users\Riikka Sivula\AppData\Local\Microsoft\Windows\Temporary Internet Files\Content.IE5\MBVUSTZ9\MC900231051[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6807" y="1331640"/>
            <a:ext cx="2671762" cy="2006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35</a:t>
            </a:fld>
            <a:endParaRPr lang="en-US"/>
          </a:p>
        </p:txBody>
      </p:sp>
    </p:spTree>
    <p:extLst>
      <p:ext uri="{BB962C8B-B14F-4D97-AF65-F5344CB8AC3E}">
        <p14:creationId xmlns:p14="http://schemas.microsoft.com/office/powerpoint/2010/main" val="33929848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lstStyle/>
          <a:p>
            <a:pPr lvl="0">
              <a:buFont typeface="Wingdings" panose="05000000000000000000" pitchFamily="2" charset="2"/>
              <a:buChar char="v"/>
            </a:pPr>
            <a:r>
              <a:rPr lang="fi-FI" dirty="0" smtClean="0"/>
              <a:t>Pienryhmätoiminta</a:t>
            </a:r>
          </a:p>
          <a:p>
            <a:pPr marL="0" lvl="0" indent="0">
              <a:buNone/>
            </a:pPr>
            <a:endParaRPr lang="fi-FI" dirty="0"/>
          </a:p>
          <a:p>
            <a:pPr lvl="0">
              <a:buFont typeface="Wingdings" panose="05000000000000000000" pitchFamily="2" charset="2"/>
              <a:buChar char="v"/>
            </a:pPr>
            <a:r>
              <a:rPr lang="fi-FI" b="1" dirty="0"/>
              <a:t>Uuden kielen oppiminen</a:t>
            </a:r>
            <a:r>
              <a:rPr lang="fi-FI" dirty="0"/>
              <a:t>:</a:t>
            </a:r>
          </a:p>
          <a:p>
            <a:pPr marL="0" indent="0">
              <a:buNone/>
            </a:pPr>
            <a:r>
              <a:rPr lang="fi-FI" b="1" dirty="0" smtClean="0"/>
              <a:t>- </a:t>
            </a:r>
            <a:r>
              <a:rPr lang="fi-FI" dirty="0" smtClean="0"/>
              <a:t>Leikin </a:t>
            </a:r>
            <a:r>
              <a:rPr lang="fi-FI" dirty="0"/>
              <a:t>kautta</a:t>
            </a:r>
          </a:p>
          <a:p>
            <a:pPr marL="0" indent="0">
              <a:buNone/>
            </a:pPr>
            <a:r>
              <a:rPr lang="fi-FI" dirty="0" smtClean="0"/>
              <a:t>- Vuorovaikutustilanteet </a:t>
            </a:r>
            <a:r>
              <a:rPr lang="fi-FI" dirty="0"/>
              <a:t>lasten ja </a:t>
            </a:r>
            <a:r>
              <a:rPr lang="fi-FI" dirty="0" smtClean="0"/>
              <a:t>aikuisten kanssa</a:t>
            </a:r>
            <a:endParaRPr lang="fi-FI" b="1" dirty="0"/>
          </a:p>
          <a:p>
            <a:pPr marL="0" indent="0">
              <a:buNone/>
            </a:pPr>
            <a:r>
              <a:rPr lang="fi-FI" b="1" dirty="0" smtClean="0"/>
              <a:t>- </a:t>
            </a:r>
            <a:r>
              <a:rPr lang="fi-FI" dirty="0" smtClean="0"/>
              <a:t>Perushoitotilanteet</a:t>
            </a:r>
            <a:endParaRPr lang="fi-FI" dirty="0"/>
          </a:p>
          <a:p>
            <a:pPr>
              <a:buFontTx/>
              <a:buChar char="-"/>
            </a:pPr>
            <a:r>
              <a:rPr lang="fi-FI" dirty="0" smtClean="0"/>
              <a:t>Vertais- </a:t>
            </a:r>
            <a:r>
              <a:rPr lang="fi-FI" dirty="0"/>
              <a:t>ja </a:t>
            </a:r>
            <a:r>
              <a:rPr lang="fi-FI" dirty="0" smtClean="0"/>
              <a:t>pienryhmissä</a:t>
            </a:r>
          </a:p>
          <a:p>
            <a:pPr>
              <a:buFontTx/>
              <a:buChar char="-"/>
            </a:pPr>
            <a:r>
              <a:rPr lang="fi-FI" dirty="0" smtClean="0"/>
              <a:t>Pienryhmätoiminta</a:t>
            </a:r>
          </a:p>
          <a:p>
            <a:pPr>
              <a:buFontTx/>
              <a:buChar char="-"/>
            </a:pPr>
            <a:r>
              <a:rPr lang="fi-FI" dirty="0" smtClean="0"/>
              <a:t>Aamuohjelmat</a:t>
            </a:r>
          </a:p>
          <a:p>
            <a:pPr>
              <a:buFontTx/>
              <a:buChar char="-"/>
            </a:pPr>
            <a:r>
              <a:rPr lang="fi-FI" dirty="0" smtClean="0"/>
              <a:t>S2-ryhmä</a:t>
            </a:r>
            <a:endParaRPr lang="fi-FI" dirty="0"/>
          </a:p>
          <a:p>
            <a:endParaRPr lang="en-US" dirty="0"/>
          </a:p>
        </p:txBody>
      </p:sp>
      <p:sp>
        <p:nvSpPr>
          <p:cNvPr id="3" name="Otsikko 2"/>
          <p:cNvSpPr>
            <a:spLocks noGrp="1"/>
          </p:cNvSpPr>
          <p:nvPr>
            <p:ph type="title"/>
          </p:nvPr>
        </p:nvSpPr>
        <p:spPr/>
        <p:txBody>
          <a:bodyPr>
            <a:normAutofit fontScale="90000"/>
          </a:bodyPr>
          <a:lstStyle/>
          <a:p>
            <a:r>
              <a:rPr lang="en-US" dirty="0" smtClean="0"/>
              <a:t>KIELELLISEN KEHITYKSEN TUKEMINEN</a:t>
            </a:r>
            <a:endParaRPr lang="en-US" dirty="0"/>
          </a:p>
        </p:txBody>
      </p:sp>
      <p:pic>
        <p:nvPicPr>
          <p:cNvPr id="34818" name="Picture 2" descr="C:\Users\Riikka Sivula\AppData\Local\Microsoft\Windows\Temporary Internet Files\Content.IE5\V6Z9FQV1\MP90039881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36296"/>
            <a:ext cx="6768752" cy="16638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36</a:t>
            </a:fld>
            <a:endParaRPr lang="en-US"/>
          </a:p>
        </p:txBody>
      </p:sp>
    </p:spTree>
    <p:extLst>
      <p:ext uri="{BB962C8B-B14F-4D97-AF65-F5344CB8AC3E}">
        <p14:creationId xmlns:p14="http://schemas.microsoft.com/office/powerpoint/2010/main" val="41421611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179512"/>
            <a:ext cx="6172200" cy="8712968"/>
          </a:xfrm>
        </p:spPr>
        <p:txBody>
          <a:bodyPr/>
          <a:lstStyle/>
          <a:p>
            <a:pPr marL="0" lvl="0" indent="0">
              <a:buNone/>
            </a:pPr>
            <a:r>
              <a:rPr lang="fi-FI" b="1" dirty="0"/>
              <a:t>Pedagogiset toimintatavat</a:t>
            </a:r>
            <a:r>
              <a:rPr lang="fi-FI" dirty="0"/>
              <a:t>:</a:t>
            </a:r>
          </a:p>
          <a:p>
            <a:pPr>
              <a:buFont typeface="Wingdings" panose="05000000000000000000" pitchFamily="2" charset="2"/>
              <a:buChar char="v"/>
            </a:pPr>
            <a:r>
              <a:rPr lang="fi-FI" u="sng" dirty="0" smtClean="0"/>
              <a:t>Henkilökohtainen </a:t>
            </a:r>
            <a:r>
              <a:rPr lang="fi-FI" u="sng" dirty="0"/>
              <a:t>S2-suunnitelma </a:t>
            </a:r>
            <a:r>
              <a:rPr lang="fi-FI" dirty="0"/>
              <a:t>(osana </a:t>
            </a:r>
            <a:r>
              <a:rPr lang="fi-FI" dirty="0" smtClean="0"/>
              <a:t>lapsen varhaiskasvatussuunnitelmaa) </a:t>
            </a:r>
            <a:r>
              <a:rPr lang="fi-FI" dirty="0" smtClean="0">
                <a:sym typeface="Wingdings" panose="05000000000000000000" pitchFamily="2" charset="2"/>
              </a:rPr>
              <a:t></a:t>
            </a:r>
            <a:r>
              <a:rPr lang="fi-FI" dirty="0" smtClean="0"/>
              <a:t> </a:t>
            </a:r>
            <a:r>
              <a:rPr lang="fi-FI" dirty="0"/>
              <a:t>Laaditaan vanhempien kanssa, säännöllinen seuraaminen, realistiset tavoitteet</a:t>
            </a:r>
          </a:p>
          <a:p>
            <a:pPr>
              <a:buFont typeface="Wingdings" panose="05000000000000000000" pitchFamily="2" charset="2"/>
              <a:buChar char="v"/>
            </a:pPr>
            <a:r>
              <a:rPr lang="fi-FI" dirty="0" smtClean="0"/>
              <a:t>S2-opetusta </a:t>
            </a:r>
            <a:r>
              <a:rPr lang="fi-FI" dirty="0"/>
              <a:t>yksilö- tai ryhmäopetuksena </a:t>
            </a:r>
            <a:r>
              <a:rPr lang="fi-FI" dirty="0" smtClean="0"/>
              <a:t>säännöllisesti</a:t>
            </a:r>
          </a:p>
          <a:p>
            <a:pPr marL="0" indent="0">
              <a:buNone/>
            </a:pPr>
            <a:endParaRPr lang="fi-FI" dirty="0" smtClean="0"/>
          </a:p>
          <a:p>
            <a:pPr marL="0" indent="0">
              <a:buNone/>
            </a:pPr>
            <a:r>
              <a:rPr lang="fi-FI" dirty="0" smtClean="0"/>
              <a:t> </a:t>
            </a:r>
            <a:r>
              <a:rPr lang="fi-FI" b="1" dirty="0"/>
              <a:t>Menetelmät</a:t>
            </a:r>
            <a:r>
              <a:rPr lang="fi-FI" dirty="0" smtClean="0"/>
              <a:t>:</a:t>
            </a:r>
          </a:p>
          <a:p>
            <a:pPr>
              <a:buFont typeface="Wingdings" panose="05000000000000000000" pitchFamily="2" charset="2"/>
              <a:buChar char="v"/>
            </a:pPr>
            <a:r>
              <a:rPr lang="fi-FI" dirty="0" smtClean="0"/>
              <a:t> </a:t>
            </a:r>
            <a:r>
              <a:rPr lang="fi-FI" dirty="0"/>
              <a:t>Sanasäkki, </a:t>
            </a:r>
            <a:r>
              <a:rPr lang="fi-FI" dirty="0" err="1"/>
              <a:t>TPR-menetelmään</a:t>
            </a:r>
            <a:r>
              <a:rPr lang="fi-FI" dirty="0"/>
              <a:t> perustuva juttutupamenetelmä, Kili-ohjelma, kuvat toiminnan tukena, erilaiset kielipelit, </a:t>
            </a:r>
            <a:r>
              <a:rPr lang="fi-FI" dirty="0" err="1"/>
              <a:t>Tik-kansio</a:t>
            </a:r>
            <a:endParaRPr lang="fi-FI" dirty="0"/>
          </a:p>
          <a:p>
            <a:pPr lvl="0">
              <a:buFont typeface="Wingdings" panose="05000000000000000000" pitchFamily="2" charset="2"/>
              <a:buChar char="v"/>
            </a:pPr>
            <a:r>
              <a:rPr lang="fi-FI" b="1" dirty="0"/>
              <a:t>Lumiukkotesti</a:t>
            </a:r>
            <a:r>
              <a:rPr lang="fi-FI" dirty="0"/>
              <a:t> </a:t>
            </a:r>
            <a:endParaRPr lang="fi-FI" dirty="0" smtClean="0"/>
          </a:p>
          <a:p>
            <a:pPr lvl="0">
              <a:buFont typeface="Wingdings" panose="05000000000000000000" pitchFamily="2" charset="2"/>
              <a:buChar char="v"/>
            </a:pPr>
            <a:r>
              <a:rPr lang="fi-FI" b="1" dirty="0" smtClean="0"/>
              <a:t>Kettutesti</a:t>
            </a:r>
            <a:endParaRPr lang="en-US" dirty="0"/>
          </a:p>
        </p:txBody>
      </p:sp>
      <p:pic>
        <p:nvPicPr>
          <p:cNvPr id="35842" name="Picture 2" descr="C:\Users\Riikka Sivula\AppData\Local\Microsoft\Windows\Temporary Internet Files\Content.IE5\KE5F2143\MC90038715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4928" y="6732240"/>
            <a:ext cx="2195736" cy="21957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843" name="Picture 3" descr="C:\Users\Riikka Sivula\AppData\Local\Microsoft\Windows\Temporary Internet Files\Content.IE5\I9CD2L4E\MC9004413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656" y="7613196"/>
            <a:ext cx="1526928" cy="1500093"/>
          </a:xfrm>
          <a:prstGeom prst="rect">
            <a:avLst/>
          </a:prstGeom>
          <a:noFill/>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37</a:t>
            </a:fld>
            <a:endParaRPr lang="en-US"/>
          </a:p>
        </p:txBody>
      </p:sp>
    </p:spTree>
    <p:extLst>
      <p:ext uri="{BB962C8B-B14F-4D97-AF65-F5344CB8AC3E}">
        <p14:creationId xmlns:p14="http://schemas.microsoft.com/office/powerpoint/2010/main" val="11308648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normAutofit fontScale="92500" lnSpcReduction="10000"/>
          </a:bodyPr>
          <a:lstStyle/>
          <a:p>
            <a:pPr>
              <a:buFont typeface="Wingdings" panose="05000000000000000000" pitchFamily="2" charset="2"/>
              <a:buChar char="v"/>
            </a:pPr>
            <a:r>
              <a:rPr lang="en-US" dirty="0" smtClean="0"/>
              <a:t> </a:t>
            </a:r>
            <a:r>
              <a:rPr lang="en-US" dirty="0" err="1" smtClean="0"/>
              <a:t>Kasvattaja</a:t>
            </a:r>
            <a:r>
              <a:rPr lang="en-US" dirty="0" smtClean="0"/>
              <a:t> </a:t>
            </a:r>
            <a:r>
              <a:rPr lang="en-US" dirty="0" err="1" smtClean="0"/>
              <a:t>tunnistaa</a:t>
            </a:r>
            <a:r>
              <a:rPr lang="en-US" dirty="0" smtClean="0"/>
              <a:t> ja </a:t>
            </a:r>
            <a:r>
              <a:rPr lang="en-US" dirty="0" err="1" smtClean="0"/>
              <a:t>tietää</a:t>
            </a:r>
            <a:r>
              <a:rPr lang="en-US" dirty="0" smtClean="0"/>
              <a:t> </a:t>
            </a:r>
            <a:r>
              <a:rPr lang="en-US" dirty="0" err="1" smtClean="0"/>
              <a:t>oman</a:t>
            </a:r>
            <a:r>
              <a:rPr lang="en-US" dirty="0" smtClean="0"/>
              <a:t> </a:t>
            </a:r>
            <a:r>
              <a:rPr lang="en-US" dirty="0" err="1" smtClean="0"/>
              <a:t>uskontonsa</a:t>
            </a:r>
            <a:r>
              <a:rPr lang="en-US" dirty="0" smtClean="0"/>
              <a:t> ja </a:t>
            </a:r>
            <a:r>
              <a:rPr lang="en-US" dirty="0" err="1" smtClean="0"/>
              <a:t>vakaumuksensa</a:t>
            </a:r>
            <a:endParaRPr lang="en-US" dirty="0" smtClean="0"/>
          </a:p>
          <a:p>
            <a:pPr marL="0" indent="0">
              <a:buNone/>
            </a:pPr>
            <a:r>
              <a:rPr lang="en-US" dirty="0" smtClean="0">
                <a:sym typeface="Wingdings" panose="05000000000000000000" pitchFamily="2" charset="2"/>
              </a:rPr>
              <a:t>  </a:t>
            </a:r>
            <a:r>
              <a:rPr lang="en-US" dirty="0" err="1" smtClean="0">
                <a:sym typeface="Wingdings" panose="05000000000000000000" pitchFamily="2" charset="2"/>
              </a:rPr>
              <a:t>Helpottaa</a:t>
            </a:r>
            <a:r>
              <a:rPr lang="en-US" dirty="0" smtClean="0">
                <a:sym typeface="Wingdings" panose="05000000000000000000" pitchFamily="2" charset="2"/>
              </a:rPr>
              <a:t> </a:t>
            </a:r>
            <a:r>
              <a:rPr lang="en-US" dirty="0" err="1" smtClean="0">
                <a:sym typeface="Wingdings" panose="05000000000000000000" pitchFamily="2" charset="2"/>
              </a:rPr>
              <a:t>ymmärtämään</a:t>
            </a:r>
            <a:r>
              <a:rPr lang="en-US" dirty="0" smtClean="0">
                <a:sym typeface="Wingdings" panose="05000000000000000000" pitchFamily="2" charset="2"/>
              </a:rPr>
              <a:t> </a:t>
            </a:r>
            <a:r>
              <a:rPr lang="en-US" dirty="0" err="1" smtClean="0">
                <a:sym typeface="Wingdings" panose="05000000000000000000" pitchFamily="2" charset="2"/>
              </a:rPr>
              <a:t>myös</a:t>
            </a:r>
            <a:r>
              <a:rPr lang="en-US" dirty="0" smtClean="0">
                <a:sym typeface="Wingdings" panose="05000000000000000000" pitchFamily="2" charset="2"/>
              </a:rPr>
              <a:t> </a:t>
            </a:r>
            <a:r>
              <a:rPr lang="en-US" dirty="0" err="1" smtClean="0">
                <a:sym typeface="Wingdings" panose="05000000000000000000" pitchFamily="2" charset="2"/>
              </a:rPr>
              <a:t>muita</a:t>
            </a:r>
            <a:r>
              <a:rPr lang="en-US" dirty="0" smtClean="0">
                <a:sym typeface="Wingdings" panose="05000000000000000000" pitchFamily="2" charset="2"/>
              </a:rPr>
              <a:t> </a:t>
            </a:r>
            <a:r>
              <a:rPr lang="en-US" dirty="0" err="1" smtClean="0">
                <a:sym typeface="Wingdings" panose="05000000000000000000" pitchFamily="2" charset="2"/>
              </a:rPr>
              <a:t>uskontoja</a:t>
            </a:r>
            <a:endParaRPr lang="en-US" dirty="0" smtClean="0"/>
          </a:p>
          <a:p>
            <a:pPr>
              <a:buFont typeface="Wingdings" panose="05000000000000000000" pitchFamily="2" charset="2"/>
              <a:buChar char="v"/>
            </a:pPr>
            <a:r>
              <a:rPr lang="en-US" dirty="0" smtClean="0"/>
              <a:t> </a:t>
            </a:r>
            <a:r>
              <a:rPr lang="en-US" dirty="0" err="1" smtClean="0"/>
              <a:t>Kysymyksiä</a:t>
            </a:r>
            <a:r>
              <a:rPr lang="en-US" dirty="0" smtClean="0"/>
              <a:t> </a:t>
            </a:r>
            <a:r>
              <a:rPr lang="en-US" dirty="0" err="1" smtClean="0"/>
              <a:t>kasvattajille</a:t>
            </a:r>
            <a:r>
              <a:rPr lang="en-US" dirty="0" smtClean="0"/>
              <a:t>:</a:t>
            </a:r>
          </a:p>
          <a:p>
            <a:pPr lvl="1">
              <a:buFont typeface="Wingdings" panose="05000000000000000000" pitchFamily="2" charset="2"/>
              <a:buChar char="v"/>
            </a:pPr>
            <a:r>
              <a:rPr lang="en-US" dirty="0" err="1" smtClean="0"/>
              <a:t>Miten</a:t>
            </a:r>
            <a:r>
              <a:rPr lang="en-US" dirty="0" smtClean="0"/>
              <a:t> </a:t>
            </a:r>
            <a:r>
              <a:rPr lang="en-US" dirty="0" err="1" smtClean="0"/>
              <a:t>uskontoa</a:t>
            </a:r>
            <a:r>
              <a:rPr lang="en-US" dirty="0" smtClean="0"/>
              <a:t> </a:t>
            </a:r>
            <a:r>
              <a:rPr lang="en-US" dirty="0" err="1" smtClean="0"/>
              <a:t>harjoitetaan</a:t>
            </a:r>
            <a:r>
              <a:rPr lang="en-US" dirty="0" smtClean="0"/>
              <a:t>  </a:t>
            </a:r>
            <a:r>
              <a:rPr lang="en-US" dirty="0" err="1" smtClean="0"/>
              <a:t>päiväkodin</a:t>
            </a:r>
            <a:r>
              <a:rPr lang="en-US" dirty="0" smtClean="0"/>
              <a:t> </a:t>
            </a:r>
            <a:r>
              <a:rPr lang="en-US" dirty="0" err="1" smtClean="0"/>
              <a:t>arjessa</a:t>
            </a:r>
            <a:r>
              <a:rPr lang="en-US" dirty="0" smtClean="0"/>
              <a:t>? </a:t>
            </a:r>
            <a:r>
              <a:rPr lang="en-US" dirty="0" err="1" smtClean="0"/>
              <a:t>Harjoitetaanko</a:t>
            </a:r>
            <a:r>
              <a:rPr lang="en-US" dirty="0" smtClean="0"/>
              <a:t> </a:t>
            </a:r>
            <a:r>
              <a:rPr lang="en-US" dirty="0" err="1" smtClean="0"/>
              <a:t>sitä</a:t>
            </a:r>
            <a:r>
              <a:rPr lang="en-US" dirty="0" smtClean="0"/>
              <a:t>?</a:t>
            </a:r>
          </a:p>
          <a:p>
            <a:pPr marL="365760" lvl="1" indent="0">
              <a:buNone/>
            </a:pPr>
            <a:r>
              <a:rPr lang="en-US" dirty="0" smtClean="0"/>
              <a:t>	– </a:t>
            </a:r>
            <a:r>
              <a:rPr lang="en-US" dirty="0" err="1" smtClean="0"/>
              <a:t>ruokarukous</a:t>
            </a:r>
            <a:r>
              <a:rPr lang="en-US" dirty="0" smtClean="0"/>
              <a:t>, </a:t>
            </a:r>
            <a:r>
              <a:rPr lang="en-US" dirty="0" err="1" smtClean="0"/>
              <a:t>toiminnalliset</a:t>
            </a:r>
            <a:r>
              <a:rPr lang="en-US" dirty="0" smtClean="0"/>
              <a:t> 		</a:t>
            </a:r>
            <a:r>
              <a:rPr lang="en-US" dirty="0" err="1" smtClean="0"/>
              <a:t>ohjaukset</a:t>
            </a:r>
            <a:r>
              <a:rPr lang="en-US" dirty="0" smtClean="0"/>
              <a:t>?</a:t>
            </a:r>
          </a:p>
          <a:p>
            <a:pPr lvl="1">
              <a:buFont typeface="Wingdings"/>
              <a:buChar char="à"/>
            </a:pPr>
            <a:r>
              <a:rPr lang="en-US" dirty="0" err="1" smtClean="0">
                <a:sym typeface="Wingdings" panose="05000000000000000000" pitchFamily="2" charset="2"/>
              </a:rPr>
              <a:t>Ruokarukouksen</a:t>
            </a:r>
            <a:r>
              <a:rPr lang="en-US" dirty="0" smtClean="0">
                <a:sym typeface="Wingdings" panose="05000000000000000000" pitchFamily="2" charset="2"/>
              </a:rPr>
              <a:t> </a:t>
            </a:r>
            <a:r>
              <a:rPr lang="en-US" dirty="0" err="1" smtClean="0">
                <a:sym typeface="Wingdings" panose="05000000000000000000" pitchFamily="2" charset="2"/>
              </a:rPr>
              <a:t>tilalle</a:t>
            </a:r>
            <a:r>
              <a:rPr lang="en-US" dirty="0" smtClean="0">
                <a:sym typeface="Wingdings" panose="05000000000000000000" pitchFamily="2" charset="2"/>
              </a:rPr>
              <a:t> </a:t>
            </a:r>
            <a:r>
              <a:rPr lang="en-US" dirty="0" err="1" smtClean="0">
                <a:sym typeface="Wingdings" panose="05000000000000000000" pitchFamily="2" charset="2"/>
              </a:rPr>
              <a:t>esimerkiksi</a:t>
            </a:r>
            <a:r>
              <a:rPr lang="en-US" dirty="0" smtClean="0">
                <a:sym typeface="Wingdings" panose="05000000000000000000" pitchFamily="2" charset="2"/>
              </a:rPr>
              <a:t> </a:t>
            </a:r>
            <a:r>
              <a:rPr lang="en-US" dirty="0" err="1" smtClean="0">
                <a:sym typeface="Wingdings" panose="05000000000000000000" pitchFamily="2" charset="2"/>
              </a:rPr>
              <a:t>runo</a:t>
            </a:r>
            <a:r>
              <a:rPr lang="en-US" dirty="0" smtClean="0">
                <a:sym typeface="Wingdings" panose="05000000000000000000" pitchFamily="2" charset="2"/>
              </a:rPr>
              <a:t> (</a:t>
            </a:r>
            <a:r>
              <a:rPr lang="en-US" dirty="0" err="1" smtClean="0">
                <a:sym typeface="Wingdings" panose="05000000000000000000" pitchFamily="2" charset="2"/>
              </a:rPr>
              <a:t>Kuitenkin</a:t>
            </a:r>
            <a:r>
              <a:rPr lang="en-US" dirty="0" smtClean="0">
                <a:sym typeface="Wingdings" panose="05000000000000000000" pitchFamily="2" charset="2"/>
              </a:rPr>
              <a:t> on </a:t>
            </a:r>
            <a:r>
              <a:rPr lang="en-US" dirty="0" err="1" smtClean="0">
                <a:sym typeface="Wingdings" panose="05000000000000000000" pitchFamily="2" charset="2"/>
              </a:rPr>
              <a:t>tärkeintä</a:t>
            </a:r>
            <a:r>
              <a:rPr lang="en-US" dirty="0" smtClean="0">
                <a:sym typeface="Wingdings" panose="05000000000000000000" pitchFamily="2" charset="2"/>
              </a:rPr>
              <a:t>, </a:t>
            </a:r>
            <a:r>
              <a:rPr lang="en-US" dirty="0" err="1" smtClean="0">
                <a:sym typeface="Wingdings" panose="05000000000000000000" pitchFamily="2" charset="2"/>
              </a:rPr>
              <a:t>että</a:t>
            </a:r>
            <a:r>
              <a:rPr lang="en-US" dirty="0" smtClean="0">
                <a:sym typeface="Wingdings" panose="05000000000000000000" pitchFamily="2" charset="2"/>
              </a:rPr>
              <a:t> </a:t>
            </a:r>
            <a:r>
              <a:rPr lang="en-US" dirty="0" err="1" smtClean="0">
                <a:sym typeface="Wingdings" panose="05000000000000000000" pitchFamily="2" charset="2"/>
              </a:rPr>
              <a:t>ryhmä</a:t>
            </a:r>
            <a:r>
              <a:rPr lang="en-US" dirty="0" smtClean="0">
                <a:sym typeface="Wingdings" panose="05000000000000000000" pitchFamily="2" charset="2"/>
              </a:rPr>
              <a:t> </a:t>
            </a:r>
            <a:r>
              <a:rPr lang="en-US" dirty="0" err="1" smtClean="0">
                <a:sym typeface="Wingdings" panose="05000000000000000000" pitchFamily="2" charset="2"/>
              </a:rPr>
              <a:t>kokoontuu</a:t>
            </a:r>
            <a:r>
              <a:rPr lang="en-US" dirty="0" smtClean="0">
                <a:sym typeface="Wingdings" panose="05000000000000000000" pitchFamily="2" charset="2"/>
              </a:rPr>
              <a:t> ja </a:t>
            </a:r>
            <a:r>
              <a:rPr lang="en-US" dirty="0" err="1" smtClean="0">
                <a:sym typeface="Wingdings" panose="05000000000000000000" pitchFamily="2" charset="2"/>
              </a:rPr>
              <a:t>rauhoittuu</a:t>
            </a:r>
            <a:r>
              <a:rPr lang="en-US" dirty="0" smtClean="0">
                <a:sym typeface="Wingdings" panose="05000000000000000000" pitchFamily="2" charset="2"/>
              </a:rPr>
              <a:t> </a:t>
            </a:r>
            <a:r>
              <a:rPr lang="en-US" dirty="0" err="1" smtClean="0">
                <a:sym typeface="Wingdings" panose="05000000000000000000" pitchFamily="2" charset="2"/>
              </a:rPr>
              <a:t>yhdessä</a:t>
            </a:r>
            <a:r>
              <a:rPr lang="en-US" dirty="0" smtClean="0">
                <a:sym typeface="Wingdings" panose="05000000000000000000" pitchFamily="2" charset="2"/>
              </a:rPr>
              <a:t>)</a:t>
            </a:r>
          </a:p>
          <a:p>
            <a:pPr lvl="1">
              <a:buFont typeface="Wingdings"/>
              <a:buChar char="à"/>
            </a:pPr>
            <a:r>
              <a:rPr lang="en-US" dirty="0">
                <a:sym typeface="Wingdings" panose="05000000000000000000" pitchFamily="2" charset="2"/>
              </a:rPr>
              <a:t> </a:t>
            </a:r>
            <a:r>
              <a:rPr lang="en-US" dirty="0" smtClean="0">
                <a:sym typeface="Wingdings" panose="05000000000000000000" pitchFamily="2" charset="2"/>
              </a:rPr>
              <a:t>Jos </a:t>
            </a:r>
            <a:r>
              <a:rPr lang="en-US" dirty="0" err="1" smtClean="0">
                <a:sym typeface="Wingdings" panose="05000000000000000000" pitchFamily="2" charset="2"/>
              </a:rPr>
              <a:t>toiminnalliseen</a:t>
            </a:r>
            <a:r>
              <a:rPr lang="en-US" dirty="0" smtClean="0">
                <a:sym typeface="Wingdings" panose="05000000000000000000" pitchFamily="2" charset="2"/>
              </a:rPr>
              <a:t> </a:t>
            </a:r>
            <a:r>
              <a:rPr lang="en-US" dirty="0" err="1" smtClean="0">
                <a:sym typeface="Wingdings" panose="05000000000000000000" pitchFamily="2" charset="2"/>
              </a:rPr>
              <a:t>ohjaukseen</a:t>
            </a:r>
            <a:r>
              <a:rPr lang="en-US" dirty="0" smtClean="0">
                <a:sym typeface="Wingdings" panose="05000000000000000000" pitchFamily="2" charset="2"/>
              </a:rPr>
              <a:t> </a:t>
            </a:r>
            <a:r>
              <a:rPr lang="en-US" dirty="0" err="1" smtClean="0">
                <a:sym typeface="Wingdings" panose="05000000000000000000" pitchFamily="2" charset="2"/>
              </a:rPr>
              <a:t>liittyy</a:t>
            </a:r>
            <a:r>
              <a:rPr lang="en-US" dirty="0" smtClean="0">
                <a:sym typeface="Wingdings" panose="05000000000000000000" pitchFamily="2" charset="2"/>
              </a:rPr>
              <a:t> </a:t>
            </a:r>
            <a:r>
              <a:rPr lang="en-US" dirty="0" err="1" smtClean="0">
                <a:sym typeface="Wingdings" panose="05000000000000000000" pitchFamily="2" charset="2"/>
              </a:rPr>
              <a:t>uskonnon</a:t>
            </a:r>
            <a:r>
              <a:rPr lang="en-US" dirty="0" smtClean="0">
                <a:sym typeface="Wingdings" panose="05000000000000000000" pitchFamily="2" charset="2"/>
              </a:rPr>
              <a:t> </a:t>
            </a:r>
            <a:r>
              <a:rPr lang="en-US" dirty="0" err="1" smtClean="0">
                <a:sym typeface="Wingdings" panose="05000000000000000000" pitchFamily="2" charset="2"/>
              </a:rPr>
              <a:t>harjoittamista</a:t>
            </a:r>
            <a:r>
              <a:rPr lang="en-US" dirty="0" smtClean="0">
                <a:sym typeface="Wingdings" panose="05000000000000000000" pitchFamily="2" charset="2"/>
              </a:rPr>
              <a:t>, </a:t>
            </a:r>
            <a:r>
              <a:rPr lang="en-US" dirty="0" err="1" smtClean="0">
                <a:sym typeface="Wingdings" panose="05000000000000000000" pitchFamily="2" charset="2"/>
              </a:rPr>
              <a:t>vaihtoehtoinen</a:t>
            </a:r>
            <a:r>
              <a:rPr lang="en-US" dirty="0" smtClean="0">
                <a:sym typeface="Wingdings" panose="05000000000000000000" pitchFamily="2" charset="2"/>
              </a:rPr>
              <a:t> </a:t>
            </a:r>
            <a:r>
              <a:rPr lang="en-US" dirty="0" err="1" smtClean="0">
                <a:sym typeface="Wingdings" panose="05000000000000000000" pitchFamily="2" charset="2"/>
              </a:rPr>
              <a:t>tekeminen</a:t>
            </a:r>
            <a:r>
              <a:rPr lang="en-US" dirty="0" smtClean="0">
                <a:sym typeface="Wingdings" panose="05000000000000000000" pitchFamily="2" charset="2"/>
              </a:rPr>
              <a:t> </a:t>
            </a:r>
            <a:r>
              <a:rPr lang="en-US" dirty="0" err="1" smtClean="0">
                <a:sym typeface="Wingdings" panose="05000000000000000000" pitchFamily="2" charset="2"/>
              </a:rPr>
              <a:t>eri</a:t>
            </a:r>
            <a:r>
              <a:rPr lang="en-US" dirty="0" smtClean="0">
                <a:sym typeface="Wingdings" panose="05000000000000000000" pitchFamily="2" charset="2"/>
              </a:rPr>
              <a:t> </a:t>
            </a:r>
            <a:r>
              <a:rPr lang="en-US" dirty="0" err="1" smtClean="0">
                <a:sym typeface="Wingdings" panose="05000000000000000000" pitchFamily="2" charset="2"/>
              </a:rPr>
              <a:t>uskontokuntaan</a:t>
            </a:r>
            <a:r>
              <a:rPr lang="en-US" dirty="0" smtClean="0">
                <a:sym typeface="Wingdings" panose="05000000000000000000" pitchFamily="2" charset="2"/>
              </a:rPr>
              <a:t> </a:t>
            </a:r>
            <a:r>
              <a:rPr lang="en-US" dirty="0" err="1" smtClean="0">
                <a:sym typeface="Wingdings" panose="05000000000000000000" pitchFamily="2" charset="2"/>
              </a:rPr>
              <a:t>kuuluvalle</a:t>
            </a:r>
            <a:r>
              <a:rPr lang="en-US" dirty="0" smtClean="0">
                <a:sym typeface="Wingdings" panose="05000000000000000000" pitchFamily="2" charset="2"/>
              </a:rPr>
              <a:t> </a:t>
            </a:r>
            <a:r>
              <a:rPr lang="en-US" dirty="0" err="1" smtClean="0">
                <a:sym typeface="Wingdings" panose="05000000000000000000" pitchFamily="2" charset="2"/>
              </a:rPr>
              <a:t>lapselle</a:t>
            </a:r>
            <a:r>
              <a:rPr lang="en-US" dirty="0" smtClean="0">
                <a:sym typeface="Wingdings" panose="05000000000000000000" pitchFamily="2" charset="2"/>
              </a:rPr>
              <a:t> – </a:t>
            </a:r>
            <a:r>
              <a:rPr lang="en-US" dirty="0" err="1" smtClean="0">
                <a:sym typeface="Wingdings" panose="05000000000000000000" pitchFamily="2" charset="2"/>
              </a:rPr>
              <a:t>tavalla</a:t>
            </a:r>
            <a:r>
              <a:rPr lang="en-US" dirty="0" smtClean="0">
                <a:sym typeface="Wingdings" panose="05000000000000000000" pitchFamily="2" charset="2"/>
              </a:rPr>
              <a:t> </a:t>
            </a:r>
            <a:r>
              <a:rPr lang="en-US" dirty="0" err="1" smtClean="0">
                <a:sym typeface="Wingdings" panose="05000000000000000000" pitchFamily="2" charset="2"/>
              </a:rPr>
              <a:t>jolla</a:t>
            </a:r>
            <a:r>
              <a:rPr lang="en-US" dirty="0" smtClean="0">
                <a:sym typeface="Wingdings" panose="05000000000000000000" pitchFamily="2" charset="2"/>
              </a:rPr>
              <a:t> </a:t>
            </a:r>
            <a:r>
              <a:rPr lang="en-US" dirty="0" err="1" smtClean="0">
                <a:sym typeface="Wingdings" panose="05000000000000000000" pitchFamily="2" charset="2"/>
              </a:rPr>
              <a:t>lapsi</a:t>
            </a:r>
            <a:r>
              <a:rPr lang="en-US" dirty="0" smtClean="0">
                <a:sym typeface="Wingdings" panose="05000000000000000000" pitchFamily="2" charset="2"/>
              </a:rPr>
              <a:t> </a:t>
            </a:r>
            <a:r>
              <a:rPr lang="en-US" dirty="0" err="1" smtClean="0">
                <a:sym typeface="Wingdings" panose="05000000000000000000" pitchFamily="2" charset="2"/>
              </a:rPr>
              <a:t>ei</a:t>
            </a:r>
            <a:r>
              <a:rPr lang="en-US" dirty="0" smtClean="0">
                <a:sym typeface="Wingdings" panose="05000000000000000000" pitchFamily="2" charset="2"/>
              </a:rPr>
              <a:t> </a:t>
            </a:r>
            <a:r>
              <a:rPr lang="en-US" dirty="0" err="1" smtClean="0">
                <a:sym typeface="Wingdings" panose="05000000000000000000" pitchFamily="2" charset="2"/>
              </a:rPr>
              <a:t>koe</a:t>
            </a:r>
            <a:r>
              <a:rPr lang="en-US" dirty="0" smtClean="0">
                <a:sym typeface="Wingdings" panose="05000000000000000000" pitchFamily="2" charset="2"/>
              </a:rPr>
              <a:t> </a:t>
            </a:r>
            <a:r>
              <a:rPr lang="en-US" dirty="0" err="1" smtClean="0">
                <a:sym typeface="Wingdings" panose="05000000000000000000" pitchFamily="2" charset="2"/>
              </a:rPr>
              <a:t>sitä</a:t>
            </a:r>
            <a:r>
              <a:rPr lang="en-US" dirty="0" smtClean="0">
                <a:sym typeface="Wingdings" panose="05000000000000000000" pitchFamily="2" charset="2"/>
              </a:rPr>
              <a:t> </a:t>
            </a:r>
            <a:r>
              <a:rPr lang="en-US" dirty="0" err="1" smtClean="0">
                <a:sym typeface="Wingdings" panose="05000000000000000000" pitchFamily="2" charset="2"/>
              </a:rPr>
              <a:t>rangaistuksena</a:t>
            </a:r>
            <a:endParaRPr lang="en-US" dirty="0"/>
          </a:p>
        </p:txBody>
      </p:sp>
      <p:sp>
        <p:nvSpPr>
          <p:cNvPr id="4" name="Otsikko 1"/>
          <p:cNvSpPr>
            <a:spLocks noGrp="1"/>
          </p:cNvSpPr>
          <p:nvPr>
            <p:ph type="title"/>
          </p:nvPr>
        </p:nvSpPr>
        <p:spPr/>
        <p:txBody>
          <a:bodyPr/>
          <a:lstStyle/>
          <a:p>
            <a:pPr algn="l"/>
            <a:r>
              <a:rPr lang="en-US" sz="3600" dirty="0" smtClean="0"/>
              <a:t>USKONTOKASVATUS</a:t>
            </a:r>
            <a:endParaRPr lang="en-US" sz="3600" dirty="0"/>
          </a:p>
        </p:txBody>
      </p:sp>
      <p:pic>
        <p:nvPicPr>
          <p:cNvPr id="1026" name="Picture 2" descr="C:\Users\Riikka Sivula\AppData\Local\Microsoft\Windows\Temporary Internet Files\Content.IE5\MBVUSTZ9\MC9003354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3136" y="467544"/>
            <a:ext cx="1814512" cy="1666875"/>
          </a:xfrm>
          <a:prstGeom prst="rect">
            <a:avLst/>
          </a:prstGeom>
          <a:noFill/>
          <a:extLst>
            <a:ext uri="{909E8E84-426E-40DD-AFC4-6F175D3DCCD1}">
              <a14:hiddenFill xmlns:a14="http://schemas.microsoft.com/office/drawing/2010/main">
                <a:solidFill>
                  <a:srgbClr val="FFFFFF"/>
                </a:solidFill>
              </a14:hiddenFill>
            </a:ext>
          </a:extLst>
        </p:spPr>
      </p:pic>
      <p:sp>
        <p:nvSpPr>
          <p:cNvPr id="5" name="Dian numeron paikkamerkki 4"/>
          <p:cNvSpPr>
            <a:spLocks noGrp="1"/>
          </p:cNvSpPr>
          <p:nvPr>
            <p:ph type="sldNum" sz="quarter" idx="15"/>
          </p:nvPr>
        </p:nvSpPr>
        <p:spPr/>
        <p:txBody>
          <a:bodyPr/>
          <a:lstStyle/>
          <a:p>
            <a:fld id="{C2B32FB9-DDFE-4D97-97A8-352BCE90B82A}" type="slidenum">
              <a:rPr lang="en-US" smtClean="0"/>
              <a:t>38</a:t>
            </a:fld>
            <a:endParaRPr lang="en-US"/>
          </a:p>
        </p:txBody>
      </p:sp>
    </p:spTree>
    <p:extLst>
      <p:ext uri="{BB962C8B-B14F-4D97-AF65-F5344CB8AC3E}">
        <p14:creationId xmlns:p14="http://schemas.microsoft.com/office/powerpoint/2010/main" val="13688808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757074695"/>
              </p:ext>
            </p:extLst>
          </p:nvPr>
        </p:nvGraphicFramePr>
        <p:xfrm>
          <a:off x="342900" y="179512"/>
          <a:ext cx="6172200" cy="8784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ian numeron paikkamerkki 4"/>
          <p:cNvSpPr>
            <a:spLocks noGrp="1"/>
          </p:cNvSpPr>
          <p:nvPr>
            <p:ph type="sldNum" sz="quarter" idx="15"/>
          </p:nvPr>
        </p:nvSpPr>
        <p:spPr/>
        <p:txBody>
          <a:bodyPr/>
          <a:lstStyle/>
          <a:p>
            <a:fld id="{C2B32FB9-DDFE-4D97-97A8-352BCE90B82A}" type="slidenum">
              <a:rPr lang="en-US" smtClean="0"/>
              <a:t>39</a:t>
            </a:fld>
            <a:endParaRPr lang="en-US"/>
          </a:p>
        </p:txBody>
      </p:sp>
    </p:spTree>
    <p:extLst>
      <p:ext uri="{BB962C8B-B14F-4D97-AF65-F5344CB8AC3E}">
        <p14:creationId xmlns:p14="http://schemas.microsoft.com/office/powerpoint/2010/main" val="16461030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p:txBody>
          <a:bodyPr/>
          <a:lstStyle/>
          <a:p>
            <a:r>
              <a:rPr lang="en-US" dirty="0" smtClean="0"/>
              <a:t>VALTAUSKONNOT</a:t>
            </a:r>
            <a:endParaRPr lang="en-US" dirty="0"/>
          </a:p>
        </p:txBody>
      </p:sp>
      <p:pic>
        <p:nvPicPr>
          <p:cNvPr id="8197" name="Picture 5" descr="C:\Users\Riikka Sivula\AppData\Local\Microsoft\Windows\Temporary Internet Files\Content.IE5\JZ3MWQ28\MC90039133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688" y="6898018"/>
            <a:ext cx="1822399" cy="181874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Riikka Sivula\AppData\Local\Microsoft\Windows\Temporary Internet Files\Content.IE5\7ZTHOU3T\MC90040459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7914" y="4950149"/>
            <a:ext cx="187325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Users\Riikka Sivula\AppData\Local\Microsoft\Windows\Temporary Internet Files\Content.IE5\I9CD2L4E\MC90019410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7007" y="3707904"/>
            <a:ext cx="1812928" cy="199738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C:\Users\Riikka Sivula\AppData\Local\Microsoft\Windows\Temporary Internet Files\Content.IE5\KE5F2143\MC90039060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27007" y="6804247"/>
            <a:ext cx="1328623" cy="1831543"/>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Users\Riikka Sivula\AppData\Local\Microsoft\Windows\Temporary Internet Files\Content.IE5\KE5F2143\MC90036209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4664" y="3627162"/>
            <a:ext cx="1742846" cy="179679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C:\Program Files (x86)\Microsoft Office\MEDIA\CAGCAT10\j019553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6602" y="2627784"/>
            <a:ext cx="1475842" cy="1817827"/>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40</a:t>
            </a:fld>
            <a:endParaRPr lang="en-US"/>
          </a:p>
        </p:txBody>
      </p:sp>
    </p:spTree>
    <p:extLst>
      <p:ext uri="{BB962C8B-B14F-4D97-AF65-F5344CB8AC3E}">
        <p14:creationId xmlns:p14="http://schemas.microsoft.com/office/powerpoint/2010/main" val="31630861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819586915"/>
              </p:ext>
            </p:extLst>
          </p:nvPr>
        </p:nvGraphicFramePr>
        <p:xfrm>
          <a:off x="342900" y="1259632"/>
          <a:ext cx="6172200" cy="7488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tsikko 2"/>
          <p:cNvSpPr>
            <a:spLocks noGrp="1"/>
          </p:cNvSpPr>
          <p:nvPr>
            <p:ph type="title"/>
          </p:nvPr>
        </p:nvSpPr>
        <p:spPr>
          <a:xfrm>
            <a:off x="342900" y="203200"/>
            <a:ext cx="6172200" cy="1128440"/>
          </a:xfrm>
        </p:spPr>
        <p:txBody>
          <a:bodyPr/>
          <a:lstStyle/>
          <a:p>
            <a:r>
              <a:rPr lang="en-US" dirty="0" smtClean="0"/>
              <a:t>ISLAM</a:t>
            </a:r>
            <a:endParaRPr lang="en-US" dirty="0"/>
          </a:p>
        </p:txBody>
      </p:sp>
      <p:pic>
        <p:nvPicPr>
          <p:cNvPr id="10242" name="Picture 2" descr="C:\Users\Riikka Sivula\AppData\Local\Microsoft\Windows\Temporary Internet Files\Content.IE5\JPF0FN0I\MC90043344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1128" y="539552"/>
            <a:ext cx="1825625" cy="1781175"/>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41</a:t>
            </a:fld>
            <a:endParaRPr lang="en-US"/>
          </a:p>
        </p:txBody>
      </p:sp>
    </p:spTree>
    <p:extLst>
      <p:ext uri="{BB962C8B-B14F-4D97-AF65-F5344CB8AC3E}">
        <p14:creationId xmlns:p14="http://schemas.microsoft.com/office/powerpoint/2010/main" val="16062496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854340570"/>
              </p:ext>
            </p:extLst>
          </p:nvPr>
        </p:nvGraphicFramePr>
        <p:xfrm>
          <a:off x="342900" y="251520"/>
          <a:ext cx="6172200" cy="871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C:\Users\Riikka Sivula\AppData\Local\Microsoft\Windows\Temporary Internet Files\Content.IE5\KE5F2143\MC900433458[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9375" y="7213600"/>
            <a:ext cx="1698625" cy="1930400"/>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42</a:t>
            </a:fld>
            <a:endParaRPr lang="en-US"/>
          </a:p>
        </p:txBody>
      </p:sp>
    </p:spTree>
    <p:extLst>
      <p:ext uri="{BB962C8B-B14F-4D97-AF65-F5344CB8AC3E}">
        <p14:creationId xmlns:p14="http://schemas.microsoft.com/office/powerpoint/2010/main" val="10698368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1190948660"/>
              </p:ext>
            </p:extLst>
          </p:nvPr>
        </p:nvGraphicFramePr>
        <p:xfrm>
          <a:off x="116633" y="251520"/>
          <a:ext cx="6624736" cy="871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an numeron paikkamerkki 1"/>
          <p:cNvSpPr>
            <a:spLocks noGrp="1"/>
          </p:cNvSpPr>
          <p:nvPr>
            <p:ph type="sldNum" sz="quarter" idx="15"/>
          </p:nvPr>
        </p:nvSpPr>
        <p:spPr/>
        <p:txBody>
          <a:bodyPr/>
          <a:lstStyle/>
          <a:p>
            <a:fld id="{C2B32FB9-DDFE-4D97-97A8-352BCE90B82A}" type="slidenum">
              <a:rPr lang="en-US" smtClean="0"/>
              <a:t>43</a:t>
            </a:fld>
            <a:endParaRPr lang="en-US"/>
          </a:p>
        </p:txBody>
      </p:sp>
    </p:spTree>
    <p:extLst>
      <p:ext uri="{BB962C8B-B14F-4D97-AF65-F5344CB8AC3E}">
        <p14:creationId xmlns:p14="http://schemas.microsoft.com/office/powerpoint/2010/main" val="8704888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3293407188"/>
              </p:ext>
            </p:extLst>
          </p:nvPr>
        </p:nvGraphicFramePr>
        <p:xfrm>
          <a:off x="342900" y="1116013"/>
          <a:ext cx="6172200" cy="7488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tsikko 2"/>
          <p:cNvSpPr>
            <a:spLocks noGrp="1"/>
          </p:cNvSpPr>
          <p:nvPr>
            <p:ph type="title"/>
          </p:nvPr>
        </p:nvSpPr>
        <p:spPr>
          <a:xfrm>
            <a:off x="342900" y="203200"/>
            <a:ext cx="6172200" cy="1272456"/>
          </a:xfrm>
        </p:spPr>
        <p:txBody>
          <a:bodyPr>
            <a:normAutofit fontScale="90000"/>
          </a:bodyPr>
          <a:lstStyle/>
          <a:p>
            <a:r>
              <a:rPr lang="en-US" dirty="0"/>
              <a:t>ORTODOKSINEN KIRKKO</a:t>
            </a:r>
            <a:br>
              <a:rPr lang="en-US" dirty="0"/>
            </a:br>
            <a:endParaRPr lang="en-US" dirty="0"/>
          </a:p>
        </p:txBody>
      </p:sp>
      <p:pic>
        <p:nvPicPr>
          <p:cNvPr id="7170" name="Picture 2" descr="C:\Users\Riikka Sivula\AppData\Local\Microsoft\Windows\Temporary Internet Files\Content.IE5\JZ3MWQ28\MC9004263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4664" y="3347864"/>
            <a:ext cx="1841500" cy="1409700"/>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44</a:t>
            </a:fld>
            <a:endParaRPr lang="en-US"/>
          </a:p>
        </p:txBody>
      </p:sp>
    </p:spTree>
    <p:extLst>
      <p:ext uri="{BB962C8B-B14F-4D97-AF65-F5344CB8AC3E}">
        <p14:creationId xmlns:p14="http://schemas.microsoft.com/office/powerpoint/2010/main" val="29149850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179513"/>
            <a:ext cx="6172200" cy="7988707"/>
          </a:xfrm>
        </p:spPr>
        <p:txBody>
          <a:bodyPr/>
          <a:lstStyle/>
          <a:p>
            <a:pPr marL="0" indent="0">
              <a:buNone/>
            </a:pPr>
            <a:r>
              <a:rPr lang="en-US" b="1" dirty="0" smtClean="0"/>
              <a:t>BUDDHALAISUUS</a:t>
            </a:r>
            <a:endParaRPr lang="en-US" b="1" dirty="0"/>
          </a:p>
        </p:txBody>
      </p:sp>
      <p:graphicFrame>
        <p:nvGraphicFramePr>
          <p:cNvPr id="7" name="Kaaviokuva 6"/>
          <p:cNvGraphicFramePr/>
          <p:nvPr>
            <p:extLst>
              <p:ext uri="{D42A27DB-BD31-4B8C-83A1-F6EECF244321}">
                <p14:modId xmlns:p14="http://schemas.microsoft.com/office/powerpoint/2010/main" val="12453989"/>
              </p:ext>
            </p:extLst>
          </p:nvPr>
        </p:nvGraphicFramePr>
        <p:xfrm>
          <a:off x="260648" y="827584"/>
          <a:ext cx="6480720" cy="7920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Program Files (x86)\Microsoft Office\MEDIA\CAGCAT10\j0300912.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9160" y="251520"/>
            <a:ext cx="1798625" cy="1707185"/>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45</a:t>
            </a:fld>
            <a:endParaRPr lang="en-US"/>
          </a:p>
        </p:txBody>
      </p:sp>
    </p:spTree>
    <p:extLst>
      <p:ext uri="{BB962C8B-B14F-4D97-AF65-F5344CB8AC3E}">
        <p14:creationId xmlns:p14="http://schemas.microsoft.com/office/powerpoint/2010/main" val="19292462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899593"/>
            <a:ext cx="6172200" cy="7268627"/>
          </a:xfrm>
        </p:spPr>
        <p:txBody>
          <a:bodyPr>
            <a:normAutofit/>
          </a:bodyPr>
          <a:lstStyle/>
          <a:p>
            <a:pPr marL="0" indent="0">
              <a:buNone/>
            </a:pPr>
            <a:r>
              <a:rPr lang="en-US" b="1" dirty="0" smtClean="0"/>
              <a:t>HINDULAISUUS</a:t>
            </a:r>
          </a:p>
          <a:p>
            <a:pPr marL="0" indent="0">
              <a:buNone/>
            </a:pPr>
            <a:endParaRPr lang="en-US" b="1" dirty="0"/>
          </a:p>
        </p:txBody>
      </p:sp>
      <p:graphicFrame>
        <p:nvGraphicFramePr>
          <p:cNvPr id="4" name="Kaaviokuva 3"/>
          <p:cNvGraphicFramePr/>
          <p:nvPr>
            <p:extLst>
              <p:ext uri="{D42A27DB-BD31-4B8C-83A1-F6EECF244321}">
                <p14:modId xmlns:p14="http://schemas.microsoft.com/office/powerpoint/2010/main" val="1778012840"/>
              </p:ext>
            </p:extLst>
          </p:nvPr>
        </p:nvGraphicFramePr>
        <p:xfrm>
          <a:off x="0" y="1475656"/>
          <a:ext cx="6669360" cy="7488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ian numeron paikkamerkki 5"/>
          <p:cNvSpPr>
            <a:spLocks noGrp="1"/>
          </p:cNvSpPr>
          <p:nvPr>
            <p:ph type="sldNum" sz="quarter" idx="15"/>
          </p:nvPr>
        </p:nvSpPr>
        <p:spPr/>
        <p:txBody>
          <a:bodyPr/>
          <a:lstStyle/>
          <a:p>
            <a:fld id="{C2B32FB9-DDFE-4D97-97A8-352BCE90B82A}" type="slidenum">
              <a:rPr lang="en-US" smtClean="0"/>
              <a:t>46</a:t>
            </a:fld>
            <a:endParaRPr lang="en-US"/>
          </a:p>
        </p:txBody>
      </p:sp>
    </p:spTree>
    <p:extLst>
      <p:ext uri="{BB962C8B-B14F-4D97-AF65-F5344CB8AC3E}">
        <p14:creationId xmlns:p14="http://schemas.microsoft.com/office/powerpoint/2010/main" val="22774813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786742180"/>
              </p:ext>
            </p:extLst>
          </p:nvPr>
        </p:nvGraphicFramePr>
        <p:xfrm>
          <a:off x="342900" y="323851"/>
          <a:ext cx="6172200" cy="8569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Riikka Sivula\AppData\Local\Microsoft\Windows\Temporary Internet Files\Content.IE5\7ZTHOU3T\MC900435308[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680" y="6228184"/>
            <a:ext cx="1689100" cy="1841500"/>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47</a:t>
            </a:fld>
            <a:endParaRPr lang="en-US"/>
          </a:p>
        </p:txBody>
      </p:sp>
    </p:spTree>
    <p:extLst>
      <p:ext uri="{BB962C8B-B14F-4D97-AF65-F5344CB8AC3E}">
        <p14:creationId xmlns:p14="http://schemas.microsoft.com/office/powerpoint/2010/main" val="18259624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342900" y="203200"/>
            <a:ext cx="6172200" cy="984424"/>
          </a:xfrm>
        </p:spPr>
        <p:txBody>
          <a:bodyPr/>
          <a:lstStyle/>
          <a:p>
            <a:r>
              <a:rPr lang="en-US" dirty="0" smtClean="0"/>
              <a:t>JUUTALAISUUS</a:t>
            </a:r>
            <a:endParaRPr lang="en-US" dirty="0"/>
          </a:p>
        </p:txBody>
      </p:sp>
      <p:graphicFrame>
        <p:nvGraphicFramePr>
          <p:cNvPr id="6" name="Sisällön paikkamerkki 5"/>
          <p:cNvGraphicFramePr>
            <a:graphicFrameLocks noGrp="1"/>
          </p:cNvGraphicFramePr>
          <p:nvPr>
            <p:ph idx="1"/>
            <p:extLst>
              <p:ext uri="{D42A27DB-BD31-4B8C-83A1-F6EECF244321}">
                <p14:modId xmlns:p14="http://schemas.microsoft.com/office/powerpoint/2010/main" val="961469981"/>
              </p:ext>
            </p:extLst>
          </p:nvPr>
        </p:nvGraphicFramePr>
        <p:xfrm>
          <a:off x="0" y="1259632"/>
          <a:ext cx="6858000" cy="7560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C:\Users\Riikka Sivula\AppData\Local\Microsoft\Windows\Temporary Internet Files\Content.IE5\JZ3MWQ28\MC90039646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4664" y="5883655"/>
            <a:ext cx="2016224" cy="3177761"/>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48</a:t>
            </a:fld>
            <a:endParaRPr lang="en-US"/>
          </a:p>
        </p:txBody>
      </p:sp>
    </p:spTree>
    <p:extLst>
      <p:ext uri="{BB962C8B-B14F-4D97-AF65-F5344CB8AC3E}">
        <p14:creationId xmlns:p14="http://schemas.microsoft.com/office/powerpoint/2010/main" val="28459826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5705952"/>
              </p:ext>
            </p:extLst>
          </p:nvPr>
        </p:nvGraphicFramePr>
        <p:xfrm>
          <a:off x="342900" y="323850"/>
          <a:ext cx="6172200" cy="8640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an numeron paikkamerkki 1"/>
          <p:cNvSpPr>
            <a:spLocks noGrp="1"/>
          </p:cNvSpPr>
          <p:nvPr>
            <p:ph type="sldNum" sz="quarter" idx="15"/>
          </p:nvPr>
        </p:nvSpPr>
        <p:spPr/>
        <p:txBody>
          <a:bodyPr/>
          <a:lstStyle/>
          <a:p>
            <a:fld id="{C2B32FB9-DDFE-4D97-97A8-352BCE90B82A}" type="slidenum">
              <a:rPr lang="en-US" smtClean="0"/>
              <a:t>49</a:t>
            </a:fld>
            <a:endParaRPr lang="en-US"/>
          </a:p>
        </p:txBody>
      </p:sp>
    </p:spTree>
    <p:extLst>
      <p:ext uri="{BB962C8B-B14F-4D97-AF65-F5344CB8AC3E}">
        <p14:creationId xmlns:p14="http://schemas.microsoft.com/office/powerpoint/2010/main" val="212170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ällön paikkamerkki 3"/>
          <p:cNvGraphicFramePr>
            <a:graphicFrameLocks noGrp="1"/>
          </p:cNvGraphicFramePr>
          <p:nvPr>
            <p:ph idx="1"/>
            <p:extLst>
              <p:ext uri="{D42A27DB-BD31-4B8C-83A1-F6EECF244321}">
                <p14:modId xmlns:p14="http://schemas.microsoft.com/office/powerpoint/2010/main" val="2011633364"/>
              </p:ext>
            </p:extLst>
          </p:nvPr>
        </p:nvGraphicFramePr>
        <p:xfrm>
          <a:off x="342900" y="395288"/>
          <a:ext cx="6172200" cy="835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C:\Users\Riikka Sivula\AppData\Local\Microsoft\Windows\Temporary Internet Files\Content.IE5\JPF0FN0I\MC90028184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4664" y="539552"/>
            <a:ext cx="1826971" cy="1803197"/>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Riikka Sivula\AppData\Local\Microsoft\Windows\Temporary Internet Files\Content.IE5\7ZTHOU3T\MC900281846[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080" y="7454952"/>
            <a:ext cx="1818742" cy="1632204"/>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50</a:t>
            </a:fld>
            <a:endParaRPr lang="en-US"/>
          </a:p>
        </p:txBody>
      </p:sp>
    </p:spTree>
    <p:extLst>
      <p:ext uri="{BB962C8B-B14F-4D97-AF65-F5344CB8AC3E}">
        <p14:creationId xmlns:p14="http://schemas.microsoft.com/office/powerpoint/2010/main" val="25499651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normAutofit/>
          </a:bodyPr>
          <a:lstStyle/>
          <a:p>
            <a:pPr lvl="0"/>
            <a:r>
              <a:rPr lang="fi-FI" sz="2800" dirty="0"/>
              <a:t>Kommunikaatio-, kielelliset – ja muut kehitysvaikeudet tai häiriöt, jotka saattavat jäädä huomaamatta piiloon kielellisen ilmaisuvaikeuden </a:t>
            </a:r>
            <a:r>
              <a:rPr lang="fi-FI" sz="2800" dirty="0" smtClean="0"/>
              <a:t>takia</a:t>
            </a:r>
            <a:endParaRPr lang="fi-FI" sz="2800" dirty="0"/>
          </a:p>
          <a:p>
            <a:pPr lvl="1"/>
            <a:r>
              <a:rPr lang="fi-FI" dirty="0"/>
              <a:t>Vanhempien kanssa voi hyödyntää samoja kuvia kuin lasten kanssa</a:t>
            </a:r>
          </a:p>
          <a:p>
            <a:r>
              <a:rPr lang="fi-FI" sz="2800" dirty="0" smtClean="0"/>
              <a:t>Vanhempien </a:t>
            </a:r>
            <a:r>
              <a:rPr lang="fi-FI" sz="2800" dirty="0"/>
              <a:t>kanssa syntyvät yhteistyöongelmat, kuten esimerkiksi kommunikaatio-ongelmat päivähoidon henkilökunnan kesken, ennakkoluulot ja pelot puolin ja toisin</a:t>
            </a:r>
            <a:endParaRPr lang="en-US" sz="2800" dirty="0"/>
          </a:p>
          <a:p>
            <a:pPr lvl="1"/>
            <a:endParaRPr lang="fi-FI" dirty="0" smtClean="0"/>
          </a:p>
          <a:p>
            <a:pPr lvl="1"/>
            <a:endParaRPr lang="en-US" dirty="0"/>
          </a:p>
          <a:p>
            <a:pPr lvl="1"/>
            <a:endParaRPr lang="en-US" dirty="0"/>
          </a:p>
          <a:p>
            <a:endParaRPr lang="en-US" dirty="0"/>
          </a:p>
        </p:txBody>
      </p:sp>
      <p:sp>
        <p:nvSpPr>
          <p:cNvPr id="3" name="Otsikko 2"/>
          <p:cNvSpPr>
            <a:spLocks noGrp="1"/>
          </p:cNvSpPr>
          <p:nvPr>
            <p:ph type="title"/>
          </p:nvPr>
        </p:nvSpPr>
        <p:spPr/>
        <p:txBody>
          <a:bodyPr/>
          <a:lstStyle/>
          <a:p>
            <a:r>
              <a:rPr lang="en-US" dirty="0" smtClean="0"/>
              <a:t>HAASTEET</a:t>
            </a:r>
            <a:endParaRPr lang="en-US" dirty="0"/>
          </a:p>
        </p:txBody>
      </p:sp>
      <p:pic>
        <p:nvPicPr>
          <p:cNvPr id="33794" name="Picture 2" descr="C:\Users\Riikka Sivula\AppData\Local\Microsoft\Windows\Temporary Internet Files\Content.IE5\JZ3MWQ28\MC9002997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7152" y="288403"/>
            <a:ext cx="1814512" cy="1755775"/>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51</a:t>
            </a:fld>
            <a:endParaRPr lang="en-US"/>
          </a:p>
        </p:txBody>
      </p:sp>
    </p:spTree>
    <p:extLst>
      <p:ext uri="{BB962C8B-B14F-4D97-AF65-F5344CB8AC3E}">
        <p14:creationId xmlns:p14="http://schemas.microsoft.com/office/powerpoint/2010/main" val="39995986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251520"/>
            <a:ext cx="6172200" cy="8568952"/>
          </a:xfrm>
        </p:spPr>
        <p:txBody>
          <a:bodyPr/>
          <a:lstStyle/>
          <a:p>
            <a:pPr lvl="0"/>
            <a:r>
              <a:rPr lang="fi-FI" sz="2800" dirty="0"/>
              <a:t>Kasvatusasenteiden törmäykset, kuten ruokaan, puhtauteen ja sukupuoleen liittyvät erilaiset käsitykset ja käytännöt</a:t>
            </a:r>
            <a:endParaRPr lang="en-US" sz="2800" dirty="0"/>
          </a:p>
          <a:p>
            <a:endParaRPr lang="en-US" dirty="0"/>
          </a:p>
        </p:txBody>
      </p:sp>
      <p:pic>
        <p:nvPicPr>
          <p:cNvPr id="32770" name="Picture 2" descr="C:\Users\Riikka Sivula\AppData\Local\Microsoft\Windows\Temporary Internet Files\Content.IE5\XKEW5OAQ\MC90005619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10" y="2907469"/>
            <a:ext cx="5702746" cy="6236531"/>
          </a:xfrm>
          <a:prstGeom prst="rect">
            <a:avLst/>
          </a:prstGeom>
          <a:noFill/>
          <a:extLst>
            <a:ext uri="{909E8E84-426E-40DD-AFC4-6F175D3DCCD1}">
              <a14:hiddenFill xmlns:a14="http://schemas.microsoft.com/office/drawing/2010/main">
                <a:solidFill>
                  <a:srgbClr val="FFFFFF"/>
                </a:solidFill>
              </a14:hiddenFill>
            </a:ext>
          </a:extLst>
        </p:spPr>
      </p:pic>
      <p:sp>
        <p:nvSpPr>
          <p:cNvPr id="3" name="Dian numeron paikkamerkki 2"/>
          <p:cNvSpPr>
            <a:spLocks noGrp="1"/>
          </p:cNvSpPr>
          <p:nvPr>
            <p:ph type="sldNum" sz="quarter" idx="15"/>
          </p:nvPr>
        </p:nvSpPr>
        <p:spPr/>
        <p:txBody>
          <a:bodyPr/>
          <a:lstStyle/>
          <a:p>
            <a:fld id="{C2B32FB9-DDFE-4D97-97A8-352BCE90B82A}" type="slidenum">
              <a:rPr lang="en-US" smtClean="0"/>
              <a:t>52</a:t>
            </a:fld>
            <a:endParaRPr lang="en-US"/>
          </a:p>
        </p:txBody>
      </p:sp>
    </p:spTree>
    <p:extLst>
      <p:ext uri="{BB962C8B-B14F-4D97-AF65-F5344CB8AC3E}">
        <p14:creationId xmlns:p14="http://schemas.microsoft.com/office/powerpoint/2010/main" val="6287595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1187625"/>
            <a:ext cx="6172200" cy="6980595"/>
          </a:xfrm>
        </p:spPr>
        <p:txBody>
          <a:bodyPr>
            <a:normAutofit fontScale="85000" lnSpcReduction="20000"/>
          </a:bodyPr>
          <a:lstStyle/>
          <a:p>
            <a:pPr marL="0" indent="0">
              <a:buNone/>
            </a:pPr>
            <a:r>
              <a:rPr lang="fi-FI" sz="4100" dirty="0" smtClean="0"/>
              <a:t>LINKKEJÄ</a:t>
            </a:r>
          </a:p>
          <a:p>
            <a:pPr>
              <a:lnSpc>
                <a:spcPct val="115000"/>
              </a:lnSpc>
              <a:spcAft>
                <a:spcPts val="1000"/>
              </a:spcAft>
              <a:buFont typeface="Wingdings" panose="05000000000000000000" pitchFamily="2" charset="2"/>
              <a:buChar char="v"/>
            </a:pPr>
            <a:r>
              <a:rPr lang="fi-FI" sz="2400" dirty="0">
                <a:solidFill>
                  <a:schemeClr val="bg2">
                    <a:lumMod val="50000"/>
                  </a:schemeClr>
                </a:solidFill>
                <a:ea typeface="Times New Roman"/>
                <a:cs typeface="Times New Roman"/>
              </a:rPr>
              <a:t>Maahanmuuttajille on laadittu suomen- ja englanninkielinen esite: </a:t>
            </a:r>
            <a:endParaRPr lang="fi-FI" sz="2800" dirty="0">
              <a:solidFill>
                <a:schemeClr val="bg2">
                  <a:lumMod val="50000"/>
                </a:schemeClr>
              </a:solidFill>
              <a:ea typeface="Times New Roman"/>
              <a:cs typeface="Times New Roman"/>
            </a:endParaRPr>
          </a:p>
          <a:p>
            <a:pPr marL="0" indent="0">
              <a:lnSpc>
                <a:spcPct val="115000"/>
              </a:lnSpc>
              <a:spcAft>
                <a:spcPts val="1000"/>
              </a:spcAft>
              <a:buNone/>
            </a:pPr>
            <a:r>
              <a:rPr lang="fi-FI" sz="2400" u="sng" dirty="0">
                <a:ea typeface="Times New Roman"/>
                <a:cs typeface="Times New Roman"/>
                <a:hlinkClick r:id="rId2"/>
              </a:rPr>
              <a:t>http://</a:t>
            </a:r>
            <a:r>
              <a:rPr lang="fi-FI" sz="2400" u="sng" dirty="0" smtClean="0">
                <a:ea typeface="Times New Roman"/>
                <a:cs typeface="Times New Roman"/>
                <a:hlinkClick r:id="rId2"/>
              </a:rPr>
              <a:t>www.seinajoki.fi/material/attachments/seinajokifi/seinajoenkaupunki/kansainvalisyyskeskus/6J5JMUsDl/Maahanmuuttajan_opas_quide1.pdf</a:t>
            </a:r>
            <a:endParaRPr lang="fi-FI" sz="2400" u="sng" dirty="0" smtClean="0">
              <a:ea typeface="Times New Roman"/>
              <a:cs typeface="Times New Roman"/>
            </a:endParaRPr>
          </a:p>
          <a:p>
            <a:pPr>
              <a:lnSpc>
                <a:spcPct val="115000"/>
              </a:lnSpc>
              <a:spcAft>
                <a:spcPts val="1000"/>
              </a:spcAft>
              <a:buFont typeface="Wingdings" panose="05000000000000000000" pitchFamily="2" charset="2"/>
              <a:buChar char="v"/>
            </a:pPr>
            <a:r>
              <a:rPr lang="fi-FI" sz="2400" u="sng" dirty="0" smtClean="0">
                <a:solidFill>
                  <a:schemeClr val="bg2">
                    <a:lumMod val="50000"/>
                  </a:schemeClr>
                </a:solidFill>
                <a:ea typeface="Times New Roman"/>
                <a:cs typeface="Times New Roman"/>
              </a:rPr>
              <a:t>Maahanmuuttajaoppilas :</a:t>
            </a:r>
          </a:p>
          <a:p>
            <a:pPr marL="0" indent="0">
              <a:lnSpc>
                <a:spcPct val="115000"/>
              </a:lnSpc>
              <a:spcAft>
                <a:spcPts val="1000"/>
              </a:spcAft>
              <a:buNone/>
            </a:pPr>
            <a:r>
              <a:rPr lang="fi-FI" sz="2800" dirty="0">
                <a:solidFill>
                  <a:schemeClr val="bg2">
                    <a:lumMod val="50000"/>
                  </a:schemeClr>
                </a:solidFill>
                <a:ea typeface="Times New Roman"/>
                <a:cs typeface="Times New Roman"/>
                <a:hlinkClick r:id="rId3"/>
              </a:rPr>
              <a:t>http://www.seinajoki.fi/material/attachments/seinajokifi/paivahoitojakoulutus/siv.keskuksenhallinto/gMqj8SHz3/Maahanmuuttajaoppilas_esi-_</a:t>
            </a:r>
            <a:r>
              <a:rPr lang="fi-FI" sz="2800" dirty="0" smtClean="0">
                <a:solidFill>
                  <a:schemeClr val="bg2">
                    <a:lumMod val="50000"/>
                  </a:schemeClr>
                </a:solidFill>
                <a:ea typeface="Times New Roman"/>
                <a:cs typeface="Times New Roman"/>
                <a:hlinkClick r:id="rId3"/>
              </a:rPr>
              <a:t>ja_peruskoulussa_Seinajoella.pdf</a:t>
            </a:r>
            <a:endParaRPr lang="fi-FI" sz="2800" dirty="0" smtClean="0">
              <a:solidFill>
                <a:schemeClr val="bg2">
                  <a:lumMod val="50000"/>
                </a:schemeClr>
              </a:solidFill>
              <a:ea typeface="Times New Roman"/>
              <a:cs typeface="Times New Roman"/>
            </a:endParaRPr>
          </a:p>
          <a:p>
            <a:pPr>
              <a:lnSpc>
                <a:spcPct val="115000"/>
              </a:lnSpc>
              <a:spcAft>
                <a:spcPts val="1000"/>
              </a:spcAft>
              <a:buFont typeface="Wingdings" panose="05000000000000000000" pitchFamily="2" charset="2"/>
              <a:buChar char="v"/>
            </a:pPr>
            <a:endParaRPr lang="fi-FI" sz="2800" dirty="0">
              <a:solidFill>
                <a:schemeClr val="bg2">
                  <a:lumMod val="50000"/>
                </a:schemeClr>
              </a:solidFill>
              <a:ea typeface="Times New Roman"/>
              <a:cs typeface="Times New Roman"/>
            </a:endParaRPr>
          </a:p>
          <a:p>
            <a:pPr>
              <a:lnSpc>
                <a:spcPct val="115000"/>
              </a:lnSpc>
              <a:spcAft>
                <a:spcPts val="1000"/>
              </a:spcAft>
              <a:buFont typeface="Wingdings" panose="05000000000000000000" pitchFamily="2" charset="2"/>
              <a:buChar char="v"/>
            </a:pPr>
            <a:r>
              <a:rPr lang="fi-FI" sz="2400" dirty="0">
                <a:solidFill>
                  <a:schemeClr val="bg2">
                    <a:lumMod val="50000"/>
                  </a:schemeClr>
                </a:solidFill>
                <a:ea typeface="Times New Roman"/>
                <a:cs typeface="Times New Roman"/>
              </a:rPr>
              <a:t>”koti Suomessa” käännettynä:</a:t>
            </a:r>
            <a:endParaRPr lang="fi-FI" sz="2800" dirty="0">
              <a:solidFill>
                <a:schemeClr val="bg2">
                  <a:lumMod val="50000"/>
                </a:schemeClr>
              </a:solidFill>
              <a:ea typeface="Times New Roman"/>
              <a:cs typeface="Times New Roman"/>
            </a:endParaRPr>
          </a:p>
          <a:p>
            <a:pPr marL="0" indent="0">
              <a:lnSpc>
                <a:spcPct val="115000"/>
              </a:lnSpc>
              <a:spcAft>
                <a:spcPts val="1000"/>
              </a:spcAft>
              <a:buNone/>
            </a:pPr>
            <a:r>
              <a:rPr lang="fi-FI" sz="2400" dirty="0">
                <a:solidFill>
                  <a:schemeClr val="bg2">
                    <a:lumMod val="50000"/>
                  </a:schemeClr>
                </a:solidFill>
                <a:ea typeface="Times New Roman"/>
                <a:cs typeface="Times New Roman"/>
              </a:rPr>
              <a:t> </a:t>
            </a:r>
            <a:r>
              <a:rPr lang="fi-FI" sz="2400" u="sng" dirty="0" err="1">
                <a:solidFill>
                  <a:schemeClr val="bg2">
                    <a:lumMod val="50000"/>
                  </a:schemeClr>
                </a:solidFill>
                <a:ea typeface="Times New Roman"/>
                <a:cs typeface="Times New Roman"/>
                <a:hlinkClick r:id="rId4"/>
              </a:rPr>
              <a:t>www.infopankki.fi</a:t>
            </a:r>
            <a:endParaRPr lang="fi-FI" sz="2800" dirty="0">
              <a:solidFill>
                <a:schemeClr val="bg2">
                  <a:lumMod val="50000"/>
                </a:schemeClr>
              </a:solidFill>
              <a:ea typeface="Times New Roman"/>
              <a:cs typeface="Times New Roman"/>
            </a:endParaRPr>
          </a:p>
          <a:p>
            <a:pPr>
              <a:lnSpc>
                <a:spcPct val="115000"/>
              </a:lnSpc>
              <a:spcAft>
                <a:spcPts val="1000"/>
              </a:spcAft>
              <a:buFont typeface="Wingdings" panose="05000000000000000000" pitchFamily="2" charset="2"/>
              <a:buChar char="v"/>
            </a:pPr>
            <a:r>
              <a:rPr lang="fi-FI" sz="2400" u="sng" dirty="0">
                <a:solidFill>
                  <a:schemeClr val="bg2">
                    <a:lumMod val="50000"/>
                  </a:schemeClr>
                </a:solidFill>
                <a:ea typeface="Times New Roman"/>
                <a:cs typeface="Times New Roman"/>
                <a:hlinkClick r:id="rId5"/>
              </a:rPr>
              <a:t>http://ilmainensanakirja.fi/</a:t>
            </a:r>
            <a:endParaRPr lang="fi-FI" sz="2800" dirty="0">
              <a:solidFill>
                <a:schemeClr val="bg2">
                  <a:lumMod val="50000"/>
                </a:schemeClr>
              </a:solidFill>
              <a:ea typeface="Times New Roman"/>
              <a:cs typeface="Times New Roman"/>
            </a:endParaRPr>
          </a:p>
          <a:p>
            <a:pPr>
              <a:lnSpc>
                <a:spcPct val="115000"/>
              </a:lnSpc>
              <a:spcAft>
                <a:spcPts val="1000"/>
              </a:spcAft>
              <a:buFont typeface="Wingdings" panose="05000000000000000000" pitchFamily="2" charset="2"/>
              <a:buChar char="v"/>
            </a:pPr>
            <a:r>
              <a:rPr lang="fi-FI" sz="2400" u="sng" dirty="0">
                <a:solidFill>
                  <a:schemeClr val="bg2">
                    <a:lumMod val="50000"/>
                  </a:schemeClr>
                </a:solidFill>
                <a:ea typeface="Times New Roman"/>
                <a:cs typeface="Times New Roman"/>
                <a:hlinkClick r:id="rId6"/>
              </a:rPr>
              <a:t>https://translate.google.fi/?hl=fi&amp;tab=wT#fi/sv/</a:t>
            </a:r>
            <a:endParaRPr lang="fi-FI" sz="2800" dirty="0">
              <a:solidFill>
                <a:schemeClr val="bg2">
                  <a:lumMod val="50000"/>
                </a:schemeClr>
              </a:solidFill>
              <a:ea typeface="Times New Roman"/>
              <a:cs typeface="Times New Roman"/>
            </a:endParaRPr>
          </a:p>
          <a:p>
            <a:pPr>
              <a:buFont typeface="Wingdings" panose="05000000000000000000" pitchFamily="2" charset="2"/>
              <a:buChar char="v"/>
            </a:pPr>
            <a:endParaRPr lang="fi-FI" dirty="0"/>
          </a:p>
        </p:txBody>
      </p:sp>
      <p:sp>
        <p:nvSpPr>
          <p:cNvPr id="2" name="Otsikko 1"/>
          <p:cNvSpPr>
            <a:spLocks noGrp="1"/>
          </p:cNvSpPr>
          <p:nvPr>
            <p:ph type="title"/>
          </p:nvPr>
        </p:nvSpPr>
        <p:spPr>
          <a:xfrm>
            <a:off x="342900" y="179512"/>
            <a:ext cx="6172200" cy="864096"/>
          </a:xfrm>
        </p:spPr>
        <p:txBody>
          <a:bodyPr/>
          <a:lstStyle/>
          <a:p>
            <a:pPr algn="l"/>
            <a:r>
              <a:rPr lang="fi-FI" sz="4000" dirty="0" smtClean="0"/>
              <a:t>KÄYTÄNNÖN TIETOA</a:t>
            </a:r>
            <a:endParaRPr lang="fi-FI" sz="4000" dirty="0"/>
          </a:p>
        </p:txBody>
      </p:sp>
      <p:pic>
        <p:nvPicPr>
          <p:cNvPr id="3074" name="Picture 2" descr="C:\Users\Riikka Sivula\AppData\Local\Microsoft\Windows\Temporary Internet Files\Content.IE5\V6Z9FQV1\MC90005626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97152" y="5796136"/>
            <a:ext cx="1559966" cy="1640434"/>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53</a:t>
            </a:fld>
            <a:endParaRPr lang="en-US"/>
          </a:p>
        </p:txBody>
      </p:sp>
    </p:spTree>
    <p:extLst>
      <p:ext uri="{BB962C8B-B14F-4D97-AF65-F5344CB8AC3E}">
        <p14:creationId xmlns:p14="http://schemas.microsoft.com/office/powerpoint/2010/main" val="10811970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467546"/>
            <a:ext cx="6172200" cy="8064895"/>
          </a:xfrm>
        </p:spPr>
        <p:txBody>
          <a:bodyPr/>
          <a:lstStyle/>
          <a:p>
            <a:pPr marL="0" indent="0">
              <a:lnSpc>
                <a:spcPct val="115000"/>
              </a:lnSpc>
              <a:spcAft>
                <a:spcPts val="1000"/>
              </a:spcAft>
              <a:buNone/>
            </a:pPr>
            <a:r>
              <a:rPr lang="fi-FI" sz="3200" dirty="0">
                <a:ea typeface="Times New Roman"/>
                <a:cs typeface="Times New Roman"/>
              </a:rPr>
              <a:t>KIRJALLISUUTTA</a:t>
            </a:r>
            <a:endParaRPr lang="fi-FI" sz="3600" dirty="0">
              <a:ea typeface="Times New Roman"/>
              <a:cs typeface="Times New Roman"/>
            </a:endParaRPr>
          </a:p>
          <a:p>
            <a:pPr>
              <a:lnSpc>
                <a:spcPct val="115000"/>
              </a:lnSpc>
              <a:spcAft>
                <a:spcPts val="1000"/>
              </a:spcAft>
              <a:buFont typeface="Wingdings" panose="05000000000000000000" pitchFamily="2" charset="2"/>
              <a:buChar char="v"/>
            </a:pPr>
            <a:r>
              <a:rPr lang="fi-FI" sz="2000" b="1" dirty="0" err="1">
                <a:ea typeface="Times New Roman"/>
                <a:cs typeface="Times New Roman"/>
              </a:rPr>
              <a:t>Mamumuksut</a:t>
            </a:r>
            <a:r>
              <a:rPr lang="fi-FI" sz="2000" dirty="0">
                <a:ea typeface="Times New Roman"/>
                <a:cs typeface="Times New Roman"/>
              </a:rPr>
              <a:t> – suomea leikki-ikäisille, Laurila Natalia</a:t>
            </a:r>
            <a:endParaRPr lang="fi-FI" sz="2400" dirty="0">
              <a:ea typeface="Times New Roman"/>
              <a:cs typeface="Times New Roman"/>
            </a:endParaRPr>
          </a:p>
          <a:p>
            <a:pPr lvl="0">
              <a:lnSpc>
                <a:spcPct val="115000"/>
              </a:lnSpc>
              <a:buFont typeface="Calibri"/>
              <a:buChar char="-"/>
            </a:pPr>
            <a:r>
              <a:rPr lang="fi-FI" sz="2000" dirty="0">
                <a:ea typeface="Times New Roman"/>
                <a:cs typeface="Times New Roman"/>
              </a:rPr>
              <a:t>Kielenoppijan kuvakirja, jossa johdatellaan monikulttuuriseen Suomeen ja suomen puhekieleen</a:t>
            </a:r>
            <a:endParaRPr lang="fi-FI" sz="2400" dirty="0">
              <a:ea typeface="Times New Roman"/>
              <a:cs typeface="Times New Roman"/>
            </a:endParaRPr>
          </a:p>
          <a:p>
            <a:pPr lvl="0">
              <a:lnSpc>
                <a:spcPct val="115000"/>
              </a:lnSpc>
              <a:spcAft>
                <a:spcPts val="1000"/>
              </a:spcAft>
              <a:buFont typeface="Calibri"/>
              <a:buChar char="-"/>
            </a:pPr>
            <a:r>
              <a:rPr lang="fi-FI" sz="2000" dirty="0" smtClean="0">
                <a:ea typeface="Times New Roman"/>
                <a:cs typeface="Times New Roman"/>
              </a:rPr>
              <a:t>Aino</a:t>
            </a:r>
            <a:r>
              <a:rPr lang="fi-FI" sz="2000" dirty="0">
                <a:ea typeface="Times New Roman"/>
                <a:cs typeface="Times New Roman"/>
              </a:rPr>
              <a:t>, </a:t>
            </a:r>
            <a:r>
              <a:rPr lang="fi-FI" sz="2000" dirty="0" err="1">
                <a:ea typeface="Times New Roman"/>
                <a:cs typeface="Times New Roman"/>
              </a:rPr>
              <a:t>Shashi</a:t>
            </a:r>
            <a:r>
              <a:rPr lang="fi-FI" sz="2000" dirty="0">
                <a:ea typeface="Times New Roman"/>
                <a:cs typeface="Times New Roman"/>
              </a:rPr>
              <a:t>, Jevgeni ja </a:t>
            </a:r>
            <a:r>
              <a:rPr lang="fi-FI" sz="2000" dirty="0" err="1">
                <a:ea typeface="Times New Roman"/>
                <a:cs typeface="Times New Roman"/>
              </a:rPr>
              <a:t>Asad</a:t>
            </a:r>
            <a:r>
              <a:rPr lang="fi-FI" sz="2000" dirty="0">
                <a:ea typeface="Times New Roman"/>
                <a:cs typeface="Times New Roman"/>
              </a:rPr>
              <a:t> kohtaavat arkisia asioita kotona, leikeissä ja harrastusten parissa.</a:t>
            </a:r>
            <a:endParaRPr lang="fi-FI" sz="2400" dirty="0">
              <a:ea typeface="Times New Roman"/>
              <a:cs typeface="Times New Roman"/>
            </a:endParaRPr>
          </a:p>
          <a:p>
            <a:pPr>
              <a:lnSpc>
                <a:spcPct val="115000"/>
              </a:lnSpc>
              <a:spcAft>
                <a:spcPts val="1000"/>
              </a:spcAft>
              <a:buFont typeface="Wingdings" panose="05000000000000000000" pitchFamily="2" charset="2"/>
              <a:buChar char="v"/>
            </a:pPr>
            <a:r>
              <a:rPr lang="fi-FI" sz="2000" b="1" dirty="0">
                <a:ea typeface="Times New Roman"/>
                <a:cs typeface="Times New Roman"/>
              </a:rPr>
              <a:t>Aamu</a:t>
            </a:r>
            <a:r>
              <a:rPr lang="fi-FI" sz="2000" dirty="0">
                <a:ea typeface="Times New Roman"/>
                <a:cs typeface="Times New Roman"/>
              </a:rPr>
              <a:t> </a:t>
            </a:r>
            <a:r>
              <a:rPr lang="fi-FI" sz="2000" dirty="0" smtClean="0">
                <a:ea typeface="Times New Roman"/>
                <a:cs typeface="Times New Roman"/>
              </a:rPr>
              <a:t>– aineisto</a:t>
            </a:r>
          </a:p>
          <a:p>
            <a:pPr marL="0" indent="0">
              <a:lnSpc>
                <a:spcPct val="115000"/>
              </a:lnSpc>
              <a:spcAft>
                <a:spcPts val="1000"/>
              </a:spcAft>
              <a:buNone/>
            </a:pPr>
            <a:r>
              <a:rPr lang="fi-FI" sz="3200" dirty="0" smtClean="0">
                <a:ea typeface="Times New Roman"/>
                <a:cs typeface="Times New Roman"/>
              </a:rPr>
              <a:t>KUVIA</a:t>
            </a:r>
            <a:endParaRPr lang="fi-FI" sz="2000" dirty="0">
              <a:ea typeface="Times New Roman"/>
              <a:cs typeface="Times New Roman"/>
            </a:endParaRPr>
          </a:p>
          <a:p>
            <a:pPr lvl="0">
              <a:lnSpc>
                <a:spcPct val="115000"/>
              </a:lnSpc>
              <a:buFont typeface="Wingdings" panose="05000000000000000000" pitchFamily="2" charset="2"/>
              <a:buChar char="v"/>
            </a:pPr>
            <a:r>
              <a:rPr lang="fi-FI" sz="2400" u="sng" dirty="0" err="1">
                <a:solidFill>
                  <a:srgbClr val="0000FF"/>
                </a:solidFill>
                <a:ea typeface="Times New Roman"/>
                <a:cs typeface="Times New Roman"/>
                <a:hlinkClick r:id="rId2"/>
              </a:rPr>
              <a:t>www.papunet.net</a:t>
            </a:r>
            <a:r>
              <a:rPr lang="fi-FI" sz="2400" dirty="0">
                <a:ea typeface="Times New Roman"/>
                <a:cs typeface="Times New Roman"/>
              </a:rPr>
              <a:t> (kuvapankki)</a:t>
            </a:r>
            <a:endParaRPr lang="fi-FI" sz="2000" dirty="0">
              <a:ea typeface="Times New Roman"/>
              <a:cs typeface="Times New Roman"/>
            </a:endParaRPr>
          </a:p>
          <a:p>
            <a:pPr lvl="0">
              <a:lnSpc>
                <a:spcPct val="115000"/>
              </a:lnSpc>
              <a:spcAft>
                <a:spcPts val="1000"/>
              </a:spcAft>
              <a:buFont typeface="Wingdings" panose="05000000000000000000" pitchFamily="2" charset="2"/>
              <a:buChar char="v"/>
            </a:pPr>
            <a:r>
              <a:rPr lang="en-US" sz="2400" dirty="0">
                <a:ea typeface="Times New Roman"/>
                <a:cs typeface="Times New Roman"/>
              </a:rPr>
              <a:t>PCS-</a:t>
            </a:r>
            <a:r>
              <a:rPr lang="en-US" sz="2400" dirty="0" err="1">
                <a:ea typeface="Times New Roman"/>
                <a:cs typeface="Times New Roman"/>
              </a:rPr>
              <a:t>kuvat</a:t>
            </a:r>
            <a:r>
              <a:rPr lang="en-US" sz="2400" dirty="0">
                <a:ea typeface="Times New Roman"/>
                <a:cs typeface="Times New Roman"/>
              </a:rPr>
              <a:t> (Picture Communication Symbols</a:t>
            </a:r>
            <a:r>
              <a:rPr lang="en-US" sz="2400" dirty="0" smtClean="0">
                <a:ea typeface="Times New Roman"/>
                <a:cs typeface="Times New Roman"/>
              </a:rPr>
              <a:t>)</a:t>
            </a:r>
          </a:p>
          <a:p>
            <a:pPr lvl="0">
              <a:lnSpc>
                <a:spcPct val="115000"/>
              </a:lnSpc>
              <a:spcAft>
                <a:spcPts val="1000"/>
              </a:spcAft>
              <a:buFont typeface="Wingdings" panose="05000000000000000000" pitchFamily="2" charset="2"/>
              <a:buChar char="v"/>
            </a:pPr>
            <a:r>
              <a:rPr lang="en-US" sz="2400" dirty="0">
                <a:ea typeface="Times New Roman"/>
                <a:cs typeface="Times New Roman"/>
              </a:rPr>
              <a:t> </a:t>
            </a:r>
            <a:r>
              <a:rPr lang="en-US" sz="2400" dirty="0" err="1" smtClean="0">
                <a:ea typeface="Times New Roman"/>
                <a:cs typeface="Times New Roman"/>
              </a:rPr>
              <a:t>Ottaa</a:t>
            </a:r>
            <a:r>
              <a:rPr lang="en-US" sz="2400" dirty="0" smtClean="0">
                <a:ea typeface="Times New Roman"/>
                <a:cs typeface="Times New Roman"/>
              </a:rPr>
              <a:t> </a:t>
            </a:r>
            <a:r>
              <a:rPr lang="en-US" sz="2400" dirty="0" err="1" smtClean="0">
                <a:ea typeface="Times New Roman"/>
                <a:cs typeface="Times New Roman"/>
              </a:rPr>
              <a:t>omia</a:t>
            </a:r>
            <a:r>
              <a:rPr lang="en-US" sz="2400" dirty="0" smtClean="0">
                <a:ea typeface="Times New Roman"/>
                <a:cs typeface="Times New Roman"/>
              </a:rPr>
              <a:t> </a:t>
            </a:r>
            <a:r>
              <a:rPr lang="en-US" sz="2400" dirty="0" err="1" smtClean="0">
                <a:ea typeface="Times New Roman"/>
                <a:cs typeface="Times New Roman"/>
              </a:rPr>
              <a:t>kuvia</a:t>
            </a:r>
            <a:r>
              <a:rPr lang="en-US" sz="2400" dirty="0" smtClean="0">
                <a:ea typeface="Times New Roman"/>
                <a:cs typeface="Times New Roman"/>
              </a:rPr>
              <a:t> </a:t>
            </a:r>
            <a:r>
              <a:rPr lang="en-US" sz="2400" dirty="0" err="1" smtClean="0">
                <a:ea typeface="Times New Roman"/>
                <a:cs typeface="Times New Roman"/>
              </a:rPr>
              <a:t>tiloista</a:t>
            </a:r>
            <a:r>
              <a:rPr lang="en-US" sz="2400" dirty="0" smtClean="0">
                <a:ea typeface="Times New Roman"/>
                <a:cs typeface="Times New Roman"/>
              </a:rPr>
              <a:t> ja </a:t>
            </a:r>
            <a:r>
              <a:rPr lang="en-US" sz="2400" dirty="0" err="1" smtClean="0">
                <a:ea typeface="Times New Roman"/>
                <a:cs typeface="Times New Roman"/>
              </a:rPr>
              <a:t>leluista</a:t>
            </a:r>
            <a:r>
              <a:rPr lang="en-US" sz="2400" dirty="0" smtClean="0">
                <a:ea typeface="Times New Roman"/>
                <a:cs typeface="Times New Roman"/>
              </a:rPr>
              <a:t> </a:t>
            </a:r>
            <a:endParaRPr lang="fi-FI" sz="2000" dirty="0">
              <a:ea typeface="Times New Roman"/>
              <a:cs typeface="Times New Roman"/>
            </a:endParaRPr>
          </a:p>
          <a:p>
            <a:pPr marL="0" indent="0">
              <a:lnSpc>
                <a:spcPct val="115000"/>
              </a:lnSpc>
              <a:spcAft>
                <a:spcPts val="1000"/>
              </a:spcAft>
              <a:buNone/>
            </a:pPr>
            <a:endParaRPr lang="fi-FI" sz="2000" dirty="0">
              <a:latin typeface="Calibri"/>
              <a:ea typeface="Times New Roman"/>
              <a:cs typeface="Times New Roman"/>
            </a:endParaRPr>
          </a:p>
          <a:p>
            <a:endParaRPr lang="fi-FI" dirty="0"/>
          </a:p>
        </p:txBody>
      </p:sp>
      <p:pic>
        <p:nvPicPr>
          <p:cNvPr id="4098" name="Picture 2" descr="C:\Users\Riikka Sivula\AppData\Local\Microsoft\Windows\Temporary Internet Files\Content.IE5\JPF0FN0I\MP90044656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9240" y="1835696"/>
            <a:ext cx="1082285" cy="13995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Riikka Sivula\AppData\Local\Microsoft\Windows\Temporary Internet Files\Content.IE5\XKEW5OAQ\MC900441336[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83665" y="4499992"/>
            <a:ext cx="1519858" cy="1519858"/>
          </a:xfrm>
          <a:prstGeom prst="rect">
            <a:avLst/>
          </a:prstGeom>
          <a:noFill/>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54</a:t>
            </a:fld>
            <a:endParaRPr lang="en-US"/>
          </a:p>
        </p:txBody>
      </p:sp>
    </p:spTree>
    <p:extLst>
      <p:ext uri="{BB962C8B-B14F-4D97-AF65-F5344CB8AC3E}">
        <p14:creationId xmlns:p14="http://schemas.microsoft.com/office/powerpoint/2010/main" val="40383865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251522"/>
            <a:ext cx="6172200" cy="8568951"/>
          </a:xfrm>
        </p:spPr>
        <p:txBody>
          <a:bodyPr>
            <a:normAutofit/>
          </a:bodyPr>
          <a:lstStyle/>
          <a:p>
            <a:endParaRPr lang="fi-FI" dirty="0"/>
          </a:p>
        </p:txBody>
      </p:sp>
      <p:graphicFrame>
        <p:nvGraphicFramePr>
          <p:cNvPr id="2" name="Kaaviokuva 1"/>
          <p:cNvGraphicFramePr/>
          <p:nvPr>
            <p:extLst>
              <p:ext uri="{D42A27DB-BD31-4B8C-83A1-F6EECF244321}">
                <p14:modId xmlns:p14="http://schemas.microsoft.com/office/powerpoint/2010/main" val="3487998524"/>
              </p:ext>
            </p:extLst>
          </p:nvPr>
        </p:nvGraphicFramePr>
        <p:xfrm>
          <a:off x="116632" y="251520"/>
          <a:ext cx="6624736" cy="8784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3" name="Picture 3" descr="C:\Users\Riikka Sivula\AppData\Local\Microsoft\Windows\Temporary Internet Files\Content.IE5\XKEW5OAQ\MC90018307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1127" y="251519"/>
            <a:ext cx="2116659" cy="321732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Riikka Sivula\AppData\Local\Microsoft\Windows\Temporary Internet Files\Content.IE5\MBVUSTZ9\MC900089020[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2656" y="827584"/>
            <a:ext cx="1793875" cy="1760538"/>
          </a:xfrm>
          <a:prstGeom prst="rect">
            <a:avLst/>
          </a:prstGeom>
          <a:noFill/>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55</a:t>
            </a:fld>
            <a:endParaRPr lang="en-US"/>
          </a:p>
        </p:txBody>
      </p:sp>
    </p:spTree>
    <p:extLst>
      <p:ext uri="{BB962C8B-B14F-4D97-AF65-F5344CB8AC3E}">
        <p14:creationId xmlns:p14="http://schemas.microsoft.com/office/powerpoint/2010/main" val="722298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323528"/>
            <a:ext cx="6172200" cy="8496944"/>
          </a:xfrm>
        </p:spPr>
        <p:txBody>
          <a:bodyPr/>
          <a:lstStyle/>
          <a:p>
            <a:pPr marL="0" indent="0">
              <a:lnSpc>
                <a:spcPct val="115000"/>
              </a:lnSpc>
              <a:spcAft>
                <a:spcPts val="1000"/>
              </a:spcAft>
              <a:buNone/>
            </a:pPr>
            <a:r>
              <a:rPr lang="fi-FI" sz="3600" dirty="0">
                <a:latin typeface="+mj-lt"/>
                <a:ea typeface="Times New Roman"/>
                <a:cs typeface="Times New Roman"/>
              </a:rPr>
              <a:t>MATERIAALEJA</a:t>
            </a:r>
            <a:endParaRPr lang="fi-FI" sz="3200" dirty="0">
              <a:latin typeface="+mj-lt"/>
              <a:ea typeface="Times New Roman"/>
              <a:cs typeface="Times New Roman"/>
            </a:endParaRPr>
          </a:p>
          <a:p>
            <a:pPr lvl="0">
              <a:lnSpc>
                <a:spcPct val="115000"/>
              </a:lnSpc>
              <a:buFont typeface="Wingdings" panose="05000000000000000000" pitchFamily="2" charset="2"/>
              <a:buChar char="v"/>
            </a:pPr>
            <a:r>
              <a:rPr lang="fi-FI" dirty="0">
                <a:ea typeface="Times New Roman"/>
                <a:cs typeface="Times New Roman"/>
              </a:rPr>
              <a:t>KUTTU, kuvin tuettu leikki</a:t>
            </a:r>
            <a:endParaRPr lang="fi-FI" sz="2000" dirty="0">
              <a:ea typeface="Times New Roman"/>
              <a:cs typeface="Times New Roman"/>
            </a:endParaRPr>
          </a:p>
          <a:p>
            <a:pPr lvl="0">
              <a:lnSpc>
                <a:spcPct val="115000"/>
              </a:lnSpc>
              <a:buFont typeface="Wingdings" panose="05000000000000000000" pitchFamily="2" charset="2"/>
              <a:buChar char="v"/>
            </a:pPr>
            <a:r>
              <a:rPr lang="fi-FI" dirty="0">
                <a:ea typeface="Times New Roman"/>
                <a:cs typeface="Times New Roman"/>
              </a:rPr>
              <a:t>MIKÄ </a:t>
            </a:r>
            <a:r>
              <a:rPr lang="fi-FI" dirty="0" err="1">
                <a:ea typeface="Times New Roman"/>
                <a:cs typeface="Times New Roman"/>
              </a:rPr>
              <a:t>MIKÄ</a:t>
            </a:r>
            <a:r>
              <a:rPr lang="fi-FI" dirty="0">
                <a:ea typeface="Times New Roman"/>
                <a:cs typeface="Times New Roman"/>
              </a:rPr>
              <a:t> MAA (Salkut seitsemällä eri kielellä, oman kulttuurin tukeminen)</a:t>
            </a:r>
            <a:endParaRPr lang="fi-FI" sz="2000" dirty="0">
              <a:ea typeface="Times New Roman"/>
              <a:cs typeface="Times New Roman"/>
            </a:endParaRPr>
          </a:p>
          <a:p>
            <a:pPr lvl="0">
              <a:lnSpc>
                <a:spcPct val="115000"/>
              </a:lnSpc>
              <a:buFont typeface="Wingdings" panose="05000000000000000000" pitchFamily="2" charset="2"/>
              <a:buChar char="v"/>
            </a:pPr>
            <a:r>
              <a:rPr lang="fi-FI" dirty="0">
                <a:ea typeface="Times New Roman"/>
                <a:cs typeface="Times New Roman"/>
              </a:rPr>
              <a:t>Hyrrä-peli, Tenavakerho, WSOY</a:t>
            </a:r>
            <a:endParaRPr lang="fi-FI" sz="2000" dirty="0">
              <a:ea typeface="Times New Roman"/>
              <a:cs typeface="Times New Roman"/>
            </a:endParaRPr>
          </a:p>
          <a:p>
            <a:pPr lvl="0">
              <a:lnSpc>
                <a:spcPct val="115000"/>
              </a:lnSpc>
              <a:buFont typeface="Wingdings" panose="05000000000000000000" pitchFamily="2" charset="2"/>
              <a:buChar char="v"/>
            </a:pPr>
            <a:r>
              <a:rPr lang="fi-FI" dirty="0">
                <a:ea typeface="Times New Roman"/>
                <a:cs typeface="Times New Roman"/>
              </a:rPr>
              <a:t>Tieto, taito, temppu-peli</a:t>
            </a:r>
            <a:endParaRPr lang="fi-FI" sz="2000" dirty="0">
              <a:ea typeface="Times New Roman"/>
              <a:cs typeface="Times New Roman"/>
            </a:endParaRPr>
          </a:p>
          <a:p>
            <a:pPr lvl="0">
              <a:lnSpc>
                <a:spcPct val="115000"/>
              </a:lnSpc>
              <a:spcAft>
                <a:spcPts val="1000"/>
              </a:spcAft>
              <a:buFont typeface="Wingdings" panose="05000000000000000000" pitchFamily="2" charset="2"/>
              <a:buChar char="v"/>
            </a:pPr>
            <a:r>
              <a:rPr lang="fi-FI" dirty="0">
                <a:ea typeface="Times New Roman"/>
                <a:cs typeface="Times New Roman"/>
              </a:rPr>
              <a:t>KILI- Kieli ja liikunta</a:t>
            </a:r>
            <a:endParaRPr lang="fi-FI" sz="2000" dirty="0">
              <a:ea typeface="Times New Roman"/>
              <a:cs typeface="Times New Roman"/>
            </a:endParaRPr>
          </a:p>
          <a:p>
            <a:pPr marL="0" indent="0">
              <a:buNone/>
            </a:pPr>
            <a:endParaRPr lang="en-US" dirty="0"/>
          </a:p>
        </p:txBody>
      </p:sp>
      <p:pic>
        <p:nvPicPr>
          <p:cNvPr id="6147" name="Picture 3" descr="C:\Users\Riikka Sivula\AppData\Local\Microsoft\Windows\Temporary Internet Files\Content.IE5\7ZTHOU3T\MP90044223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704" y="5292080"/>
            <a:ext cx="5445224" cy="36194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Dian numeron paikkamerkki 3"/>
          <p:cNvSpPr>
            <a:spLocks noGrp="1"/>
          </p:cNvSpPr>
          <p:nvPr>
            <p:ph type="sldNum" sz="quarter" idx="15"/>
          </p:nvPr>
        </p:nvSpPr>
        <p:spPr/>
        <p:txBody>
          <a:bodyPr/>
          <a:lstStyle/>
          <a:p>
            <a:fld id="{C2B32FB9-DDFE-4D97-97A8-352BCE90B82A}" type="slidenum">
              <a:rPr lang="en-US" smtClean="0"/>
              <a:t>56</a:t>
            </a:fld>
            <a:endParaRPr lang="en-US"/>
          </a:p>
        </p:txBody>
      </p:sp>
    </p:spTree>
    <p:extLst>
      <p:ext uri="{BB962C8B-B14F-4D97-AF65-F5344CB8AC3E}">
        <p14:creationId xmlns:p14="http://schemas.microsoft.com/office/powerpoint/2010/main" val="24178254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42900" y="323529"/>
            <a:ext cx="6172200" cy="7844691"/>
          </a:xfrm>
        </p:spPr>
        <p:txBody>
          <a:bodyPr/>
          <a:lstStyle/>
          <a:p>
            <a:pPr marL="0" indent="0">
              <a:lnSpc>
                <a:spcPct val="115000"/>
              </a:lnSpc>
              <a:spcAft>
                <a:spcPts val="1000"/>
              </a:spcAft>
              <a:buNone/>
            </a:pPr>
            <a:r>
              <a:rPr lang="fi-FI" dirty="0" smtClean="0">
                <a:ea typeface="Times New Roman"/>
                <a:cs typeface="Times New Roman"/>
              </a:rPr>
              <a:t>VINKKEJÄ</a:t>
            </a:r>
          </a:p>
          <a:p>
            <a:pPr marL="0" indent="0">
              <a:lnSpc>
                <a:spcPct val="115000"/>
              </a:lnSpc>
              <a:spcAft>
                <a:spcPts val="1000"/>
              </a:spcAft>
              <a:buNone/>
            </a:pPr>
            <a:endParaRPr lang="fi-FI" sz="2000" dirty="0">
              <a:ea typeface="Times New Roman"/>
              <a:cs typeface="Times New Roman"/>
            </a:endParaRPr>
          </a:p>
          <a:p>
            <a:pPr>
              <a:lnSpc>
                <a:spcPct val="115000"/>
              </a:lnSpc>
              <a:spcAft>
                <a:spcPts val="1000"/>
              </a:spcAft>
              <a:buFont typeface="Wingdings" panose="05000000000000000000" pitchFamily="2" charset="2"/>
              <a:buChar char="v"/>
            </a:pPr>
            <a:r>
              <a:rPr lang="fi-FI" dirty="0">
                <a:ea typeface="Times New Roman"/>
                <a:cs typeface="Times New Roman"/>
              </a:rPr>
              <a:t>Kielen oppiminen </a:t>
            </a:r>
            <a:endParaRPr lang="fi-FI" sz="2000" dirty="0">
              <a:ea typeface="Times New Roman"/>
              <a:cs typeface="Times New Roman"/>
            </a:endParaRPr>
          </a:p>
          <a:p>
            <a:pPr lvl="1">
              <a:lnSpc>
                <a:spcPct val="115000"/>
              </a:lnSpc>
              <a:spcAft>
                <a:spcPts val="1000"/>
              </a:spcAft>
              <a:buFont typeface="Wingdings" panose="05000000000000000000" pitchFamily="2" charset="2"/>
              <a:buChar char="v"/>
            </a:pPr>
            <a:r>
              <a:rPr lang="fi-FI" dirty="0" smtClean="0">
                <a:ea typeface="Times New Roman"/>
                <a:cs typeface="Times New Roman"/>
              </a:rPr>
              <a:t>Kansalaisopisto</a:t>
            </a:r>
          </a:p>
          <a:p>
            <a:pPr lvl="1">
              <a:lnSpc>
                <a:spcPct val="115000"/>
              </a:lnSpc>
              <a:spcAft>
                <a:spcPts val="1000"/>
              </a:spcAft>
              <a:buFont typeface="Wingdings" panose="05000000000000000000" pitchFamily="2" charset="2"/>
              <a:buChar char="v"/>
            </a:pPr>
            <a:r>
              <a:rPr lang="fi-FI" dirty="0" smtClean="0">
                <a:ea typeface="Times New Roman"/>
                <a:cs typeface="Times New Roman"/>
              </a:rPr>
              <a:t>Henkilökunnan keskuudessa jutellaan päivähoidosta englanniksi</a:t>
            </a:r>
            <a:endParaRPr lang="fi-FI" dirty="0">
              <a:ea typeface="Times New Roman"/>
              <a:cs typeface="Times New Roman"/>
            </a:endParaRPr>
          </a:p>
          <a:p>
            <a:pPr>
              <a:lnSpc>
                <a:spcPct val="115000"/>
              </a:lnSpc>
              <a:spcAft>
                <a:spcPts val="1000"/>
              </a:spcAft>
              <a:buFont typeface="Wingdings" panose="05000000000000000000" pitchFamily="2" charset="2"/>
              <a:buChar char="v"/>
            </a:pPr>
            <a:r>
              <a:rPr lang="fi-FI" dirty="0" smtClean="0">
                <a:ea typeface="Times New Roman"/>
                <a:cs typeface="Times New Roman"/>
              </a:rPr>
              <a:t>Kulttuuriviikot</a:t>
            </a:r>
          </a:p>
          <a:p>
            <a:pPr>
              <a:lnSpc>
                <a:spcPct val="115000"/>
              </a:lnSpc>
              <a:spcAft>
                <a:spcPts val="1000"/>
              </a:spcAft>
              <a:buFont typeface="Wingdings" panose="05000000000000000000" pitchFamily="2" charset="2"/>
              <a:buChar char="v"/>
            </a:pPr>
            <a:r>
              <a:rPr lang="fi-FI" dirty="0" smtClean="0">
                <a:ea typeface="Times New Roman"/>
                <a:cs typeface="Times New Roman"/>
              </a:rPr>
              <a:t>Kuvien käyttöä vanhempien kanssa</a:t>
            </a:r>
          </a:p>
          <a:p>
            <a:pPr>
              <a:lnSpc>
                <a:spcPct val="115000"/>
              </a:lnSpc>
              <a:spcAft>
                <a:spcPts val="1000"/>
              </a:spcAft>
              <a:buFont typeface="Wingdings" panose="05000000000000000000" pitchFamily="2" charset="2"/>
              <a:buChar char="v"/>
            </a:pPr>
            <a:endParaRPr lang="fi-FI" dirty="0" smtClean="0">
              <a:ea typeface="Times New Roman"/>
              <a:cs typeface="Times New Roman"/>
            </a:endParaRPr>
          </a:p>
          <a:p>
            <a:pPr>
              <a:lnSpc>
                <a:spcPct val="115000"/>
              </a:lnSpc>
              <a:spcAft>
                <a:spcPts val="1000"/>
              </a:spcAft>
            </a:pPr>
            <a:endParaRPr lang="fi-FI" sz="2000" dirty="0">
              <a:latin typeface="Calibri"/>
              <a:ea typeface="Times New Roman"/>
              <a:cs typeface="Times New Roman"/>
            </a:endParaRPr>
          </a:p>
          <a:p>
            <a:pPr marL="0" indent="0">
              <a:lnSpc>
                <a:spcPct val="115000"/>
              </a:lnSpc>
              <a:spcAft>
                <a:spcPts val="1000"/>
              </a:spcAft>
              <a:buNone/>
            </a:pPr>
            <a:endParaRPr lang="fi-FI" dirty="0">
              <a:latin typeface="Calibri"/>
              <a:ea typeface="Times New Roman"/>
              <a:cs typeface="Times New Roman"/>
            </a:endParaRPr>
          </a:p>
          <a:p>
            <a:endParaRPr lang="fi-FI" dirty="0"/>
          </a:p>
        </p:txBody>
      </p:sp>
      <p:pic>
        <p:nvPicPr>
          <p:cNvPr id="7170" name="Picture 2" descr="C:\Users\Riikka Sivula\AppData\Local\Microsoft\Windows\Temporary Internet Files\Content.IE5\XKEW5OAQ\MP90043064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020272"/>
            <a:ext cx="6858000" cy="21150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Dian numeron paikkamerkki 1"/>
          <p:cNvSpPr>
            <a:spLocks noGrp="1"/>
          </p:cNvSpPr>
          <p:nvPr>
            <p:ph type="sldNum" sz="quarter" idx="15"/>
          </p:nvPr>
        </p:nvSpPr>
        <p:spPr/>
        <p:txBody>
          <a:bodyPr/>
          <a:lstStyle/>
          <a:p>
            <a:fld id="{C2B32FB9-DDFE-4D97-97A8-352BCE90B82A}" type="slidenum">
              <a:rPr lang="en-US" smtClean="0"/>
              <a:t>57</a:t>
            </a:fld>
            <a:endParaRPr lang="en-US"/>
          </a:p>
        </p:txBody>
      </p:sp>
    </p:spTree>
    <p:extLst>
      <p:ext uri="{BB962C8B-B14F-4D97-AF65-F5344CB8AC3E}">
        <p14:creationId xmlns:p14="http://schemas.microsoft.com/office/powerpoint/2010/main" val="24030550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p:cNvSpPr>
            <a:spLocks noGrp="1"/>
          </p:cNvSpPr>
          <p:nvPr>
            <p:ph idx="1"/>
          </p:nvPr>
        </p:nvSpPr>
        <p:spPr/>
        <p:txBody>
          <a:bodyPr>
            <a:normAutofit/>
          </a:bodyPr>
          <a:lstStyle/>
          <a:p>
            <a:pPr marL="0" indent="0">
              <a:buNone/>
            </a:pPr>
            <a:endParaRPr lang="fi-FI" sz="3200" dirty="0" smtClean="0"/>
          </a:p>
          <a:p>
            <a:pPr marL="0" indent="0">
              <a:buNone/>
            </a:pPr>
            <a:endParaRPr lang="fi-FI" sz="3200" dirty="0"/>
          </a:p>
        </p:txBody>
      </p:sp>
      <p:sp>
        <p:nvSpPr>
          <p:cNvPr id="2" name="Dian numeron paikkamerkki 1"/>
          <p:cNvSpPr>
            <a:spLocks noGrp="1"/>
          </p:cNvSpPr>
          <p:nvPr>
            <p:ph type="sldNum" sz="quarter" idx="15"/>
          </p:nvPr>
        </p:nvSpPr>
        <p:spPr/>
        <p:txBody>
          <a:bodyPr/>
          <a:lstStyle/>
          <a:p>
            <a:fld id="{C2B32FB9-DDFE-4D97-97A8-352BCE90B82A}" type="slidenum">
              <a:rPr lang="en-US" smtClean="0"/>
              <a:t>58</a:t>
            </a:fld>
            <a:endParaRPr lang="en-US"/>
          </a:p>
        </p:txBody>
      </p:sp>
      <p:sp>
        <p:nvSpPr>
          <p:cNvPr id="3" name="Otsikko 2"/>
          <p:cNvSpPr>
            <a:spLocks noGrp="1"/>
          </p:cNvSpPr>
          <p:nvPr>
            <p:ph type="title"/>
          </p:nvPr>
        </p:nvSpPr>
        <p:spPr/>
        <p:txBody>
          <a:bodyPr>
            <a:normAutofit fontScale="90000"/>
          </a:bodyPr>
          <a:lstStyle/>
          <a:p>
            <a:r>
              <a:rPr lang="fi-FI" dirty="0" smtClean="0"/>
              <a:t>SANASTO VANHEMMILLE</a:t>
            </a:r>
            <a:br>
              <a:rPr lang="fi-FI" dirty="0" smtClean="0"/>
            </a:br>
            <a:r>
              <a:rPr lang="fi-FI" dirty="0" smtClean="0"/>
              <a:t/>
            </a:r>
            <a:br>
              <a:rPr lang="fi-FI" dirty="0" smtClean="0"/>
            </a:br>
            <a:r>
              <a:rPr lang="fi-FI" b="1" dirty="0" smtClean="0"/>
              <a:t>Public </a:t>
            </a:r>
            <a:r>
              <a:rPr lang="fi-FI" b="1" dirty="0" err="1" smtClean="0"/>
              <a:t>places</a:t>
            </a:r>
            <a:endParaRPr lang="fi-FI" b="1" dirty="0"/>
          </a:p>
        </p:txBody>
      </p:sp>
      <p:graphicFrame>
        <p:nvGraphicFramePr>
          <p:cNvPr id="7" name="Kaaviokuva 6"/>
          <p:cNvGraphicFramePr/>
          <p:nvPr>
            <p:extLst>
              <p:ext uri="{D42A27DB-BD31-4B8C-83A1-F6EECF244321}">
                <p14:modId xmlns:p14="http://schemas.microsoft.com/office/powerpoint/2010/main" val="4142303679"/>
              </p:ext>
            </p:extLst>
          </p:nvPr>
        </p:nvGraphicFramePr>
        <p:xfrm>
          <a:off x="476673" y="2411760"/>
          <a:ext cx="5831258"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Kuva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7112" y="706990"/>
            <a:ext cx="1799539" cy="1793138"/>
          </a:xfrm>
          <a:prstGeom prst="rect">
            <a:avLst/>
          </a:prstGeom>
        </p:spPr>
      </p:pic>
    </p:spTree>
    <p:extLst>
      <p:ext uri="{BB962C8B-B14F-4D97-AF65-F5344CB8AC3E}">
        <p14:creationId xmlns:p14="http://schemas.microsoft.com/office/powerpoint/2010/main" val="36183000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isällön paikkamerkki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4864" y="179512"/>
            <a:ext cx="2664092" cy="2011849"/>
          </a:xfrm>
        </p:spPr>
      </p:pic>
      <p:sp>
        <p:nvSpPr>
          <p:cNvPr id="3" name="Dian numeron paikkamerkki 2"/>
          <p:cNvSpPr>
            <a:spLocks noGrp="1"/>
          </p:cNvSpPr>
          <p:nvPr>
            <p:ph type="sldNum" sz="quarter" idx="15"/>
          </p:nvPr>
        </p:nvSpPr>
        <p:spPr/>
        <p:txBody>
          <a:bodyPr/>
          <a:lstStyle/>
          <a:p>
            <a:fld id="{C2B32FB9-DDFE-4D97-97A8-352BCE90B82A}" type="slidenum">
              <a:rPr lang="en-US" smtClean="0"/>
              <a:t>59</a:t>
            </a:fld>
            <a:endParaRPr lang="en-US"/>
          </a:p>
        </p:txBody>
      </p:sp>
      <p:graphicFrame>
        <p:nvGraphicFramePr>
          <p:cNvPr id="6" name="Kaaviokuva 5"/>
          <p:cNvGraphicFramePr/>
          <p:nvPr>
            <p:extLst>
              <p:ext uri="{D42A27DB-BD31-4B8C-83A1-F6EECF244321}">
                <p14:modId xmlns:p14="http://schemas.microsoft.com/office/powerpoint/2010/main" val="2772585035"/>
              </p:ext>
            </p:extLst>
          </p:nvPr>
        </p:nvGraphicFramePr>
        <p:xfrm>
          <a:off x="692696" y="2218233"/>
          <a:ext cx="5328592" cy="6530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43489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isällön paikkamerkki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68711" y="611560"/>
            <a:ext cx="2596765" cy="2592288"/>
          </a:xfrm>
        </p:spPr>
      </p:pic>
      <p:sp>
        <p:nvSpPr>
          <p:cNvPr id="3" name="Dian numeron paikkamerkki 2"/>
          <p:cNvSpPr>
            <a:spLocks noGrp="1"/>
          </p:cNvSpPr>
          <p:nvPr>
            <p:ph type="sldNum" sz="quarter" idx="15"/>
          </p:nvPr>
        </p:nvSpPr>
        <p:spPr/>
        <p:txBody>
          <a:bodyPr/>
          <a:lstStyle/>
          <a:p>
            <a:fld id="{C2B32FB9-DDFE-4D97-97A8-352BCE90B82A}" type="slidenum">
              <a:rPr lang="en-US" smtClean="0"/>
              <a:t>60</a:t>
            </a:fld>
            <a:endParaRPr lang="en-US"/>
          </a:p>
        </p:txBody>
      </p:sp>
      <p:sp>
        <p:nvSpPr>
          <p:cNvPr id="4" name="Otsikko 3"/>
          <p:cNvSpPr>
            <a:spLocks noGrp="1"/>
          </p:cNvSpPr>
          <p:nvPr>
            <p:ph type="title"/>
          </p:nvPr>
        </p:nvSpPr>
        <p:spPr/>
        <p:txBody>
          <a:bodyPr/>
          <a:lstStyle/>
          <a:p>
            <a:r>
              <a:rPr lang="fi-FI" b="1" dirty="0" err="1" smtClean="0"/>
              <a:t>Family</a:t>
            </a:r>
            <a:endParaRPr lang="fi-FI" b="1" dirty="0"/>
          </a:p>
        </p:txBody>
      </p:sp>
      <p:graphicFrame>
        <p:nvGraphicFramePr>
          <p:cNvPr id="6" name="Kaaviokuva 5"/>
          <p:cNvGraphicFramePr/>
          <p:nvPr>
            <p:extLst>
              <p:ext uri="{D42A27DB-BD31-4B8C-83A1-F6EECF244321}">
                <p14:modId xmlns:p14="http://schemas.microsoft.com/office/powerpoint/2010/main" val="1619643697"/>
              </p:ext>
            </p:extLst>
          </p:nvPr>
        </p:nvGraphicFramePr>
        <p:xfrm>
          <a:off x="476672" y="1547664"/>
          <a:ext cx="5831259" cy="7056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89002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5"/>
          </p:nvPr>
        </p:nvSpPr>
        <p:spPr/>
        <p:txBody>
          <a:bodyPr/>
          <a:lstStyle/>
          <a:p>
            <a:fld id="{C2B32FB9-DDFE-4D97-97A8-352BCE90B82A}" type="slidenum">
              <a:rPr lang="en-US" smtClean="0"/>
              <a:t>61</a:t>
            </a:fld>
            <a:endParaRPr lang="en-US"/>
          </a:p>
        </p:txBody>
      </p:sp>
      <p:sp>
        <p:nvSpPr>
          <p:cNvPr id="4" name="Otsikko 3"/>
          <p:cNvSpPr>
            <a:spLocks noGrp="1"/>
          </p:cNvSpPr>
          <p:nvPr>
            <p:ph type="title"/>
          </p:nvPr>
        </p:nvSpPr>
        <p:spPr/>
        <p:txBody>
          <a:bodyPr/>
          <a:lstStyle/>
          <a:p>
            <a:r>
              <a:rPr lang="fi-FI" b="1" dirty="0" err="1" smtClean="0"/>
              <a:t>Useful</a:t>
            </a:r>
            <a:r>
              <a:rPr lang="fi-FI" b="1" dirty="0" smtClean="0"/>
              <a:t> </a:t>
            </a:r>
            <a:r>
              <a:rPr lang="fi-FI" b="1" dirty="0" err="1" smtClean="0"/>
              <a:t>sentences</a:t>
            </a:r>
            <a:r>
              <a:rPr lang="fi-FI" b="1" dirty="0" smtClean="0"/>
              <a:t> </a:t>
            </a:r>
            <a:r>
              <a:rPr lang="fi-FI" b="1" dirty="0" err="1" smtClean="0"/>
              <a:t>you</a:t>
            </a:r>
            <a:r>
              <a:rPr lang="fi-FI" b="1" dirty="0" smtClean="0"/>
              <a:t> </a:t>
            </a:r>
            <a:r>
              <a:rPr lang="fi-FI" b="1" dirty="0" err="1" smtClean="0"/>
              <a:t>might</a:t>
            </a:r>
            <a:r>
              <a:rPr lang="fi-FI" b="1" dirty="0" smtClean="0"/>
              <a:t> </a:t>
            </a:r>
            <a:r>
              <a:rPr lang="fi-FI" b="1" dirty="0" err="1" smtClean="0"/>
              <a:t>need</a:t>
            </a:r>
            <a:endParaRPr lang="fi-FI" b="1" dirty="0"/>
          </a:p>
        </p:txBody>
      </p:sp>
      <p:graphicFrame>
        <p:nvGraphicFramePr>
          <p:cNvPr id="5" name="Kaaviokuva 4"/>
          <p:cNvGraphicFramePr/>
          <p:nvPr>
            <p:extLst>
              <p:ext uri="{D42A27DB-BD31-4B8C-83A1-F6EECF244321}">
                <p14:modId xmlns:p14="http://schemas.microsoft.com/office/powerpoint/2010/main" val="418669254"/>
              </p:ext>
            </p:extLst>
          </p:nvPr>
        </p:nvGraphicFramePr>
        <p:xfrm>
          <a:off x="1124744" y="3275856"/>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20196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2B32FB9-DDFE-4D97-97A8-352BCE90B82A}" type="slidenum">
              <a:rPr lang="en-US" smtClean="0"/>
              <a:t>62</a:t>
            </a:fld>
            <a:endParaRPr lang="en-US"/>
          </a:p>
        </p:txBody>
      </p:sp>
      <p:graphicFrame>
        <p:nvGraphicFramePr>
          <p:cNvPr id="4" name="Kaaviokuva 3"/>
          <p:cNvGraphicFramePr/>
          <p:nvPr>
            <p:extLst>
              <p:ext uri="{D42A27DB-BD31-4B8C-83A1-F6EECF244321}">
                <p14:modId xmlns:p14="http://schemas.microsoft.com/office/powerpoint/2010/main" val="3481719773"/>
              </p:ext>
            </p:extLst>
          </p:nvPr>
        </p:nvGraphicFramePr>
        <p:xfrm>
          <a:off x="548681" y="1475657"/>
          <a:ext cx="5759250" cy="676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08794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2B32FB9-DDFE-4D97-97A8-352BCE90B82A}" type="slidenum">
              <a:rPr lang="en-US" smtClean="0"/>
              <a:t>63</a:t>
            </a:fld>
            <a:endParaRPr lang="en-US"/>
          </a:p>
        </p:txBody>
      </p:sp>
      <p:graphicFrame>
        <p:nvGraphicFramePr>
          <p:cNvPr id="4" name="Kaaviokuva 3"/>
          <p:cNvGraphicFramePr/>
          <p:nvPr>
            <p:extLst>
              <p:ext uri="{D42A27DB-BD31-4B8C-83A1-F6EECF244321}">
                <p14:modId xmlns:p14="http://schemas.microsoft.com/office/powerpoint/2010/main" val="3757138310"/>
              </p:ext>
            </p:extLst>
          </p:nvPr>
        </p:nvGraphicFramePr>
        <p:xfrm>
          <a:off x="342900" y="1691680"/>
          <a:ext cx="5965031"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06897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p:cNvGraphicFramePr>
            <a:graphicFrameLocks noGrp="1"/>
          </p:cNvGraphicFramePr>
          <p:nvPr>
            <p:ph idx="1"/>
            <p:extLst>
              <p:ext uri="{D42A27DB-BD31-4B8C-83A1-F6EECF244321}">
                <p14:modId xmlns:p14="http://schemas.microsoft.com/office/powerpoint/2010/main" val="3073184692"/>
              </p:ext>
            </p:extLst>
          </p:nvPr>
        </p:nvGraphicFramePr>
        <p:xfrm>
          <a:off x="332656" y="2771800"/>
          <a:ext cx="6172200" cy="3456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ian numeron paikkamerkki 2"/>
          <p:cNvSpPr>
            <a:spLocks noGrp="1"/>
          </p:cNvSpPr>
          <p:nvPr>
            <p:ph type="sldNum" sz="quarter" idx="15"/>
          </p:nvPr>
        </p:nvSpPr>
        <p:spPr/>
        <p:txBody>
          <a:bodyPr/>
          <a:lstStyle/>
          <a:p>
            <a:fld id="{C2B32FB9-DDFE-4D97-97A8-352BCE90B82A}" type="slidenum">
              <a:rPr lang="en-US" smtClean="0"/>
              <a:t>64</a:t>
            </a:fld>
            <a:endParaRPr lang="en-US"/>
          </a:p>
        </p:txBody>
      </p:sp>
      <p:sp>
        <p:nvSpPr>
          <p:cNvPr id="4" name="Otsikko 3"/>
          <p:cNvSpPr>
            <a:spLocks noGrp="1"/>
          </p:cNvSpPr>
          <p:nvPr>
            <p:ph type="title"/>
          </p:nvPr>
        </p:nvSpPr>
        <p:spPr>
          <a:xfrm>
            <a:off x="342900" y="203200"/>
            <a:ext cx="6172200" cy="1272456"/>
          </a:xfrm>
        </p:spPr>
        <p:txBody>
          <a:bodyPr>
            <a:normAutofit/>
          </a:bodyPr>
          <a:lstStyle/>
          <a:p>
            <a:r>
              <a:rPr lang="fi-FI" sz="3600" b="1" dirty="0">
                <a:effectLst/>
              </a:rPr>
              <a:t>TULKKI- JA KÄÄNNÖSPALVELUT</a:t>
            </a:r>
            <a:endParaRPr lang="en-US" sz="3600" dirty="0"/>
          </a:p>
        </p:txBody>
      </p:sp>
      <p:pic>
        <p:nvPicPr>
          <p:cNvPr id="2050" name="Picture 2" descr="C:\Users\Riikka Sivula\AppData\Local\Microsoft\Windows\Temporary Internet Files\Content.IE5\JZ3MWQ28\MP900442345[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7248719"/>
            <a:ext cx="6858000" cy="1812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3376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p:cNvGraphicFramePr>
            <a:graphicFrameLocks noGrp="1"/>
          </p:cNvGraphicFramePr>
          <p:nvPr>
            <p:ph idx="1"/>
            <p:extLst>
              <p:ext uri="{D42A27DB-BD31-4B8C-83A1-F6EECF244321}">
                <p14:modId xmlns:p14="http://schemas.microsoft.com/office/powerpoint/2010/main" val="2075317732"/>
              </p:ext>
            </p:extLst>
          </p:nvPr>
        </p:nvGraphicFramePr>
        <p:xfrm>
          <a:off x="115888" y="179388"/>
          <a:ext cx="6626225" cy="8785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ian numeron paikkamerkki 2"/>
          <p:cNvSpPr>
            <a:spLocks noGrp="1"/>
          </p:cNvSpPr>
          <p:nvPr>
            <p:ph type="sldNum" sz="quarter" idx="15"/>
          </p:nvPr>
        </p:nvSpPr>
        <p:spPr/>
        <p:txBody>
          <a:bodyPr/>
          <a:lstStyle/>
          <a:p>
            <a:fld id="{C2B32FB9-DDFE-4D97-97A8-352BCE90B82A}" type="slidenum">
              <a:rPr lang="en-US" smtClean="0"/>
              <a:t>65</a:t>
            </a:fld>
            <a:endParaRPr lang="en-US"/>
          </a:p>
        </p:txBody>
      </p:sp>
    </p:spTree>
    <p:extLst>
      <p:ext uri="{BB962C8B-B14F-4D97-AF65-F5344CB8AC3E}">
        <p14:creationId xmlns:p14="http://schemas.microsoft.com/office/powerpoint/2010/main" val="119374585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5"/>
          </p:nvPr>
        </p:nvSpPr>
        <p:spPr/>
        <p:txBody>
          <a:bodyPr/>
          <a:lstStyle/>
          <a:p>
            <a:fld id="{C2B32FB9-DDFE-4D97-97A8-352BCE90B82A}" type="slidenum">
              <a:rPr lang="en-US" smtClean="0"/>
              <a:t>66</a:t>
            </a:fld>
            <a:endParaRPr lang="en-US"/>
          </a:p>
        </p:txBody>
      </p:sp>
      <p:graphicFrame>
        <p:nvGraphicFramePr>
          <p:cNvPr id="5" name="Sisällön paikkamerkki 4"/>
          <p:cNvGraphicFramePr>
            <a:graphicFrameLocks noGrp="1"/>
          </p:cNvGraphicFramePr>
          <p:nvPr>
            <p:ph idx="1"/>
            <p:extLst>
              <p:ext uri="{D42A27DB-BD31-4B8C-83A1-F6EECF244321}">
                <p14:modId xmlns:p14="http://schemas.microsoft.com/office/powerpoint/2010/main" val="1280497529"/>
              </p:ext>
            </p:extLst>
          </p:nvPr>
        </p:nvGraphicFramePr>
        <p:xfrm>
          <a:off x="188913" y="250825"/>
          <a:ext cx="6480175" cy="8713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57415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0" y="179512"/>
            <a:ext cx="6858000" cy="8784976"/>
          </a:xfrm>
        </p:spPr>
        <p:txBody>
          <a:bodyPr>
            <a:normAutofit lnSpcReduction="10000"/>
          </a:bodyPr>
          <a:lstStyle/>
          <a:p>
            <a:pPr marL="0" lvl="0" indent="0">
              <a:buNone/>
            </a:pPr>
            <a:r>
              <a:rPr lang="fi-FI" b="1" dirty="0"/>
              <a:t>Tulkkivälittäjälle ilmoitetaan seuraavat tiedot:</a:t>
            </a:r>
          </a:p>
          <a:p>
            <a:pPr lvl="1"/>
            <a:r>
              <a:rPr lang="fi-FI" dirty="0"/>
              <a:t>Tulkkauskieli</a:t>
            </a:r>
          </a:p>
          <a:p>
            <a:pPr lvl="1"/>
            <a:r>
              <a:rPr lang="fi-FI" dirty="0" smtClean="0"/>
              <a:t>Tulkkauspäivämäärä</a:t>
            </a:r>
            <a:endParaRPr lang="fi-FI" dirty="0"/>
          </a:p>
          <a:p>
            <a:pPr lvl="1"/>
            <a:r>
              <a:rPr lang="fi-FI" dirty="0"/>
              <a:t>K</a:t>
            </a:r>
            <a:r>
              <a:rPr lang="fi-FI" dirty="0" smtClean="0"/>
              <a:t>ellonaika </a:t>
            </a:r>
            <a:r>
              <a:rPr lang="fi-FI" dirty="0"/>
              <a:t>mistä mihin</a:t>
            </a:r>
          </a:p>
          <a:p>
            <a:pPr lvl="1"/>
            <a:r>
              <a:rPr lang="fi-FI" dirty="0"/>
              <a:t>T</a:t>
            </a:r>
            <a:r>
              <a:rPr lang="fi-FI" dirty="0" smtClean="0"/>
              <a:t>ulkkauspaikka</a:t>
            </a:r>
            <a:endParaRPr lang="fi-FI" dirty="0"/>
          </a:p>
          <a:p>
            <a:pPr lvl="1"/>
            <a:r>
              <a:rPr lang="fi-FI" dirty="0"/>
              <a:t>T</a:t>
            </a:r>
            <a:r>
              <a:rPr lang="fi-FI" dirty="0" smtClean="0"/>
              <a:t>ulkkauspalvelua </a:t>
            </a:r>
            <a:r>
              <a:rPr lang="fi-FI" dirty="0"/>
              <a:t>käyttävän viranomaisen nimi</a:t>
            </a:r>
          </a:p>
          <a:p>
            <a:pPr lvl="1"/>
            <a:r>
              <a:rPr lang="fi-FI" dirty="0"/>
              <a:t>T</a:t>
            </a:r>
            <a:r>
              <a:rPr lang="fi-FI" dirty="0" smtClean="0"/>
              <a:t>ilaajan </a:t>
            </a:r>
            <a:r>
              <a:rPr lang="fi-FI" dirty="0"/>
              <a:t>nimi ja puhelinnumero</a:t>
            </a:r>
          </a:p>
          <a:p>
            <a:pPr lvl="1"/>
            <a:r>
              <a:rPr lang="fi-FI" dirty="0"/>
              <a:t>A</a:t>
            </a:r>
            <a:r>
              <a:rPr lang="fi-FI" dirty="0" smtClean="0"/>
              <a:t>siakkaan </a:t>
            </a:r>
            <a:r>
              <a:rPr lang="fi-FI" dirty="0"/>
              <a:t>nimi</a:t>
            </a:r>
          </a:p>
          <a:p>
            <a:pPr lvl="1"/>
            <a:r>
              <a:rPr lang="fi-FI" dirty="0"/>
              <a:t>A</a:t>
            </a:r>
            <a:r>
              <a:rPr lang="fi-FI" dirty="0" smtClean="0"/>
              <a:t>siakkaan </a:t>
            </a:r>
            <a:r>
              <a:rPr lang="fi-FI" dirty="0"/>
              <a:t>status tai oleskelulupamerkintä (pakolainen, turvapaikanhakija, paluumuuttaja jne.)</a:t>
            </a:r>
          </a:p>
          <a:p>
            <a:pPr lvl="1"/>
            <a:r>
              <a:rPr lang="fi-FI" dirty="0"/>
              <a:t>T</a:t>
            </a:r>
            <a:r>
              <a:rPr lang="fi-FI" dirty="0" smtClean="0"/>
              <a:t>ulkkauksen </a:t>
            </a:r>
            <a:r>
              <a:rPr lang="fi-FI" dirty="0"/>
              <a:t>aihe </a:t>
            </a:r>
          </a:p>
          <a:p>
            <a:pPr lvl="1"/>
            <a:r>
              <a:rPr lang="fi-FI" dirty="0"/>
              <a:t>T</a:t>
            </a:r>
            <a:r>
              <a:rPr lang="fi-FI" dirty="0" smtClean="0"/>
              <a:t>arvitseeko </a:t>
            </a:r>
            <a:r>
              <a:rPr lang="fi-FI" dirty="0"/>
              <a:t>naistulkin/miestulkin</a:t>
            </a:r>
          </a:p>
          <a:p>
            <a:pPr lvl="1"/>
            <a:r>
              <a:rPr lang="fi-FI" dirty="0"/>
              <a:t>L</a:t>
            </a:r>
            <a:r>
              <a:rPr lang="fi-FI" dirty="0" smtClean="0"/>
              <a:t>askutusosoite</a:t>
            </a:r>
            <a:endParaRPr lang="fi-FI" dirty="0"/>
          </a:p>
          <a:p>
            <a:pPr marL="0" indent="0">
              <a:buNone/>
            </a:pPr>
            <a:endParaRPr lang="fi-FI" b="1" dirty="0"/>
          </a:p>
          <a:p>
            <a:pPr marL="0" indent="0">
              <a:buNone/>
            </a:pPr>
            <a:endParaRPr lang="fi-FI" b="1" dirty="0" smtClean="0"/>
          </a:p>
          <a:p>
            <a:pPr marL="0" indent="0">
              <a:buNone/>
            </a:pPr>
            <a:r>
              <a:rPr lang="fi-FI" b="1" dirty="0" smtClean="0"/>
              <a:t>TULKKIPALVELU </a:t>
            </a:r>
            <a:r>
              <a:rPr lang="fi-FI" b="1" dirty="0"/>
              <a:t>rahoitetaan päivähoidon hallinnon asiantuntijapalkkioista. Laskun hyväksyy aluejohtaja.</a:t>
            </a:r>
            <a:endParaRPr lang="fi-FI" dirty="0"/>
          </a:p>
          <a:p>
            <a:pPr marL="0" indent="0">
              <a:buNone/>
            </a:pPr>
            <a:r>
              <a:rPr lang="fi-FI" b="1" dirty="0"/>
              <a:t> </a:t>
            </a:r>
            <a:endParaRPr lang="fi-FI" dirty="0"/>
          </a:p>
          <a:p>
            <a:endParaRPr lang="en-US" dirty="0"/>
          </a:p>
        </p:txBody>
      </p:sp>
      <p:sp>
        <p:nvSpPr>
          <p:cNvPr id="3" name="Dian numeron paikkamerkki 2"/>
          <p:cNvSpPr>
            <a:spLocks noGrp="1"/>
          </p:cNvSpPr>
          <p:nvPr>
            <p:ph type="sldNum" sz="quarter" idx="15"/>
          </p:nvPr>
        </p:nvSpPr>
        <p:spPr/>
        <p:txBody>
          <a:bodyPr/>
          <a:lstStyle/>
          <a:p>
            <a:fld id="{C2B32FB9-DDFE-4D97-97A8-352BCE90B82A}" type="slidenum">
              <a:rPr lang="en-US" smtClean="0"/>
              <a:t>67</a:t>
            </a:fld>
            <a:endParaRPr lang="en-US"/>
          </a:p>
        </p:txBody>
      </p:sp>
      <p:pic>
        <p:nvPicPr>
          <p:cNvPr id="5122" name="Picture 2" descr="C:\Users\Riikka Sivula\AppData\Local\Microsoft\Windows\Temporary Internet Files\Content.IE5\XKEW5OAQ\MC90039724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7192" y="683568"/>
            <a:ext cx="1375096" cy="145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1563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42900" y="539552"/>
            <a:ext cx="6172200" cy="7588448"/>
          </a:xfrm>
        </p:spPr>
        <p:txBody>
          <a:bodyPr>
            <a:normAutofit/>
          </a:bodyPr>
          <a:lstStyle/>
          <a:p>
            <a:pPr marL="0" indent="0" algn="ctr">
              <a:buNone/>
            </a:pPr>
            <a:endParaRPr lang="en-US" sz="3200" i="1" dirty="0" smtClean="0"/>
          </a:p>
          <a:p>
            <a:pPr marL="0" indent="0" algn="ctr">
              <a:buNone/>
            </a:pPr>
            <a:endParaRPr lang="en-US" sz="3200" i="1" dirty="0"/>
          </a:p>
          <a:p>
            <a:pPr marL="0" indent="0" algn="ctr">
              <a:buNone/>
            </a:pPr>
            <a:endParaRPr lang="en-US" sz="3200" i="1" dirty="0" smtClean="0"/>
          </a:p>
          <a:p>
            <a:pPr marL="0" indent="0" algn="ctr">
              <a:buNone/>
            </a:pPr>
            <a:endParaRPr lang="en-US" sz="3200" i="1" dirty="0"/>
          </a:p>
          <a:p>
            <a:pPr marL="0" indent="0" algn="ctr">
              <a:buNone/>
            </a:pPr>
            <a:endParaRPr lang="en-US" sz="3200" i="1" dirty="0" smtClean="0"/>
          </a:p>
          <a:p>
            <a:pPr marL="0" indent="0" algn="ctr">
              <a:buNone/>
            </a:pPr>
            <a:r>
              <a:rPr lang="en-US" sz="3200" i="1" dirty="0" smtClean="0"/>
              <a:t>“</a:t>
            </a:r>
            <a:r>
              <a:rPr lang="en-US" sz="3200" i="1" dirty="0"/>
              <a:t>Smile at strangers and you just might change a life.” </a:t>
            </a:r>
            <a:br>
              <a:rPr lang="en-US" sz="3200" i="1" dirty="0"/>
            </a:br>
            <a:r>
              <a:rPr lang="fi-FI" sz="3200" i="1" u="sng" dirty="0">
                <a:hlinkClick r:id="rId2"/>
              </a:rPr>
              <a:t>Steve </a:t>
            </a:r>
            <a:r>
              <a:rPr lang="fi-FI" sz="3200" i="1" u="sng" dirty="0" err="1">
                <a:hlinkClick r:id="rId2"/>
              </a:rPr>
              <a:t>Maraboli</a:t>
            </a:r>
            <a:endParaRPr lang="fi-FI" sz="3200" dirty="0"/>
          </a:p>
          <a:p>
            <a:pPr algn="ctr"/>
            <a:endParaRPr lang="en-US" sz="3200" dirty="0"/>
          </a:p>
        </p:txBody>
      </p:sp>
      <p:sp>
        <p:nvSpPr>
          <p:cNvPr id="3" name="Dian numeron paikkamerkki 2"/>
          <p:cNvSpPr>
            <a:spLocks noGrp="1"/>
          </p:cNvSpPr>
          <p:nvPr>
            <p:ph type="sldNum" sz="quarter" idx="15"/>
          </p:nvPr>
        </p:nvSpPr>
        <p:spPr/>
        <p:txBody>
          <a:bodyPr/>
          <a:lstStyle/>
          <a:p>
            <a:fld id="{C2B32FB9-DDFE-4D97-97A8-352BCE90B82A}" type="slidenum">
              <a:rPr lang="en-US" smtClean="0"/>
              <a:t>68</a:t>
            </a:fld>
            <a:endParaRPr lang="en-US"/>
          </a:p>
        </p:txBody>
      </p:sp>
    </p:spTree>
    <p:extLst>
      <p:ext uri="{BB962C8B-B14F-4D97-AF65-F5344CB8AC3E}">
        <p14:creationId xmlns:p14="http://schemas.microsoft.com/office/powerpoint/2010/main" val="17720259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i">
  <a:themeElements>
    <a:clrScheme name="Aul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Paperi">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i">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5413</TotalTime>
  <Words>2964</Words>
  <Application>Microsoft Office PowerPoint</Application>
  <PresentationFormat>Näytössä katseltava diaesitys (4:3)</PresentationFormat>
  <Paragraphs>555</Paragraphs>
  <Slides>68</Slides>
  <Notes>0</Notes>
  <HiddenSlides>0</HiddenSlides>
  <MMClips>0</MMClips>
  <ScaleCrop>false</ScaleCrop>
  <HeadingPairs>
    <vt:vector size="4" baseType="variant">
      <vt:variant>
        <vt:lpstr>Teema</vt:lpstr>
      </vt:variant>
      <vt:variant>
        <vt:i4>1</vt:i4>
      </vt:variant>
      <vt:variant>
        <vt:lpstr>Dian otsikot</vt:lpstr>
      </vt:variant>
      <vt:variant>
        <vt:i4>68</vt:i4>
      </vt:variant>
    </vt:vector>
  </HeadingPairs>
  <TitlesOfParts>
    <vt:vector size="69" baseType="lpstr">
      <vt:lpstr>Paperi</vt:lpstr>
      <vt:lpstr>         YHDESSÄ OLEMME ME</vt:lpstr>
      <vt:lpstr>LUKIJALLE</vt:lpstr>
      <vt:lpstr>SISÄLTÖ</vt:lpstr>
      <vt:lpstr>PowerPoint-esitys</vt:lpstr>
      <vt:lpstr>KÄSITTEISTÖ PÄHKINÄNKUORESSA</vt:lpstr>
      <vt:lpstr>PowerPoint-esitys</vt:lpstr>
      <vt:lpstr>PowerPoint-esitys</vt:lpstr>
      <vt:lpstr>PowerPoint-esitys</vt:lpstr>
      <vt:lpstr>MONIKULTTUURINEN PÄTEVYYS</vt:lpstr>
      <vt:lpstr>PowerPoint-esitys</vt:lpstr>
      <vt:lpstr>PowerPoint-esitys</vt:lpstr>
      <vt:lpstr>ENNAKKOASENTEET</vt:lpstr>
      <vt:lpstr>PowerPoint-esitys</vt:lpstr>
      <vt:lpstr>PowerPoint-esitys</vt:lpstr>
      <vt:lpstr>KULTTUURITIETOISUUS</vt:lpstr>
      <vt:lpstr>PowerPoint-esitys</vt:lpstr>
      <vt:lpstr>PowerPoint-esitys</vt:lpstr>
      <vt:lpstr>KASVATTAJAN VALMIUS</vt:lpstr>
      <vt:lpstr>MONIKULTTUURINEN VARHAISKASVATUS</vt:lpstr>
      <vt:lpstr>MAAHANMUUTTAJALAPSI PÄIVÄHOIDOSSA</vt:lpstr>
      <vt:lpstr>PowerPoint-esitys</vt:lpstr>
      <vt:lpstr>LAPSEN INTEGROITUMINEN RYHMÄÄN</vt:lpstr>
      <vt:lpstr>TERVEHDYKSIÄ</vt:lpstr>
      <vt:lpstr>PÄIVÄHOIDON ALOITUS</vt:lpstr>
      <vt:lpstr>PowerPoint-esitys</vt:lpstr>
      <vt:lpstr>ALOITUSKESKUSTELU UUDEN PERHEEN KANSSA Keskustelurunko</vt:lpstr>
      <vt:lpstr>PowerPoint-esitys</vt:lpstr>
      <vt:lpstr>PowerPoint-esitys</vt:lpstr>
      <vt:lpstr>PowerPoint-esitys</vt:lpstr>
      <vt:lpstr>PowerPoint-esitys</vt:lpstr>
      <vt:lpstr>KÄYTÄNNÖN TILANTEET</vt:lpstr>
      <vt:lpstr>PowerPoint-esitys</vt:lpstr>
      <vt:lpstr>PowerPoint-esitys</vt:lpstr>
      <vt:lpstr>KASVATUKSEEN JA ARKISIIN ASIOIHIN LIITTYVÄT TILANTEET</vt:lpstr>
      <vt:lpstr>PowerPoint-esitys</vt:lpstr>
      <vt:lpstr>KIELELLISEN KEHITYKSEN TUKEMINEN</vt:lpstr>
      <vt:lpstr>PowerPoint-esitys</vt:lpstr>
      <vt:lpstr>USKONTOKASVATUS</vt:lpstr>
      <vt:lpstr>PowerPoint-esitys</vt:lpstr>
      <vt:lpstr>VALTAUSKONNOT</vt:lpstr>
      <vt:lpstr>ISLAM</vt:lpstr>
      <vt:lpstr>PowerPoint-esitys</vt:lpstr>
      <vt:lpstr>PowerPoint-esitys</vt:lpstr>
      <vt:lpstr>ORTODOKSINEN KIRKKO </vt:lpstr>
      <vt:lpstr>PowerPoint-esitys</vt:lpstr>
      <vt:lpstr>PowerPoint-esitys</vt:lpstr>
      <vt:lpstr>PowerPoint-esitys</vt:lpstr>
      <vt:lpstr>JUUTALAISUUS</vt:lpstr>
      <vt:lpstr>PowerPoint-esitys</vt:lpstr>
      <vt:lpstr>PowerPoint-esitys</vt:lpstr>
      <vt:lpstr>HAASTEET</vt:lpstr>
      <vt:lpstr>PowerPoint-esitys</vt:lpstr>
      <vt:lpstr>KÄYTÄNNÖN TIETOA</vt:lpstr>
      <vt:lpstr>PowerPoint-esitys</vt:lpstr>
      <vt:lpstr>PowerPoint-esitys</vt:lpstr>
      <vt:lpstr>PowerPoint-esitys</vt:lpstr>
      <vt:lpstr>PowerPoint-esitys</vt:lpstr>
      <vt:lpstr>SANASTO VANHEMMILLE  Public places</vt:lpstr>
      <vt:lpstr>PowerPoint-esitys</vt:lpstr>
      <vt:lpstr>Family</vt:lpstr>
      <vt:lpstr>Useful sentences you might need</vt:lpstr>
      <vt:lpstr>PowerPoint-esitys</vt:lpstr>
      <vt:lpstr>PowerPoint-esitys</vt:lpstr>
      <vt:lpstr>TULKKI- JA KÄÄNNÖSPALVELUT</vt:lpstr>
      <vt:lpstr>PowerPoint-esitys</vt:lpstr>
      <vt:lpstr>PowerPoint-esitys</vt:lpstr>
      <vt:lpstr>PowerPoint-esitys</vt:lpstr>
      <vt:lpstr>PowerPoint-esitys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Mervi Turpeinen &amp; Riikka Sivula 2014</dc:title>
  <dc:creator>Riikka Sivula</dc:creator>
  <cp:lastModifiedBy>Riikka Sivula</cp:lastModifiedBy>
  <cp:revision>141</cp:revision>
  <dcterms:created xsi:type="dcterms:W3CDTF">2014-09-20T10:10:19Z</dcterms:created>
  <dcterms:modified xsi:type="dcterms:W3CDTF">2014-11-13T13:38:23Z</dcterms:modified>
</cp:coreProperties>
</file>