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2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8" r:id="rId6"/>
    <p:sldId id="260" r:id="rId7"/>
    <p:sldId id="269" r:id="rId8"/>
    <p:sldId id="261" r:id="rId9"/>
    <p:sldId id="270" r:id="rId10"/>
    <p:sldId id="262" r:id="rId11"/>
    <p:sldId id="271" r:id="rId12"/>
    <p:sldId id="263" r:id="rId13"/>
    <p:sldId id="272" r:id="rId14"/>
    <p:sldId id="264" r:id="rId15"/>
    <p:sldId id="273" r:id="rId16"/>
    <p:sldId id="267" r:id="rId17"/>
    <p:sldId id="274" r:id="rId18"/>
    <p:sldId id="276" r:id="rId19"/>
    <p:sldId id="266" r:id="rId20"/>
    <p:sldId id="275" r:id="rId21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16"/>
  </p:normalViewPr>
  <p:slideViewPr>
    <p:cSldViewPr snapToGrid="0">
      <p:cViewPr varScale="1">
        <p:scale>
          <a:sx n="103" d="100"/>
          <a:sy n="103" d="100"/>
        </p:scale>
        <p:origin x="89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hanna Vuorela" userId="d61f85bf-94f7-4f28-89de-203b55bd9be0" providerId="ADAL" clId="{ACE219FC-2685-C443-BC42-82826AA6A57C}"/>
    <pc:docChg chg="custSel addSld modSld">
      <pc:chgData name="Johanna Vuorela" userId="d61f85bf-94f7-4f28-89de-203b55bd9be0" providerId="ADAL" clId="{ACE219FC-2685-C443-BC42-82826AA6A57C}" dt="2024-03-18T21:19:19.283" v="724" actId="12"/>
      <pc:docMkLst>
        <pc:docMk/>
      </pc:docMkLst>
      <pc:sldChg chg="modSp mod">
        <pc:chgData name="Johanna Vuorela" userId="d61f85bf-94f7-4f28-89de-203b55bd9be0" providerId="ADAL" clId="{ACE219FC-2685-C443-BC42-82826AA6A57C}" dt="2024-03-18T21:19:19.283" v="724" actId="12"/>
        <pc:sldMkLst>
          <pc:docMk/>
          <pc:sldMk cId="3932834944" sldId="275"/>
        </pc:sldMkLst>
        <pc:spChg chg="mod">
          <ac:chgData name="Johanna Vuorela" userId="d61f85bf-94f7-4f28-89de-203b55bd9be0" providerId="ADAL" clId="{ACE219FC-2685-C443-BC42-82826AA6A57C}" dt="2024-03-18T21:19:19.283" v="724" actId="12"/>
          <ac:spMkLst>
            <pc:docMk/>
            <pc:sldMk cId="3932834944" sldId="275"/>
            <ac:spMk id="19" creationId="{5B5CC2D1-362E-1A5E-A531-0BF2033ADA66}"/>
          </ac:spMkLst>
        </pc:spChg>
      </pc:sldChg>
      <pc:sldChg chg="modSp new mod">
        <pc:chgData name="Johanna Vuorela" userId="d61f85bf-94f7-4f28-89de-203b55bd9be0" providerId="ADAL" clId="{ACE219FC-2685-C443-BC42-82826AA6A57C}" dt="2024-03-18T13:30:41.551" v="663" actId="20577"/>
        <pc:sldMkLst>
          <pc:docMk/>
          <pc:sldMk cId="403765822" sldId="276"/>
        </pc:sldMkLst>
        <pc:spChg chg="mod">
          <ac:chgData name="Johanna Vuorela" userId="d61f85bf-94f7-4f28-89de-203b55bd9be0" providerId="ADAL" clId="{ACE219FC-2685-C443-BC42-82826AA6A57C}" dt="2024-03-18T13:25:26.345" v="11" actId="20577"/>
          <ac:spMkLst>
            <pc:docMk/>
            <pc:sldMk cId="403765822" sldId="276"/>
            <ac:spMk id="2" creationId="{7DA5DF65-D052-0309-BBE4-96E0145596A6}"/>
          </ac:spMkLst>
        </pc:spChg>
        <pc:spChg chg="mod">
          <ac:chgData name="Johanna Vuorela" userId="d61f85bf-94f7-4f28-89de-203b55bd9be0" providerId="ADAL" clId="{ACE219FC-2685-C443-BC42-82826AA6A57C}" dt="2024-03-18T13:30:41.551" v="663" actId="20577"/>
          <ac:spMkLst>
            <pc:docMk/>
            <pc:sldMk cId="403765822" sldId="276"/>
            <ac:spMk id="3" creationId="{724B9C8F-E05C-9ACD-8B0C-A48BCAE243D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79C64A-2418-D842-8CEB-1EBC7926B217}" type="datetimeFigureOut">
              <a:rPr lang="fi-FI" smtClean="0"/>
              <a:t>18.3.2024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419E54-84D6-0B40-BB6A-36ECE3B667D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61739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419E54-84D6-0B40-BB6A-36ECE3B667D4}" type="slidenum">
              <a:rPr lang="fi-FI" smtClean="0"/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204171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419E54-84D6-0B40-BB6A-36ECE3B667D4}" type="slidenum">
              <a:rPr lang="fi-FI" smtClean="0"/>
              <a:t>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541350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419E54-84D6-0B40-BB6A-36ECE3B667D4}" type="slidenum">
              <a:rPr lang="fi-FI" smtClean="0"/>
              <a:t>14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417046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B0DB3-A8FF-4ABB-9E2E-D960422260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025308"/>
          </a:xfrm>
        </p:spPr>
        <p:txBody>
          <a:bodyPr anchor="b">
            <a:normAutofit/>
          </a:bodyPr>
          <a:lstStyle>
            <a:lvl1pPr algn="ctr"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EE0618-75D7-410F-859C-CDF53BC53E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86729"/>
            <a:ext cx="9144000" cy="1135529"/>
          </a:xfrm>
        </p:spPr>
        <p:txBody>
          <a:bodyPr>
            <a:normAutofit/>
          </a:bodyPr>
          <a:lstStyle>
            <a:lvl1pPr marL="0" indent="0" algn="ctr">
              <a:lnSpc>
                <a:spcPct val="120000"/>
              </a:lnSpc>
              <a:buNone/>
              <a:defRPr sz="1800" b="1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237F11-76DB-4DD9-9747-3F38D05BA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3/18/24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59F581-81B0-44B3-ABA5-A25CA4BAE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10D591-ADCF-4300-8282-72AE357F3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487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75558-A264-444E-829B-51AAE6B4B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8D9373-37D1-4135-8D34-755E139F79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5E4A6B-1966-4E57-9FB8-8B111E97BC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3/18/24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3FC3DD-F2BE-41FF-895B-00129AAB1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1F830C-8424-4FAF-A011-605AE1D14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391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A1BE8-ECC1-4027-B16E-C7BECCA9D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46C7E1-471A-46AA-8068-98E68C0C20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7C9F8F-EC48-4D16-B4C6-023A7B607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3/18/24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9FA5B3-F726-417B-932A-B93E0C8F5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7D21F1-1A24-43EA-AB09-3024C491E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205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16569-B648-4D50-BEB8-E8DAE24D6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0831B3-A1FD-470C-BEEE-4CFB441502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4493"/>
            <a:ext cx="5181600" cy="42524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F34A17-C244-438C-9AE3-FB9B3CE3BD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4493"/>
            <a:ext cx="5181600" cy="42524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CFA3AA-3FC1-4B98-8F99-1726F1AC0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3/18/24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E10883-BACC-41A1-9067-ECFDB937D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7660A2-13C9-4432-A6EB-A4FF3D78F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3498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7C843-C993-4E9C-80DD-3620816E5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91A8E3-B066-4511-9C6E-A3435B64DD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734325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E86B63-4102-4802-94D7-F138F80F3E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58237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924765-08A7-4A60-86DC-DC420F60BB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734325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4AA2795-EFB6-4000-8F25-FBB62646C0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58237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942CFB-FE12-494A-9C41-3CB90F07B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3/18/24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C3A07E3-59E1-4EBD-9687-4B6ABE96A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CF7BB23-7539-4674-8B66-ACEFF9468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0713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841DB-C73C-4968-B434-A6AA14DAF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8152BF-92C7-4BF5-A9DB-16A0BF0F5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3/18/24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289DB7-F492-4037-A439-D70F7E556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FA96F1-8B8A-4E83-B3C2-E10DE522A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735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031033-9688-463F-9614-47F2F5BC6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3/18/24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5B8DB2-C14B-45AC-ACAF-8702DF59C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01DA57-8D4E-4075-9460-4F03DF8AA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81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CBE2C-9DAA-489D-AC88-15CBBA8A9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E124BE-E494-445A-A4FB-A2A8F28F0C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2446DE-9A32-4774-9F7C-86678CA90E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00115D-61B3-46D0-B4D3-30C374B52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3/18/24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3C2AFC-D0F8-469F-B1E0-123C2E066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B9BCDA-9EF7-4531-8021-AF7B30751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057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AE558-F89F-4688-94E5-77F37D49F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CD35AF-8CA2-49BB-BAE9-F29A0186E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5CAA98-55BD-4118-A8AF-D603060784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BFF4C5-82A8-4AD8-B7E2-2882F6576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3/18/24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60B401-B64F-417B-8AD6-581A22E5E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24BD4C-7149-44BF-8150-F72CAA95A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6335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E5C77-55F8-4677-A96C-E6D3F5545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A064EF-ADDA-4943-8F87-A7469D7997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B0D493-D1E7-4358-95E9-B5B80A49E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3/18/24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E98326-3276-4B9E-960F-10C6677BF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4C3AC2-288D-4FEE-BF80-0EAEDDFAB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118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3333C6A-5417-40BD-BF7A-9405832237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3BCB45-B343-46F6-9718-AA0D68CED1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BDA2A4-FD34-4E17-908F-4367B1E64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3/18/24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87AE3-776D-451D-AA52-C06B74724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A0C4D5-BE1E-4D6A-9196-E0F9E42B2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276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436E0F2-A64B-471E-93C0-8DFE08CC57C8}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C1E3AB1-2A8C-4607-9FAE-D8BDB280FE1A}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6D66059-832F-40B6-A35F-F56C8F38A1E7}"/>
              </a:ext>
            </a:extLst>
          </p:cNvPr>
          <p:cNvCxnSpPr>
            <a:cxnSpLocks/>
          </p:cNvCxnSpPr>
          <p:nvPr/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515E2ED-7EA9-448D-83FA-54C3DF9723BD}"/>
              </a:ext>
            </a:extLst>
          </p:cNvPr>
          <p:cNvCxnSpPr>
            <a:cxnSpLocks/>
          </p:cNvCxnSpPr>
          <p:nvPr/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0595356-EABD-4767-AC9D-EA21FF115EC0}"/>
              </a:ext>
            </a:extLst>
          </p:cNvPr>
          <p:cNvCxnSpPr>
            <a:cxnSpLocks/>
          </p:cNvCxnSpPr>
          <p:nvPr/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8CD9F06-9628-469C-B788-A894E3E08281}"/>
              </a:ext>
            </a:extLst>
          </p:cNvPr>
          <p:cNvCxnSpPr>
            <a:cxnSpLocks/>
          </p:cNvCxnSpPr>
          <p:nvPr/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8550A431-0B61-421B-B4B7-24C0CFF0F938}"/>
              </a:ext>
            </a:extLst>
          </p:cNvPr>
          <p:cNvCxnSpPr>
            <a:cxnSpLocks/>
          </p:cNvCxnSpPr>
          <p:nvPr/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5B94C5-D205-4339-B029-5D0FD2E5F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533401"/>
            <a:ext cx="9906000" cy="13821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96DC5C-BD34-4CE4-8AA7-A6A4B9516F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3000" y="2009554"/>
            <a:ext cx="9906000" cy="40244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F192A7-D622-449D-9FC2-48FDE4D690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337102" y="6398878"/>
            <a:ext cx="419390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100">
                <a:solidFill>
                  <a:schemeClr val="tx2"/>
                </a:solidFill>
                <a:latin typeface="+mn-lt"/>
              </a:defRPr>
            </a:lvl1pPr>
          </a:lstStyle>
          <a:p>
            <a:fld id="{11EAACC7-3B3F-47D1-959A-EF58926E955E}" type="datetimeFigureOut">
              <a:rPr lang="en-US" smtClean="0"/>
              <a:t>3/18/24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35B93C-2BE9-4847-BFE5-D3CBCC6E94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429" y="6398878"/>
            <a:ext cx="4497315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="1" spc="30" baseline="0">
                <a:solidFill>
                  <a:schemeClr val="tx2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70A99-395E-4F22-8AAB-6C7EE743D7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2477" y="6398878"/>
            <a:ext cx="470887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100">
                <a:solidFill>
                  <a:schemeClr val="tx2"/>
                </a:solidFill>
                <a:latin typeface="+mn-lt"/>
              </a:defRPr>
            </a:lvl1pPr>
          </a:lstStyle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124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11" r:id="rId6"/>
    <p:sldLayoutId id="2147483706" r:id="rId7"/>
    <p:sldLayoutId id="2147483707" r:id="rId8"/>
    <p:sldLayoutId id="2147483708" r:id="rId9"/>
    <p:sldLayoutId id="2147483710" r:id="rId10"/>
    <p:sldLayoutId id="214748370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i="1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SzPct val="80000"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frischi/4465498317/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nc-sa/3.0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fi.wikipedia.org/wiki/V&#228;rioppi" TargetMode="External"/><Relationship Id="rId3" Type="http://schemas.openxmlformats.org/officeDocument/2006/relationships/hyperlink" Target="https://www.askarrellaan.fi/akryylimaalaus/kivien-maalaus-akryylivareilla/" TargetMode="External"/><Relationship Id="rId7" Type="http://schemas.openxmlformats.org/officeDocument/2006/relationships/hyperlink" Target="https://fi.wikipedia.org/wiki/Terrakotta-armeija" TargetMode="Externa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saumaton.blogspot.com/2016/02/t-paidan-solmuvarjays.html" TargetMode="External"/><Relationship Id="rId5" Type="http://schemas.openxmlformats.org/officeDocument/2006/relationships/hyperlink" Target="https://niittysiemen.fi/niittyohjeet/niityn-kasvuolot-ja-kasvien-valinta/" TargetMode="External"/><Relationship Id="rId4" Type="http://schemas.openxmlformats.org/officeDocument/2006/relationships/hyperlink" Target="https://historianet.fi/yhteiskunta/politiikka/kuka-keksi-rauhanmerkin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pxhere.com/da/photo/683717" TargetMode="External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82950D9A-4705-4314-961A-4F88B2CE41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13969F2-ED52-4E5C-B3FC-01E01B8B9F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2"/>
            <a:ext cx="12192000" cy="685734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382CCAD7-7214-D6CC-5256-1096F21018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1870" y="749595"/>
            <a:ext cx="5645888" cy="3902149"/>
          </a:xfrm>
        </p:spPr>
        <p:txBody>
          <a:bodyPr anchor="t">
            <a:normAutofit/>
          </a:bodyPr>
          <a:lstStyle/>
          <a:p>
            <a:pPr algn="l"/>
            <a:r>
              <a:rPr lang="fi-FI"/>
              <a:t>Taidepolku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0B328C3D-572D-7DF3-F295-C2741AF13B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1870" y="4651745"/>
            <a:ext cx="4890977" cy="999460"/>
          </a:xfrm>
        </p:spPr>
        <p:txBody>
          <a:bodyPr anchor="b">
            <a:normAutofit/>
          </a:bodyPr>
          <a:lstStyle/>
          <a:p>
            <a:pPr algn="l"/>
            <a:r>
              <a:rPr lang="fi-FI" dirty="0" err="1"/>
              <a:t>Lemmilän</a:t>
            </a:r>
            <a:r>
              <a:rPr lang="fi-FI" dirty="0"/>
              <a:t> koulu 2024</a:t>
            </a:r>
          </a:p>
        </p:txBody>
      </p:sp>
      <p:pic>
        <p:nvPicPr>
          <p:cNvPr id="5" name="Kuva 4" descr="Kuva, joka sisältää kohteen teksti, pilvi, piha-, taivas&#10;&#10;Kuvaus luotu automaattisesti">
            <a:extLst>
              <a:ext uri="{FF2B5EF4-FFF2-40B4-BE49-F238E27FC236}">
                <a16:creationId xmlns:a16="http://schemas.microsoft.com/office/drawing/2014/main" id="{59902BF1-5279-4064-DB4B-4D3DC22757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30" r="24902" b="-2"/>
          <a:stretch/>
        </p:blipFill>
        <p:spPr>
          <a:xfrm>
            <a:off x="5879804" y="-6350"/>
            <a:ext cx="6312196" cy="6874330"/>
          </a:xfrm>
          <a:custGeom>
            <a:avLst/>
            <a:gdLst/>
            <a:ahLst/>
            <a:cxnLst/>
            <a:rect l="l" t="t" r="r" b="b"/>
            <a:pathLst>
              <a:path w="6312196" h="6874330">
                <a:moveTo>
                  <a:pt x="2047193" y="0"/>
                </a:moveTo>
                <a:lnTo>
                  <a:pt x="6312196" y="0"/>
                </a:lnTo>
                <a:lnTo>
                  <a:pt x="6312196" y="6874330"/>
                </a:lnTo>
                <a:lnTo>
                  <a:pt x="0" y="6874330"/>
                </a:lnTo>
                <a:close/>
              </a:path>
            </a:pathLst>
          </a:custGeom>
        </p:spPr>
      </p:pic>
      <p:cxnSp>
        <p:nvCxnSpPr>
          <p:cNvPr id="29" name="Straight Connector 18">
            <a:extLst>
              <a:ext uri="{FF2B5EF4-FFF2-40B4-BE49-F238E27FC236}">
                <a16:creationId xmlns:a16="http://schemas.microsoft.com/office/drawing/2014/main" id="{13AC671C-E66F-43C5-A66A-C477339DD2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634715" y="0"/>
            <a:ext cx="914401" cy="6857348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5576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6309531-94CD-4CF6-AACE-80EC085E0F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5C225847-87A2-0F47-5F78-200BC57D7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6159" y="685800"/>
            <a:ext cx="6238688" cy="1382233"/>
          </a:xfrm>
        </p:spPr>
        <p:txBody>
          <a:bodyPr>
            <a:normAutofit/>
          </a:bodyPr>
          <a:lstStyle/>
          <a:p>
            <a:r>
              <a:rPr lang="fi-FI" dirty="0"/>
              <a:t>Ridasjärven  luontoa:</a:t>
            </a:r>
          </a:p>
        </p:txBody>
      </p:sp>
      <p:pic>
        <p:nvPicPr>
          <p:cNvPr id="5" name="Picture 4" descr="Abstrakti sumennettu kuva kirjastosta ja kirjahyllyistä">
            <a:extLst>
              <a:ext uri="{FF2B5EF4-FFF2-40B4-BE49-F238E27FC236}">
                <a16:creationId xmlns:a16="http://schemas.microsoft.com/office/drawing/2014/main" id="{64138EAC-683C-DC40-310F-410D05A9F28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717" r="37059" b="2"/>
          <a:stretch/>
        </p:blipFill>
        <p:spPr>
          <a:xfrm>
            <a:off x="20" y="-7444"/>
            <a:ext cx="4966427" cy="6874330"/>
          </a:xfrm>
          <a:custGeom>
            <a:avLst/>
            <a:gdLst/>
            <a:ahLst/>
            <a:cxnLst/>
            <a:rect l="l" t="t" r="r" b="b"/>
            <a:pathLst>
              <a:path w="4966447" h="6874330">
                <a:moveTo>
                  <a:pt x="0" y="0"/>
                </a:moveTo>
                <a:lnTo>
                  <a:pt x="4966447" y="0"/>
                </a:lnTo>
                <a:lnTo>
                  <a:pt x="3355712" y="6874330"/>
                </a:lnTo>
                <a:lnTo>
                  <a:pt x="0" y="6874330"/>
                </a:lnTo>
                <a:close/>
              </a:path>
            </a:pathLst>
          </a:custGeom>
        </p:spPr>
      </p:pic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EB643F5-BBD6-0268-73D0-C9DD521785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6158" y="2301949"/>
            <a:ext cx="6238687" cy="402265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fi-FI" sz="2200" err="1"/>
              <a:t>Lemmilän</a:t>
            </a:r>
            <a:r>
              <a:rPr lang="fi-FI" sz="2200"/>
              <a:t> koulu sijaitsee kauniin Ridasjärven rannalla, joka kuuluu Vantaanjoen vesistöön.</a:t>
            </a:r>
          </a:p>
          <a:p>
            <a:pPr>
              <a:lnSpc>
                <a:spcPct val="90000"/>
              </a:lnSpc>
            </a:pPr>
            <a:r>
              <a:rPr lang="fi-FI" sz="2200"/>
              <a:t>Ridasjärvi on tunnettu lintujärvi, jolla on Natura 2000-status ja siten suojeltu.</a:t>
            </a:r>
          </a:p>
          <a:p>
            <a:pPr>
              <a:lnSpc>
                <a:spcPct val="90000"/>
              </a:lnSpc>
            </a:pPr>
            <a:r>
              <a:rPr lang="fi-FI" sz="2200"/>
              <a:t>Ridasjärvi on hyvin matala järvi ja kasvamassa pikkuhiljaa umpeen.</a:t>
            </a:r>
          </a:p>
          <a:p>
            <a:pPr>
              <a:lnSpc>
                <a:spcPct val="90000"/>
              </a:lnSpc>
            </a:pPr>
            <a:r>
              <a:rPr lang="fi-FI" sz="2200"/>
              <a:t>Ridasjärveä ympäröivät suoalueet ovat alkuperäisinä säilyneitä ”</a:t>
            </a:r>
            <a:r>
              <a:rPr lang="fi-FI" sz="2200" err="1"/>
              <a:t>kermikeitaita</a:t>
            </a:r>
            <a:r>
              <a:rPr lang="fi-FI" sz="2200"/>
              <a:t>” ja kuuluvat soidensuojelualueeseen. </a:t>
            </a:r>
          </a:p>
          <a:p>
            <a:pPr>
              <a:lnSpc>
                <a:spcPct val="90000"/>
              </a:lnSpc>
            </a:pPr>
            <a:r>
              <a:rPr lang="fi-FI" sz="2200"/>
              <a:t>Ridasjärven erikoisuus on sen saama lisäveden juoksutus Päijänne-tunnelista.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75BF611-D2A5-4454-8C47-95B0BC4228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3627455" y="-19394"/>
            <a:ext cx="806149" cy="6877392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Kuva 5" descr="Kuva, joka sisältää kohteen piha-, sumu, maisema, talvi&#10;&#10;Kuvaus luotu automaattisesti">
            <a:extLst>
              <a:ext uri="{FF2B5EF4-FFF2-40B4-BE49-F238E27FC236}">
                <a16:creationId xmlns:a16="http://schemas.microsoft.com/office/drawing/2014/main" id="{06320ED1-B808-9E83-AD13-60E98BB4AE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458541" y="-19396"/>
            <a:ext cx="9424988" cy="6886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5952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8">
            <a:extLst>
              <a:ext uri="{FF2B5EF4-FFF2-40B4-BE49-F238E27FC236}">
                <a16:creationId xmlns:a16="http://schemas.microsoft.com/office/drawing/2014/main" id="{7E105210-61FE-4E9D-9076-A5618FDA8D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F6F22616-7D72-8FE5-092F-ACDBA4BCE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533400"/>
            <a:ext cx="6008914" cy="1683487"/>
          </a:xfrm>
        </p:spPr>
        <p:txBody>
          <a:bodyPr>
            <a:normAutofit/>
          </a:bodyPr>
          <a:lstStyle/>
          <a:p>
            <a:r>
              <a:rPr lang="fi-FI" dirty="0"/>
              <a:t>Taidepolku – osana luontoa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2825D30-89AB-5739-7A54-CCA78CAFD9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216886"/>
            <a:ext cx="6150926" cy="3817091"/>
          </a:xfrm>
        </p:spPr>
        <p:txBody>
          <a:bodyPr>
            <a:normAutofit/>
          </a:bodyPr>
          <a:lstStyle/>
          <a:p>
            <a:r>
              <a:rPr lang="fi-FI" dirty="0"/>
              <a:t>Taidepolku koostuu 7 eri taideteoksesta, jotka on aseteltu osaksi </a:t>
            </a:r>
            <a:r>
              <a:rPr lang="fi-FI" dirty="0" err="1"/>
              <a:t>Lemmilän</a:t>
            </a:r>
            <a:r>
              <a:rPr lang="fi-FI" dirty="0"/>
              <a:t> lähiluontoa.</a:t>
            </a:r>
          </a:p>
          <a:p>
            <a:r>
              <a:rPr lang="fi-FI" dirty="0"/>
              <a:t>Teoksissa on ajatuksena yhteisöllisyys ja yhdessä tekeminen, ekologisuus, lähiluontoon tutustuminen, erilaisuuden hyväksyminen ja koko yhteisön yhteisen dialogin ja osallisuuden vahvistaminen. </a:t>
            </a:r>
          </a:p>
          <a:p>
            <a:endParaRPr lang="fi-FI" dirty="0"/>
          </a:p>
        </p:txBody>
      </p:sp>
      <p:cxnSp>
        <p:nvCxnSpPr>
          <p:cNvPr id="15" name="Straight Connector 10">
            <a:extLst>
              <a:ext uri="{FF2B5EF4-FFF2-40B4-BE49-F238E27FC236}">
                <a16:creationId xmlns:a16="http://schemas.microsoft.com/office/drawing/2014/main" id="{8C1DF613-CD5C-4D37-9F6C-843AFBBBDE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0" y="5197929"/>
            <a:ext cx="2875207" cy="1660072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CB56F5D-A737-4E56-BCDD-0F992B89C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0" y="6033977"/>
            <a:ext cx="7151914" cy="824023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4" descr="Kuva apila kasvit">
            <a:extLst>
              <a:ext uri="{FF2B5EF4-FFF2-40B4-BE49-F238E27FC236}">
                <a16:creationId xmlns:a16="http://schemas.microsoft.com/office/drawing/2014/main" id="{783092E8-4E5D-27E8-A364-172B115F46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460" r="28300"/>
          <a:stretch/>
        </p:blipFill>
        <p:spPr>
          <a:xfrm>
            <a:off x="7963785" y="10"/>
            <a:ext cx="4228215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2310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32">
            <a:extLst>
              <a:ext uri="{FF2B5EF4-FFF2-40B4-BE49-F238E27FC236}">
                <a16:creationId xmlns:a16="http://schemas.microsoft.com/office/drawing/2014/main" id="{D6309531-94CD-4CF6-AACE-80EC085E0F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7367BF0F-FE90-3777-8574-AFA25C58E6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6159" y="685800"/>
            <a:ext cx="6238688" cy="1382233"/>
          </a:xfrm>
        </p:spPr>
        <p:txBody>
          <a:bodyPr>
            <a:normAutofit/>
          </a:bodyPr>
          <a:lstStyle/>
          <a:p>
            <a:r>
              <a:rPr lang="fi-FI" dirty="0"/>
              <a:t>Värikynät tiipii </a:t>
            </a:r>
          </a:p>
        </p:txBody>
      </p:sp>
      <p:pic>
        <p:nvPicPr>
          <p:cNvPr id="5" name="Sisällön paikkamerkki 4" descr="Kuva, joka sisältää kohteen taivas, kuvakaappaus, piha-, pilvi&#10;&#10;Kuvaus luotu automaattisesti">
            <a:extLst>
              <a:ext uri="{FF2B5EF4-FFF2-40B4-BE49-F238E27FC236}">
                <a16:creationId xmlns:a16="http://schemas.microsoft.com/office/drawing/2014/main" id="{F7DC56D2-599C-8865-6381-5E4C2A8318A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3126" r="2" b="12858"/>
          <a:stretch/>
        </p:blipFill>
        <p:spPr>
          <a:xfrm>
            <a:off x="20" y="-7444"/>
            <a:ext cx="4966427" cy="6874330"/>
          </a:xfrm>
          <a:custGeom>
            <a:avLst/>
            <a:gdLst/>
            <a:ahLst/>
            <a:cxnLst/>
            <a:rect l="l" t="t" r="r" b="b"/>
            <a:pathLst>
              <a:path w="4966447" h="6874330">
                <a:moveTo>
                  <a:pt x="0" y="0"/>
                </a:moveTo>
                <a:lnTo>
                  <a:pt x="4966447" y="0"/>
                </a:lnTo>
                <a:lnTo>
                  <a:pt x="3355712" y="6874330"/>
                </a:lnTo>
                <a:lnTo>
                  <a:pt x="0" y="6874330"/>
                </a:lnTo>
                <a:close/>
              </a:path>
            </a:pathLst>
          </a:custGeom>
        </p:spPr>
      </p:pic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E2DB9432-4D61-C102-B11B-D9D4EEEE57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6158" y="2301949"/>
            <a:ext cx="6238687" cy="4022650"/>
          </a:xfrm>
        </p:spPr>
        <p:txBody>
          <a:bodyPr>
            <a:normAutofit fontScale="85000" lnSpcReduction="20000"/>
          </a:bodyPr>
          <a:lstStyle/>
          <a:p>
            <a:r>
              <a:rPr lang="en-US" dirty="0" err="1"/>
              <a:t>Värikynät-tiipii</a:t>
            </a:r>
            <a:r>
              <a:rPr lang="en-US" dirty="0"/>
              <a:t> </a:t>
            </a:r>
            <a:r>
              <a:rPr lang="en-US" dirty="0" err="1"/>
              <a:t>toivottaa</a:t>
            </a:r>
            <a:r>
              <a:rPr lang="en-US" dirty="0"/>
              <a:t> </a:t>
            </a:r>
            <a:r>
              <a:rPr lang="en-US" dirty="0" err="1"/>
              <a:t>tulijat</a:t>
            </a:r>
            <a:r>
              <a:rPr lang="en-US" dirty="0"/>
              <a:t> </a:t>
            </a:r>
            <a:r>
              <a:rPr lang="en-US" dirty="0" err="1"/>
              <a:t>tervetulleeksi</a:t>
            </a:r>
            <a:r>
              <a:rPr lang="en-US" dirty="0"/>
              <a:t> </a:t>
            </a:r>
            <a:r>
              <a:rPr lang="en-US" dirty="0" err="1"/>
              <a:t>Lemmilään</a:t>
            </a:r>
            <a:r>
              <a:rPr lang="en-US" dirty="0"/>
              <a:t>. </a:t>
            </a:r>
          </a:p>
          <a:p>
            <a:r>
              <a:rPr lang="en-US" dirty="0"/>
              <a:t>Teos </a:t>
            </a:r>
            <a:r>
              <a:rPr lang="en-US" dirty="0" err="1"/>
              <a:t>koostuu</a:t>
            </a:r>
            <a:r>
              <a:rPr lang="en-US" dirty="0"/>
              <a:t> 6:sta </a:t>
            </a:r>
            <a:r>
              <a:rPr lang="en-US" dirty="0" err="1"/>
              <a:t>puunrungosta</a:t>
            </a:r>
            <a:r>
              <a:rPr lang="en-US" dirty="0"/>
              <a:t> </a:t>
            </a:r>
            <a:r>
              <a:rPr lang="en-US" dirty="0" err="1"/>
              <a:t>työstetystä</a:t>
            </a:r>
            <a:r>
              <a:rPr lang="en-US" dirty="0"/>
              <a:t> </a:t>
            </a:r>
            <a:r>
              <a:rPr lang="en-US" dirty="0" err="1"/>
              <a:t>värikynästä</a:t>
            </a:r>
            <a:r>
              <a:rPr lang="en-US" dirty="0"/>
              <a:t>, </a:t>
            </a:r>
            <a:r>
              <a:rPr lang="en-US" dirty="0" err="1"/>
              <a:t>joiden</a:t>
            </a:r>
            <a:r>
              <a:rPr lang="en-US" dirty="0"/>
              <a:t> </a:t>
            </a:r>
            <a:r>
              <a:rPr lang="en-US" dirty="0" err="1"/>
              <a:t>värit</a:t>
            </a:r>
            <a:r>
              <a:rPr lang="en-US" dirty="0"/>
              <a:t> </a:t>
            </a:r>
            <a:r>
              <a:rPr lang="en-US" dirty="0" err="1"/>
              <a:t>ovat</a:t>
            </a:r>
            <a:r>
              <a:rPr lang="en-US" dirty="0"/>
              <a:t>:</a:t>
            </a:r>
          </a:p>
          <a:p>
            <a:r>
              <a:rPr lang="en-US" dirty="0" err="1"/>
              <a:t>Päävärit</a:t>
            </a:r>
            <a:r>
              <a:rPr lang="en-US" dirty="0"/>
              <a:t> : </a:t>
            </a:r>
            <a:r>
              <a:rPr lang="en-US" dirty="0" err="1"/>
              <a:t>sininen</a:t>
            </a:r>
            <a:r>
              <a:rPr lang="en-US" dirty="0"/>
              <a:t>, </a:t>
            </a:r>
            <a:r>
              <a:rPr lang="en-US" dirty="0" err="1"/>
              <a:t>punainen</a:t>
            </a:r>
            <a:r>
              <a:rPr lang="en-US" dirty="0"/>
              <a:t> ja </a:t>
            </a:r>
            <a:r>
              <a:rPr lang="en-US" dirty="0" err="1"/>
              <a:t>keltainen</a:t>
            </a:r>
            <a:endParaRPr lang="en-US" dirty="0"/>
          </a:p>
          <a:p>
            <a:r>
              <a:rPr lang="en-US" dirty="0" err="1"/>
              <a:t>Välivärit</a:t>
            </a:r>
            <a:r>
              <a:rPr lang="en-US" dirty="0"/>
              <a:t>: </a:t>
            </a:r>
            <a:r>
              <a:rPr lang="en-US" dirty="0" err="1"/>
              <a:t>vihreä</a:t>
            </a:r>
            <a:r>
              <a:rPr lang="en-US" dirty="0"/>
              <a:t>, </a:t>
            </a:r>
            <a:r>
              <a:rPr lang="en-US" dirty="0" err="1"/>
              <a:t>oranssi</a:t>
            </a:r>
            <a:r>
              <a:rPr lang="en-US" dirty="0"/>
              <a:t> ja </a:t>
            </a:r>
            <a:r>
              <a:rPr lang="en-US" dirty="0" err="1"/>
              <a:t>violetti</a:t>
            </a:r>
            <a:endParaRPr lang="en-US" dirty="0"/>
          </a:p>
          <a:p>
            <a:r>
              <a:rPr lang="en-US" dirty="0" err="1"/>
              <a:t>Tarvikkeet</a:t>
            </a:r>
            <a:r>
              <a:rPr lang="en-US" dirty="0"/>
              <a:t>: 6 </a:t>
            </a:r>
            <a:r>
              <a:rPr lang="en-US" dirty="0" err="1"/>
              <a:t>kpl</a:t>
            </a:r>
            <a:r>
              <a:rPr lang="en-US" dirty="0"/>
              <a:t> </a:t>
            </a:r>
            <a:r>
              <a:rPr lang="en-US" dirty="0" err="1"/>
              <a:t>uuden</a:t>
            </a:r>
            <a:r>
              <a:rPr lang="en-US" dirty="0"/>
              <a:t> </a:t>
            </a:r>
            <a:r>
              <a:rPr lang="en-US" dirty="0" err="1"/>
              <a:t>osaston</a:t>
            </a:r>
            <a:r>
              <a:rPr lang="en-US" dirty="0"/>
              <a:t> </a:t>
            </a:r>
            <a:r>
              <a:rPr lang="en-US" dirty="0" err="1"/>
              <a:t>tieltä</a:t>
            </a:r>
            <a:r>
              <a:rPr lang="en-US" dirty="0"/>
              <a:t> </a:t>
            </a:r>
            <a:r>
              <a:rPr lang="en-US" dirty="0" err="1"/>
              <a:t>kaadettua</a:t>
            </a:r>
            <a:r>
              <a:rPr lang="en-US" dirty="0"/>
              <a:t> </a:t>
            </a:r>
            <a:r>
              <a:rPr lang="en-US" dirty="0" err="1"/>
              <a:t>puunrunkoa</a:t>
            </a:r>
            <a:r>
              <a:rPr lang="en-US" dirty="0"/>
              <a:t>, </a:t>
            </a:r>
            <a:r>
              <a:rPr lang="en-US" dirty="0" err="1"/>
              <a:t>joista</a:t>
            </a:r>
            <a:r>
              <a:rPr lang="en-US" dirty="0"/>
              <a:t> </a:t>
            </a:r>
            <a:r>
              <a:rPr lang="en-US" dirty="0" err="1"/>
              <a:t>työstetään</a:t>
            </a:r>
            <a:r>
              <a:rPr lang="en-US" dirty="0"/>
              <a:t> </a:t>
            </a:r>
            <a:r>
              <a:rPr lang="en-US" dirty="0" err="1"/>
              <a:t>värikynät</a:t>
            </a:r>
            <a:endParaRPr lang="en-US" dirty="0"/>
          </a:p>
          <a:p>
            <a:r>
              <a:rPr lang="en-US" dirty="0" err="1"/>
              <a:t>Värikynät</a:t>
            </a:r>
            <a:r>
              <a:rPr lang="en-US" dirty="0"/>
              <a:t> </a:t>
            </a:r>
            <a:r>
              <a:rPr lang="en-US" dirty="0" err="1"/>
              <a:t>maalataan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. </a:t>
            </a:r>
            <a:r>
              <a:rPr lang="en-US" dirty="0" err="1"/>
              <a:t>Värein</a:t>
            </a:r>
            <a:r>
              <a:rPr lang="en-US" dirty="0"/>
              <a:t> ja </a:t>
            </a:r>
            <a:r>
              <a:rPr lang="en-US" dirty="0" err="1"/>
              <a:t>kiinnitetään</a:t>
            </a:r>
            <a:r>
              <a:rPr lang="en-US" dirty="0"/>
              <a:t> </a:t>
            </a:r>
            <a:r>
              <a:rPr lang="en-US" dirty="0" err="1"/>
              <a:t>lyhteen</a:t>
            </a:r>
            <a:r>
              <a:rPr lang="en-US" dirty="0"/>
              <a:t> </a:t>
            </a:r>
            <a:r>
              <a:rPr lang="en-US" dirty="0" err="1"/>
              <a:t>tavoin</a:t>
            </a:r>
            <a:r>
              <a:rPr lang="en-US" dirty="0"/>
              <a:t> ja </a:t>
            </a:r>
            <a:r>
              <a:rPr lang="en-US" dirty="0" err="1"/>
              <a:t>tämä</a:t>
            </a:r>
            <a:r>
              <a:rPr lang="en-US" dirty="0"/>
              <a:t> </a:t>
            </a:r>
            <a:r>
              <a:rPr lang="en-US" dirty="0" err="1"/>
              <a:t>kokonaisuus</a:t>
            </a:r>
            <a:r>
              <a:rPr lang="en-US" dirty="0"/>
              <a:t> </a:t>
            </a:r>
            <a:r>
              <a:rPr lang="en-US" dirty="0" err="1"/>
              <a:t>pystytetään</a:t>
            </a:r>
            <a:r>
              <a:rPr lang="en-US" dirty="0"/>
              <a:t> </a:t>
            </a:r>
            <a:r>
              <a:rPr lang="en-US" dirty="0" err="1"/>
              <a:t>haluttuun</a:t>
            </a:r>
            <a:r>
              <a:rPr lang="en-US" dirty="0"/>
              <a:t> </a:t>
            </a:r>
            <a:r>
              <a:rPr lang="en-US" dirty="0" err="1"/>
              <a:t>paikkaan</a:t>
            </a:r>
            <a:endParaRPr lang="en-US" dirty="0"/>
          </a:p>
          <a:p>
            <a:r>
              <a:rPr lang="en-US" dirty="0" err="1"/>
              <a:t>Kokonaisuus</a:t>
            </a:r>
            <a:r>
              <a:rPr lang="en-US" dirty="0"/>
              <a:t> </a:t>
            </a:r>
            <a:r>
              <a:rPr lang="en-US" dirty="0" err="1"/>
              <a:t>voidaan</a:t>
            </a:r>
            <a:r>
              <a:rPr lang="en-US" dirty="0"/>
              <a:t> </a:t>
            </a:r>
            <a:r>
              <a:rPr lang="en-US" dirty="0" err="1"/>
              <a:t>pystyttää</a:t>
            </a:r>
            <a:r>
              <a:rPr lang="en-US" dirty="0"/>
              <a:t> </a:t>
            </a:r>
            <a:r>
              <a:rPr lang="en-US" dirty="0" err="1"/>
              <a:t>myös</a:t>
            </a:r>
            <a:r>
              <a:rPr lang="en-US" dirty="0"/>
              <a:t> </a:t>
            </a:r>
            <a:r>
              <a:rPr lang="en-US" dirty="0" err="1"/>
              <a:t>siten</a:t>
            </a:r>
            <a:r>
              <a:rPr lang="en-US" dirty="0"/>
              <a:t>, </a:t>
            </a:r>
            <a:r>
              <a:rPr lang="en-US" dirty="0" err="1"/>
              <a:t>että</a:t>
            </a:r>
            <a:r>
              <a:rPr lang="en-US" dirty="0"/>
              <a:t> </a:t>
            </a:r>
            <a:r>
              <a:rPr lang="en-US" dirty="0" err="1"/>
              <a:t>kynien</a:t>
            </a:r>
            <a:r>
              <a:rPr lang="en-US" dirty="0"/>
              <a:t> </a:t>
            </a:r>
            <a:r>
              <a:rPr lang="en-US" dirty="0" err="1"/>
              <a:t>tyveen</a:t>
            </a:r>
            <a:r>
              <a:rPr lang="en-US" dirty="0"/>
              <a:t> </a:t>
            </a:r>
            <a:r>
              <a:rPr lang="en-US" dirty="0" err="1"/>
              <a:t>kiinnitetään</a:t>
            </a:r>
            <a:r>
              <a:rPr lang="en-US" dirty="0"/>
              <a:t> </a:t>
            </a:r>
            <a:r>
              <a:rPr lang="en-US" dirty="0" err="1"/>
              <a:t>metalliset</a:t>
            </a:r>
            <a:r>
              <a:rPr lang="en-US" dirty="0"/>
              <a:t> </a:t>
            </a:r>
            <a:r>
              <a:rPr lang="en-US" dirty="0" err="1"/>
              <a:t>tukiosat</a:t>
            </a:r>
            <a:r>
              <a:rPr lang="en-US" dirty="0"/>
              <a:t>, </a:t>
            </a:r>
            <a:r>
              <a:rPr lang="en-US" dirty="0" err="1"/>
              <a:t>jotka</a:t>
            </a:r>
            <a:r>
              <a:rPr lang="en-US" dirty="0"/>
              <a:t> </a:t>
            </a:r>
            <a:r>
              <a:rPr lang="en-US" dirty="0" err="1"/>
              <a:t>valetaan</a:t>
            </a:r>
            <a:r>
              <a:rPr lang="en-US" dirty="0"/>
              <a:t> </a:t>
            </a:r>
            <a:r>
              <a:rPr lang="en-US" dirty="0" err="1"/>
              <a:t>betoni</a:t>
            </a:r>
            <a:r>
              <a:rPr lang="en-US" dirty="0"/>
              <a:t> </a:t>
            </a:r>
            <a:r>
              <a:rPr lang="en-US" dirty="0" err="1"/>
              <a:t>perustuksiin</a:t>
            </a:r>
            <a:endParaRPr lang="en-US" dirty="0"/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F75BF611-D2A5-4454-8C47-95B0BC4228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3627455" y="-19394"/>
            <a:ext cx="806149" cy="6877392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11995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436E0F2-A64B-471E-93C0-8DFE08CC57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C1E3AB1-2A8C-4607-9FAE-D8BDB280F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6D66059-832F-40B6-A35F-F56C8F38A1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515E2ED-7EA9-448D-83FA-54C3DF972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0595356-EABD-4767-AC9D-EA21FF115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8CD9F06-9628-469C-B788-A894E3E08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8550A431-0B61-421B-B4B7-24C0CFF0F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22171661-0838-4942-A149-8C1B78926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B862B5E-F7CE-FEB4-E85D-4F5BFE668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519111"/>
            <a:ext cx="5435010" cy="170561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/>
              <a:t>Värikynät:</a:t>
            </a:r>
          </a:p>
        </p:txBody>
      </p:sp>
      <p:sp>
        <p:nvSpPr>
          <p:cNvPr id="27" name="Rectangle 23">
            <a:extLst>
              <a:ext uri="{FF2B5EF4-FFF2-40B4-BE49-F238E27FC236}">
                <a16:creationId xmlns:a16="http://schemas.microsoft.com/office/drawing/2014/main" id="{4CFFC8CC-8357-4EAE-8DE4-28B285E7F6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-5979"/>
            <a:ext cx="4906370" cy="6869953"/>
          </a:xfrm>
          <a:custGeom>
            <a:avLst/>
            <a:gdLst>
              <a:gd name="connsiteX0" fmla="*/ 0 w 5803153"/>
              <a:gd name="connsiteY0" fmla="*/ 0 h 6857998"/>
              <a:gd name="connsiteX1" fmla="*/ 5803153 w 5803153"/>
              <a:gd name="connsiteY1" fmla="*/ 0 h 6857998"/>
              <a:gd name="connsiteX2" fmla="*/ 5803153 w 5803153"/>
              <a:gd name="connsiteY2" fmla="*/ 6857998 h 6857998"/>
              <a:gd name="connsiteX3" fmla="*/ 0 w 5803153"/>
              <a:gd name="connsiteY3" fmla="*/ 6857998 h 6857998"/>
              <a:gd name="connsiteX4" fmla="*/ 0 w 5803153"/>
              <a:gd name="connsiteY4" fmla="*/ 0 h 6857998"/>
              <a:gd name="connsiteX0" fmla="*/ 1016000 w 5803153"/>
              <a:gd name="connsiteY0" fmla="*/ 0 h 6857998"/>
              <a:gd name="connsiteX1" fmla="*/ 5803153 w 5803153"/>
              <a:gd name="connsiteY1" fmla="*/ 0 h 6857998"/>
              <a:gd name="connsiteX2" fmla="*/ 5803153 w 5803153"/>
              <a:gd name="connsiteY2" fmla="*/ 6857998 h 6857998"/>
              <a:gd name="connsiteX3" fmla="*/ 0 w 5803153"/>
              <a:gd name="connsiteY3" fmla="*/ 6857998 h 6857998"/>
              <a:gd name="connsiteX4" fmla="*/ 1016000 w 5803153"/>
              <a:gd name="connsiteY4" fmla="*/ 0 h 6857998"/>
              <a:gd name="connsiteX0" fmla="*/ 1338729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1338729 w 6125882"/>
              <a:gd name="connsiteY4" fmla="*/ 0 h 6857998"/>
              <a:gd name="connsiteX0" fmla="*/ 1697317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1697317 w 6125882"/>
              <a:gd name="connsiteY4" fmla="*/ 0 h 6857998"/>
              <a:gd name="connsiteX0" fmla="*/ 2702091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2702091 w 6125882"/>
              <a:gd name="connsiteY4" fmla="*/ 0 h 6857998"/>
              <a:gd name="connsiteX0" fmla="*/ 1215089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1215089 w 6125882"/>
              <a:gd name="connsiteY4" fmla="*/ 0 h 6857998"/>
              <a:gd name="connsiteX0" fmla="*/ 1222204 w 6132997"/>
              <a:gd name="connsiteY0" fmla="*/ 0 h 6881904"/>
              <a:gd name="connsiteX1" fmla="*/ 6132997 w 6132997"/>
              <a:gd name="connsiteY1" fmla="*/ 0 h 6881904"/>
              <a:gd name="connsiteX2" fmla="*/ 6132997 w 6132997"/>
              <a:gd name="connsiteY2" fmla="*/ 6857998 h 6881904"/>
              <a:gd name="connsiteX3" fmla="*/ 0 w 6132997"/>
              <a:gd name="connsiteY3" fmla="*/ 6881904 h 6881904"/>
              <a:gd name="connsiteX4" fmla="*/ 1222204 w 6132997"/>
              <a:gd name="connsiteY4" fmla="*/ 0 h 6881904"/>
              <a:gd name="connsiteX0" fmla="*/ 1348644 w 6132997"/>
              <a:gd name="connsiteY0" fmla="*/ 0 h 6893857"/>
              <a:gd name="connsiteX1" fmla="*/ 6132997 w 6132997"/>
              <a:gd name="connsiteY1" fmla="*/ 11953 h 6893857"/>
              <a:gd name="connsiteX2" fmla="*/ 6132997 w 6132997"/>
              <a:gd name="connsiteY2" fmla="*/ 6869951 h 6893857"/>
              <a:gd name="connsiteX3" fmla="*/ 0 w 6132997"/>
              <a:gd name="connsiteY3" fmla="*/ 6893857 h 6893857"/>
              <a:gd name="connsiteX4" fmla="*/ 1348644 w 6132997"/>
              <a:gd name="connsiteY4" fmla="*/ 0 h 6893857"/>
              <a:gd name="connsiteX0" fmla="*/ 1457021 w 6132997"/>
              <a:gd name="connsiteY0" fmla="*/ 0 h 6893857"/>
              <a:gd name="connsiteX1" fmla="*/ 6132997 w 6132997"/>
              <a:gd name="connsiteY1" fmla="*/ 11953 h 6893857"/>
              <a:gd name="connsiteX2" fmla="*/ 6132997 w 6132997"/>
              <a:gd name="connsiteY2" fmla="*/ 6869951 h 6893857"/>
              <a:gd name="connsiteX3" fmla="*/ 0 w 6132997"/>
              <a:gd name="connsiteY3" fmla="*/ 6893857 h 6893857"/>
              <a:gd name="connsiteX4" fmla="*/ 1457021 w 6132997"/>
              <a:gd name="connsiteY4" fmla="*/ 0 h 6893857"/>
              <a:gd name="connsiteX0" fmla="*/ 1754909 w 6430885"/>
              <a:gd name="connsiteY0" fmla="*/ 0 h 6869951"/>
              <a:gd name="connsiteX1" fmla="*/ 6430885 w 6430885"/>
              <a:gd name="connsiteY1" fmla="*/ 11953 h 6869951"/>
              <a:gd name="connsiteX2" fmla="*/ 6430885 w 6430885"/>
              <a:gd name="connsiteY2" fmla="*/ 6869951 h 6869951"/>
              <a:gd name="connsiteX3" fmla="*/ 0 w 6430885"/>
              <a:gd name="connsiteY3" fmla="*/ 6869951 h 6869951"/>
              <a:gd name="connsiteX4" fmla="*/ 1754909 w 6430885"/>
              <a:gd name="connsiteY4" fmla="*/ 0 h 6869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30885" h="6869951">
                <a:moveTo>
                  <a:pt x="1754909" y="0"/>
                </a:moveTo>
                <a:lnTo>
                  <a:pt x="6430885" y="11953"/>
                </a:lnTo>
                <a:lnTo>
                  <a:pt x="6430885" y="6869951"/>
                </a:lnTo>
                <a:lnTo>
                  <a:pt x="0" y="6869951"/>
                </a:lnTo>
                <a:lnTo>
                  <a:pt x="1754909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BB04A404-AF1E-4EC9-AF7D-46C68BFCEB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2941093" y="-5979"/>
            <a:ext cx="2549950" cy="6863979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Sisällön paikkamerkki 5" descr="Kuva, joka sisältää kohteen piha-, kasvi, puu, syksy&#10;&#10;Kuvaus luotu automaattisesti">
            <a:extLst>
              <a:ext uri="{FF2B5EF4-FFF2-40B4-BE49-F238E27FC236}">
                <a16:creationId xmlns:a16="http://schemas.microsoft.com/office/drawing/2014/main" id="{BC4AA0D7-9D8E-93DA-44B2-64D4E1E10C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152399" y="1257300"/>
            <a:ext cx="5791199" cy="4343399"/>
          </a:xfrm>
          <a:prstGeom prst="rect">
            <a:avLst/>
          </a:prstGeom>
        </p:spPr>
      </p:pic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1DBAFF64-08AB-68BA-1687-32223EA601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96001" y="2224729"/>
            <a:ext cx="5435010" cy="4099872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dirty="0" err="1"/>
              <a:t>Värikynät</a:t>
            </a:r>
            <a:r>
              <a:rPr lang="en-US" dirty="0"/>
              <a:t> </a:t>
            </a:r>
            <a:r>
              <a:rPr lang="en-US" dirty="0" err="1"/>
              <a:t>symboloivat</a:t>
            </a:r>
            <a:r>
              <a:rPr lang="en-US" dirty="0"/>
              <a:t> </a:t>
            </a:r>
            <a:r>
              <a:rPr lang="en-US" dirty="0" err="1"/>
              <a:t>tekemistä</a:t>
            </a:r>
            <a:r>
              <a:rPr lang="en-US" dirty="0"/>
              <a:t> </a:t>
            </a:r>
            <a:r>
              <a:rPr lang="en-US" dirty="0" err="1"/>
              <a:t>vieden</a:t>
            </a:r>
            <a:r>
              <a:rPr lang="en-US" dirty="0"/>
              <a:t> </a:t>
            </a:r>
            <a:r>
              <a:rPr lang="en-US" dirty="0" err="1"/>
              <a:t>katsojan</a:t>
            </a:r>
            <a:r>
              <a:rPr lang="en-US" dirty="0"/>
              <a:t> </a:t>
            </a:r>
            <a:r>
              <a:rPr lang="en-US" dirty="0" err="1"/>
              <a:t>piirtämisen</a:t>
            </a:r>
            <a:r>
              <a:rPr lang="en-US" dirty="0"/>
              <a:t> ja </a:t>
            </a:r>
            <a:r>
              <a:rPr lang="en-US" dirty="0" err="1"/>
              <a:t>värien</a:t>
            </a:r>
            <a:r>
              <a:rPr lang="en-US" dirty="0"/>
              <a:t> </a:t>
            </a:r>
            <a:r>
              <a:rPr lang="en-US" dirty="0" err="1"/>
              <a:t>maailmaan</a:t>
            </a:r>
            <a:r>
              <a:rPr lang="en-US" dirty="0"/>
              <a:t>.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dirty="0" err="1"/>
              <a:t>Puut</a:t>
            </a:r>
            <a:r>
              <a:rPr lang="en-US" dirty="0"/>
              <a:t> </a:t>
            </a:r>
            <a:r>
              <a:rPr lang="en-US" dirty="0" err="1"/>
              <a:t>kyniin</a:t>
            </a:r>
            <a:r>
              <a:rPr lang="en-US" dirty="0"/>
              <a:t> </a:t>
            </a:r>
            <a:r>
              <a:rPr lang="en-US" dirty="0" err="1"/>
              <a:t>saamme</a:t>
            </a:r>
            <a:r>
              <a:rPr lang="en-US" dirty="0"/>
              <a:t> </a:t>
            </a:r>
            <a:r>
              <a:rPr lang="en-US" dirty="0" err="1"/>
              <a:t>Lemmilän</a:t>
            </a:r>
            <a:r>
              <a:rPr lang="en-US" dirty="0"/>
              <a:t> </a:t>
            </a:r>
            <a:r>
              <a:rPr lang="en-US" dirty="0" err="1"/>
              <a:t>tontilla</a:t>
            </a:r>
            <a:r>
              <a:rPr lang="en-US" dirty="0"/>
              <a:t> </a:t>
            </a:r>
            <a:r>
              <a:rPr lang="en-US" dirty="0" err="1"/>
              <a:t>tapahtuvan</a:t>
            </a:r>
            <a:r>
              <a:rPr lang="en-US" dirty="0"/>
              <a:t> </a:t>
            </a:r>
            <a:r>
              <a:rPr lang="en-US" dirty="0" err="1"/>
              <a:t>rakentamisen</a:t>
            </a:r>
            <a:r>
              <a:rPr lang="en-US" dirty="0"/>
              <a:t> </a:t>
            </a:r>
            <a:r>
              <a:rPr lang="en-US" dirty="0" err="1"/>
              <a:t>tieltä</a:t>
            </a:r>
            <a:r>
              <a:rPr lang="en-US" dirty="0"/>
              <a:t> </a:t>
            </a:r>
            <a:r>
              <a:rPr lang="en-US" dirty="0" err="1"/>
              <a:t>kaadetuista</a:t>
            </a:r>
            <a:r>
              <a:rPr lang="en-US" dirty="0"/>
              <a:t> </a:t>
            </a:r>
            <a:r>
              <a:rPr lang="en-US" dirty="0" err="1"/>
              <a:t>puista</a:t>
            </a:r>
            <a:r>
              <a:rPr lang="en-US" dirty="0"/>
              <a:t>.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dirty="0" err="1"/>
              <a:t>Puiden</a:t>
            </a:r>
            <a:r>
              <a:rPr lang="en-US" dirty="0"/>
              <a:t> </a:t>
            </a:r>
            <a:r>
              <a:rPr lang="en-US" dirty="0" err="1"/>
              <a:t>rungot</a:t>
            </a:r>
            <a:r>
              <a:rPr lang="en-US" dirty="0"/>
              <a:t> </a:t>
            </a:r>
            <a:r>
              <a:rPr lang="en-US" dirty="0" err="1"/>
              <a:t>työstetään</a:t>
            </a:r>
            <a:r>
              <a:rPr lang="en-US" dirty="0"/>
              <a:t> </a:t>
            </a:r>
            <a:r>
              <a:rPr lang="en-US" dirty="0" err="1"/>
              <a:t>kyniksi</a:t>
            </a:r>
            <a:r>
              <a:rPr lang="en-US" dirty="0"/>
              <a:t> </a:t>
            </a:r>
            <a:r>
              <a:rPr lang="en-US" dirty="0" err="1"/>
              <a:t>Lemmilän</a:t>
            </a:r>
            <a:r>
              <a:rPr lang="en-US" dirty="0"/>
              <a:t> </a:t>
            </a:r>
            <a:r>
              <a:rPr lang="en-US" dirty="0" err="1"/>
              <a:t>koulun</a:t>
            </a:r>
            <a:r>
              <a:rPr lang="en-US" dirty="0"/>
              <a:t> </a:t>
            </a:r>
            <a:r>
              <a:rPr lang="en-US" dirty="0" err="1"/>
              <a:t>puutyöluokassa</a:t>
            </a:r>
            <a:r>
              <a:rPr lang="en-US" dirty="0"/>
              <a:t>. </a:t>
            </a:r>
            <a:r>
              <a:rPr lang="en-US" dirty="0" err="1"/>
              <a:t>Maalin</a:t>
            </a:r>
            <a:r>
              <a:rPr lang="en-US" dirty="0"/>
              <a:t> ”</a:t>
            </a:r>
            <a:r>
              <a:rPr lang="en-US" dirty="0" err="1"/>
              <a:t>kyniin</a:t>
            </a:r>
            <a:r>
              <a:rPr lang="en-US" dirty="0"/>
              <a:t>” </a:t>
            </a:r>
            <a:r>
              <a:rPr lang="en-US" dirty="0" err="1"/>
              <a:t>tulisi</a:t>
            </a:r>
            <a:r>
              <a:rPr lang="en-US" dirty="0"/>
              <a:t> olla </a:t>
            </a:r>
            <a:r>
              <a:rPr lang="en-US" dirty="0" err="1"/>
              <a:t>säänkestävää</a:t>
            </a:r>
            <a:r>
              <a:rPr lang="en-US" dirty="0"/>
              <a:t> ja </a:t>
            </a:r>
            <a:r>
              <a:rPr lang="en-US" dirty="0" err="1"/>
              <a:t>ympäristöystävällistä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765859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12">
            <a:extLst>
              <a:ext uri="{FF2B5EF4-FFF2-40B4-BE49-F238E27FC236}">
                <a16:creationId xmlns:a16="http://schemas.microsoft.com/office/drawing/2014/main" id="{8B2BAECB-35E2-4DD9-8B8C-22D215DD0C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Sisällön paikkamerkki 4" descr="Kuva, joka sisältää kohteen patsas, veistos, Artifakti, henkilö&#10;&#10;Kuvaus luotu automaattisesti">
            <a:extLst>
              <a:ext uri="{FF2B5EF4-FFF2-40B4-BE49-F238E27FC236}">
                <a16:creationId xmlns:a16="http://schemas.microsoft.com/office/drawing/2014/main" id="{C5193302-B4D7-7B67-89B4-A3DD3918559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2091"/>
          <a:stretch/>
        </p:blipFill>
        <p:spPr>
          <a:xfrm>
            <a:off x="6938682" y="10"/>
            <a:ext cx="5253320" cy="6857990"/>
          </a:xfrm>
          <a:custGeom>
            <a:avLst/>
            <a:gdLst/>
            <a:ahLst/>
            <a:cxnLst/>
            <a:rect l="l" t="t" r="r" b="b"/>
            <a:pathLst>
              <a:path w="5253320" h="6858000">
                <a:moveTo>
                  <a:pt x="722088" y="0"/>
                </a:moveTo>
                <a:lnTo>
                  <a:pt x="5253320" y="0"/>
                </a:lnTo>
                <a:lnTo>
                  <a:pt x="525332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55135FD1-DB35-27E0-FB07-7462B1B5E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901" y="467834"/>
            <a:ext cx="6132605" cy="1738422"/>
          </a:xfrm>
        </p:spPr>
        <p:txBody>
          <a:bodyPr>
            <a:normAutofit/>
          </a:bodyPr>
          <a:lstStyle/>
          <a:p>
            <a:r>
              <a:rPr lang="fi-FI" sz="3700" err="1"/>
              <a:t>Lemmilän</a:t>
            </a:r>
            <a:r>
              <a:rPr lang="fi-FI" sz="3700"/>
              <a:t> terrakottasotilaat</a:t>
            </a:r>
          </a:p>
        </p:txBody>
      </p:sp>
      <p:cxnSp>
        <p:nvCxnSpPr>
          <p:cNvPr id="32" name="Straight Connector 14">
            <a:extLst>
              <a:ext uri="{FF2B5EF4-FFF2-40B4-BE49-F238E27FC236}">
                <a16:creationId xmlns:a16="http://schemas.microsoft.com/office/drawing/2014/main" id="{13AC671C-E66F-43C5-A66A-C477339DD2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5528235" y="0"/>
            <a:ext cx="6663765" cy="992094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78AA2E80-01CD-13C8-A340-87A083C144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902" y="2206255"/>
            <a:ext cx="5487146" cy="4118345"/>
          </a:xfrm>
        </p:spPr>
        <p:txBody>
          <a:bodyPr>
            <a:normAutofit/>
          </a:bodyPr>
          <a:lstStyle/>
          <a:p>
            <a:r>
              <a:rPr lang="en-US" dirty="0" err="1"/>
              <a:t>Lemmilän</a:t>
            </a:r>
            <a:r>
              <a:rPr lang="en-US" dirty="0"/>
              <a:t> </a:t>
            </a:r>
            <a:r>
              <a:rPr lang="en-US" dirty="0" err="1"/>
              <a:t>terrakottasotilaat</a:t>
            </a:r>
            <a:r>
              <a:rPr lang="en-US" dirty="0"/>
              <a:t> </a:t>
            </a:r>
            <a:r>
              <a:rPr lang="en-US" dirty="0" err="1"/>
              <a:t>toteutetaan</a:t>
            </a:r>
            <a:r>
              <a:rPr lang="en-US" dirty="0"/>
              <a:t> </a:t>
            </a:r>
            <a:r>
              <a:rPr lang="en-US" dirty="0" err="1"/>
              <a:t>punasavesta</a:t>
            </a:r>
            <a:r>
              <a:rPr lang="en-US" dirty="0"/>
              <a:t> ja </a:t>
            </a:r>
            <a:r>
              <a:rPr lang="en-US" dirty="0" err="1"/>
              <a:t>tähän</a:t>
            </a:r>
            <a:r>
              <a:rPr lang="en-US" dirty="0"/>
              <a:t> </a:t>
            </a:r>
            <a:r>
              <a:rPr lang="en-US" dirty="0" err="1"/>
              <a:t>teokseen</a:t>
            </a:r>
            <a:r>
              <a:rPr lang="en-US" dirty="0"/>
              <a:t> </a:t>
            </a:r>
            <a:r>
              <a:rPr lang="en-US" dirty="0" err="1"/>
              <a:t>osallistuu</a:t>
            </a:r>
            <a:r>
              <a:rPr lang="en-US" dirty="0"/>
              <a:t> </a:t>
            </a:r>
            <a:r>
              <a:rPr lang="en-US" dirty="0" err="1"/>
              <a:t>kaikki</a:t>
            </a:r>
            <a:r>
              <a:rPr lang="en-US" dirty="0"/>
              <a:t>, </a:t>
            </a:r>
            <a:r>
              <a:rPr lang="en-US" dirty="0" err="1"/>
              <a:t>niin</a:t>
            </a:r>
            <a:r>
              <a:rPr lang="en-US" dirty="0"/>
              <a:t> </a:t>
            </a:r>
            <a:r>
              <a:rPr lang="en-US" dirty="0" err="1"/>
              <a:t>aikuiset</a:t>
            </a:r>
            <a:r>
              <a:rPr lang="en-US" dirty="0"/>
              <a:t> </a:t>
            </a:r>
            <a:r>
              <a:rPr lang="en-US" dirty="0" err="1"/>
              <a:t>kuin</a:t>
            </a:r>
            <a:r>
              <a:rPr lang="en-US" dirty="0"/>
              <a:t> </a:t>
            </a:r>
            <a:r>
              <a:rPr lang="en-US" dirty="0" err="1"/>
              <a:t>nuoretkin</a:t>
            </a:r>
            <a:r>
              <a:rPr lang="en-US" dirty="0"/>
              <a:t>.</a:t>
            </a:r>
          </a:p>
          <a:p>
            <a:r>
              <a:rPr lang="en-US" dirty="0" err="1"/>
              <a:t>Sijoituspaikka</a:t>
            </a:r>
            <a:r>
              <a:rPr lang="en-US" dirty="0"/>
              <a:t> </a:t>
            </a:r>
            <a:r>
              <a:rPr lang="en-US" dirty="0" err="1"/>
              <a:t>teokselle</a:t>
            </a:r>
            <a:r>
              <a:rPr lang="en-US" dirty="0"/>
              <a:t> </a:t>
            </a:r>
            <a:r>
              <a:rPr lang="en-US" dirty="0" err="1"/>
              <a:t>valitaan</a:t>
            </a:r>
            <a:r>
              <a:rPr lang="en-US" dirty="0"/>
              <a:t> </a:t>
            </a:r>
            <a:r>
              <a:rPr lang="en-US" dirty="0" err="1"/>
              <a:t>yhteisesti</a:t>
            </a:r>
            <a:r>
              <a:rPr lang="en-US" dirty="0"/>
              <a:t>.</a:t>
            </a:r>
          </a:p>
          <a:p>
            <a:r>
              <a:rPr lang="en-US" dirty="0" err="1"/>
              <a:t>Teoksen</a:t>
            </a:r>
            <a:r>
              <a:rPr lang="en-US" dirty="0"/>
              <a:t> </a:t>
            </a:r>
            <a:r>
              <a:rPr lang="en-US" dirty="0" err="1"/>
              <a:t>toteutukseen</a:t>
            </a:r>
            <a:r>
              <a:rPr lang="en-US" dirty="0"/>
              <a:t> </a:t>
            </a:r>
            <a:r>
              <a:rPr lang="en-US" dirty="0" err="1"/>
              <a:t>tarvitaan</a:t>
            </a:r>
            <a:r>
              <a:rPr lang="en-US" dirty="0"/>
              <a:t>: </a:t>
            </a:r>
            <a:r>
              <a:rPr lang="en-US" dirty="0" err="1"/>
              <a:t>luonnonsavea</a:t>
            </a:r>
            <a:r>
              <a:rPr lang="en-US" dirty="0"/>
              <a:t> (</a:t>
            </a:r>
            <a:r>
              <a:rPr lang="en-US" dirty="0" err="1"/>
              <a:t>punasavea</a:t>
            </a:r>
            <a:r>
              <a:rPr lang="en-US" dirty="0"/>
              <a:t>) ja </a:t>
            </a:r>
            <a:r>
              <a:rPr lang="en-US" dirty="0" err="1"/>
              <a:t>vettä</a:t>
            </a:r>
            <a:endParaRPr lang="en-US" dirty="0"/>
          </a:p>
          <a:p>
            <a:r>
              <a:rPr lang="en-US" dirty="0" err="1"/>
              <a:t>Mallina</a:t>
            </a:r>
            <a:r>
              <a:rPr lang="en-US" dirty="0"/>
              <a:t> </a:t>
            </a:r>
            <a:r>
              <a:rPr lang="en-US" dirty="0" err="1"/>
              <a:t>teokselle</a:t>
            </a:r>
            <a:r>
              <a:rPr lang="en-US" dirty="0"/>
              <a:t> </a:t>
            </a:r>
            <a:r>
              <a:rPr lang="en-US" dirty="0" err="1"/>
              <a:t>toimivat</a:t>
            </a:r>
            <a:r>
              <a:rPr lang="en-US" dirty="0"/>
              <a:t> </a:t>
            </a:r>
            <a:r>
              <a:rPr lang="en-US" dirty="0" err="1"/>
              <a:t>eaa</a:t>
            </a:r>
            <a:r>
              <a:rPr lang="en-US" dirty="0"/>
              <a:t>. </a:t>
            </a:r>
            <a:r>
              <a:rPr lang="en-US" dirty="0" err="1"/>
              <a:t>Eläneen</a:t>
            </a:r>
            <a:r>
              <a:rPr lang="en-US" dirty="0"/>
              <a:t> </a:t>
            </a:r>
            <a:r>
              <a:rPr lang="en-US" dirty="0" err="1"/>
              <a:t>Kiinan</a:t>
            </a:r>
            <a:r>
              <a:rPr lang="en-US" dirty="0"/>
              <a:t> </a:t>
            </a:r>
            <a:r>
              <a:rPr lang="en-US" dirty="0" err="1"/>
              <a:t>keisari</a:t>
            </a:r>
            <a:r>
              <a:rPr lang="en-US" dirty="0"/>
              <a:t> Qin Shi </a:t>
            </a:r>
            <a:r>
              <a:rPr lang="en-US" dirty="0" err="1"/>
              <a:t>Huangdin</a:t>
            </a:r>
            <a:r>
              <a:rPr lang="en-US" dirty="0"/>
              <a:t> </a:t>
            </a:r>
            <a:r>
              <a:rPr lang="en-US" dirty="0" err="1"/>
              <a:t>hautaa</a:t>
            </a:r>
            <a:r>
              <a:rPr lang="en-US" dirty="0"/>
              <a:t> </a:t>
            </a:r>
            <a:r>
              <a:rPr lang="en-US" dirty="0" err="1"/>
              <a:t>vartioimaan</a:t>
            </a:r>
            <a:r>
              <a:rPr lang="en-US" dirty="0"/>
              <a:t> </a:t>
            </a:r>
            <a:r>
              <a:rPr lang="en-US" dirty="0" err="1"/>
              <a:t>tehdyt</a:t>
            </a:r>
            <a:r>
              <a:rPr lang="en-US" dirty="0"/>
              <a:t> </a:t>
            </a:r>
            <a:r>
              <a:rPr lang="en-US" dirty="0" err="1"/>
              <a:t>terrakottasotilaat</a:t>
            </a:r>
            <a:endParaRPr lang="en-US" dirty="0"/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49B5C17B-6829-2D83-34B4-237BDEDABC11}"/>
              </a:ext>
            </a:extLst>
          </p:cNvPr>
          <p:cNvSpPr txBox="1"/>
          <p:nvPr/>
        </p:nvSpPr>
        <p:spPr>
          <a:xfrm>
            <a:off x="9897782" y="6657945"/>
            <a:ext cx="2294218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fi-FI" sz="700">
                <a:solidFill>
                  <a:srgbClr val="FFFFFF"/>
                </a:solidFill>
                <a:hlinkClick r:id="rId3" tooltip="https://www.flickr.com/photos/frischi/4465498317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Tämä kuva</a:t>
            </a:r>
            <a:r>
              <a:rPr lang="fi-FI" sz="700">
                <a:solidFill>
                  <a:srgbClr val="FFFFFF"/>
                </a:solidFill>
              </a:rPr>
              <a:t>, tekijä Tuntematon tekijä, käyttöoikeus: </a:t>
            </a:r>
            <a:r>
              <a:rPr lang="fi-FI" sz="700">
                <a:solidFill>
                  <a:srgbClr val="FFFFFF"/>
                </a:solidFill>
                <a:hlinkClick r:id="rId4" tooltip="https://creativecommons.org/licenses/by-nc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BY-SA-NC</a:t>
            </a:r>
            <a:endParaRPr lang="fi-FI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60610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436E0F2-A64B-471E-93C0-8DFE08CC57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C1E3AB1-2A8C-4607-9FAE-D8BDB280F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6D66059-832F-40B6-A35F-F56C8F38A1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515E2ED-7EA9-448D-83FA-54C3DF972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0595356-EABD-4767-AC9D-EA21FF115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28CD9F06-9628-469C-B788-A894E3E08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8550A431-0B61-421B-B4B7-24C0CFF0F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B64CD7FE-A713-4F49-85A1-1288513CE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89BAAD23-0119-402F-8301-E5F5CD03FF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0" y="0"/>
            <a:ext cx="2790967" cy="900753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DAE3C22F-EDA2-4D06-924A-8184ADCD1C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8727743" y="0"/>
            <a:ext cx="3464257" cy="1603612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tsikko 1">
            <a:extLst>
              <a:ext uri="{FF2B5EF4-FFF2-40B4-BE49-F238E27FC236}">
                <a16:creationId xmlns:a16="http://schemas.microsoft.com/office/drawing/2014/main" id="{5B8540E0-2936-A814-95F9-0C2CFD0546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757238"/>
            <a:ext cx="9710738" cy="124524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100"/>
              <a:t>Terrakottasotilaat = yhteisö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3B92B40A-D71A-4D53-A8B2-41176E222C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049000" y="0"/>
            <a:ext cx="1143000" cy="4401403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945D1022-1095-4170-84E8-BBA5C08F19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-2065" y="4942445"/>
            <a:ext cx="2533303" cy="191555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13A89759-1F78-4414-80AF-0441C3F13F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0" y="6114197"/>
            <a:ext cx="8441268" cy="743804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Kuva 11" descr="Kuva, joka sisältää kohteen vaihde, sisä-, pyörä&#10;&#10;Kuvaus luotu automaattisesti">
            <a:extLst>
              <a:ext uri="{FF2B5EF4-FFF2-40B4-BE49-F238E27FC236}">
                <a16:creationId xmlns:a16="http://schemas.microsoft.com/office/drawing/2014/main" id="{BAB35711-BA85-6CFE-9DBA-E4E7438D80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61662" y="2888706"/>
            <a:ext cx="3852368" cy="2889276"/>
          </a:xfrm>
          <a:prstGeom prst="rect">
            <a:avLst/>
          </a:prstGeom>
        </p:spPr>
      </p:pic>
      <p:pic>
        <p:nvPicPr>
          <p:cNvPr id="10" name="Sisällön paikkamerkki 9" descr="Kuva, joka sisältää kohteen sisä-, vaasi, hylly, kasvi&#10;&#10;Kuvaus luotu automaattisesti">
            <a:extLst>
              <a:ext uri="{FF2B5EF4-FFF2-40B4-BE49-F238E27FC236}">
                <a16:creationId xmlns:a16="http://schemas.microsoft.com/office/drawing/2014/main" id="{84E0EE5B-E123-51B2-1662-E11DA06ED1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 rot="5400000">
            <a:off x="3267954" y="2888706"/>
            <a:ext cx="3852368" cy="2889276"/>
          </a:xfrm>
          <a:prstGeom prst="rect">
            <a:avLst/>
          </a:prstGeom>
        </p:spPr>
      </p:pic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B4857FBC-28BA-F99D-2B89-108F16BAD3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14833" y="2364755"/>
            <a:ext cx="4152045" cy="3945083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dirty="0" err="1"/>
              <a:t>Terrakottasotilaat</a:t>
            </a:r>
            <a:r>
              <a:rPr lang="en-US" dirty="0"/>
              <a:t> </a:t>
            </a:r>
            <a:r>
              <a:rPr lang="en-US" dirty="0" err="1"/>
              <a:t>symboloivat</a:t>
            </a:r>
            <a:r>
              <a:rPr lang="en-US" dirty="0"/>
              <a:t> </a:t>
            </a:r>
            <a:r>
              <a:rPr lang="en-US" dirty="0" err="1"/>
              <a:t>koko</a:t>
            </a:r>
            <a:r>
              <a:rPr lang="en-US" dirty="0"/>
              <a:t> </a:t>
            </a:r>
            <a:r>
              <a:rPr lang="en-US" dirty="0" err="1"/>
              <a:t>Lemmilän</a:t>
            </a:r>
            <a:r>
              <a:rPr lang="en-US" dirty="0"/>
              <a:t> </a:t>
            </a:r>
            <a:r>
              <a:rPr lang="en-US" dirty="0" err="1"/>
              <a:t>yhteisöä</a:t>
            </a:r>
            <a:r>
              <a:rPr lang="en-US" dirty="0"/>
              <a:t> ja </a:t>
            </a:r>
            <a:r>
              <a:rPr lang="en-US" dirty="0" err="1"/>
              <a:t>sitä</a:t>
            </a:r>
            <a:r>
              <a:rPr lang="en-US" dirty="0"/>
              <a:t>, </a:t>
            </a:r>
            <a:r>
              <a:rPr lang="en-US" dirty="0" err="1"/>
              <a:t>miten</a:t>
            </a:r>
            <a:r>
              <a:rPr lang="en-US" dirty="0"/>
              <a:t> </a:t>
            </a:r>
            <a:r>
              <a:rPr lang="en-US" dirty="0" err="1"/>
              <a:t>kaikki</a:t>
            </a:r>
            <a:r>
              <a:rPr lang="en-US" dirty="0"/>
              <a:t> </a:t>
            </a:r>
            <a:r>
              <a:rPr lang="en-US" dirty="0" err="1"/>
              <a:t>ovat</a:t>
            </a:r>
            <a:r>
              <a:rPr lang="en-US" dirty="0"/>
              <a:t> </a:t>
            </a:r>
            <a:r>
              <a:rPr lang="en-US" dirty="0" err="1"/>
              <a:t>samalla</a:t>
            </a:r>
            <a:r>
              <a:rPr lang="en-US" dirty="0"/>
              <a:t> </a:t>
            </a:r>
            <a:r>
              <a:rPr lang="en-US" dirty="0" err="1"/>
              <a:t>puolella</a:t>
            </a:r>
            <a:r>
              <a:rPr lang="en-US" dirty="0"/>
              <a:t>, </a:t>
            </a:r>
            <a:r>
              <a:rPr lang="en-US" dirty="0" err="1"/>
              <a:t>niin</a:t>
            </a:r>
            <a:r>
              <a:rPr lang="en-US" dirty="0"/>
              <a:t> </a:t>
            </a:r>
            <a:r>
              <a:rPr lang="en-US" dirty="0" err="1"/>
              <a:t>aikuiset</a:t>
            </a:r>
            <a:r>
              <a:rPr lang="en-US" dirty="0"/>
              <a:t> </a:t>
            </a:r>
            <a:r>
              <a:rPr lang="en-US" dirty="0" err="1"/>
              <a:t>kuin</a:t>
            </a:r>
            <a:r>
              <a:rPr lang="en-US" dirty="0"/>
              <a:t> </a:t>
            </a:r>
            <a:r>
              <a:rPr lang="en-US" dirty="0" err="1"/>
              <a:t>nuoretkin</a:t>
            </a:r>
            <a:r>
              <a:rPr lang="en-US" dirty="0"/>
              <a:t>. 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dirty="0"/>
              <a:t>Teos </a:t>
            </a:r>
            <a:r>
              <a:rPr lang="en-US" dirty="0" err="1"/>
              <a:t>antaa</a:t>
            </a:r>
            <a:r>
              <a:rPr lang="en-US" dirty="0"/>
              <a:t> </a:t>
            </a:r>
            <a:r>
              <a:rPr lang="en-US" dirty="0" err="1"/>
              <a:t>mahdollisuuden</a:t>
            </a:r>
            <a:r>
              <a:rPr lang="en-US" dirty="0"/>
              <a:t> </a:t>
            </a:r>
            <a:r>
              <a:rPr lang="en-US" dirty="0" err="1"/>
              <a:t>vuorovaikutuksen</a:t>
            </a:r>
            <a:r>
              <a:rPr lang="en-US" dirty="0"/>
              <a:t>, </a:t>
            </a:r>
            <a:r>
              <a:rPr lang="en-US" dirty="0" err="1"/>
              <a:t>dialogisuuden</a:t>
            </a:r>
            <a:r>
              <a:rPr lang="en-US" dirty="0"/>
              <a:t> ja </a:t>
            </a:r>
            <a:r>
              <a:rPr lang="en-US" dirty="0" err="1"/>
              <a:t>aidon</a:t>
            </a:r>
            <a:r>
              <a:rPr lang="en-US" dirty="0"/>
              <a:t> </a:t>
            </a:r>
            <a:r>
              <a:rPr lang="en-US" dirty="0" err="1"/>
              <a:t>läsnäolevan</a:t>
            </a:r>
            <a:r>
              <a:rPr lang="en-US" dirty="0"/>
              <a:t> </a:t>
            </a:r>
            <a:r>
              <a:rPr lang="en-US" dirty="0" err="1"/>
              <a:t>kohtaamisen</a:t>
            </a:r>
            <a:r>
              <a:rPr lang="en-US" dirty="0"/>
              <a:t> </a:t>
            </a:r>
            <a:r>
              <a:rPr lang="en-US" dirty="0" err="1"/>
              <a:t>kautta</a:t>
            </a:r>
            <a:r>
              <a:rPr lang="en-US" dirty="0"/>
              <a:t> </a:t>
            </a:r>
            <a:r>
              <a:rPr lang="en-US" dirty="0" err="1"/>
              <a:t>päästä</a:t>
            </a:r>
            <a:r>
              <a:rPr lang="en-US" dirty="0"/>
              <a:t> </a:t>
            </a:r>
            <a:r>
              <a:rPr lang="en-US" dirty="0" err="1"/>
              <a:t>luomaan</a:t>
            </a:r>
            <a:r>
              <a:rPr lang="en-US" dirty="0"/>
              <a:t> </a:t>
            </a:r>
            <a:r>
              <a:rPr lang="en-US" dirty="0" err="1"/>
              <a:t>yhteisiä</a:t>
            </a:r>
            <a:r>
              <a:rPr lang="en-US" dirty="0"/>
              <a:t> </a:t>
            </a:r>
            <a:r>
              <a:rPr lang="en-US" dirty="0" err="1"/>
              <a:t>kokemuksia</a:t>
            </a:r>
            <a:r>
              <a:rPr lang="en-US" dirty="0"/>
              <a:t> ja </a:t>
            </a:r>
            <a:r>
              <a:rPr lang="en-US" dirty="0" err="1"/>
              <a:t>ymmärrystä</a:t>
            </a:r>
            <a:r>
              <a:rPr lang="en-US" dirty="0"/>
              <a:t> </a:t>
            </a:r>
            <a:r>
              <a:rPr lang="en-US" dirty="0" err="1"/>
              <a:t>ympäröivästä</a:t>
            </a:r>
            <a:r>
              <a:rPr lang="en-US" dirty="0"/>
              <a:t> </a:t>
            </a:r>
            <a:r>
              <a:rPr lang="en-US" dirty="0" err="1"/>
              <a:t>yhteisöstä</a:t>
            </a:r>
            <a:r>
              <a:rPr lang="en-US" dirty="0"/>
              <a:t>. (</a:t>
            </a:r>
            <a:r>
              <a:rPr lang="en-US" dirty="0" err="1"/>
              <a:t>Toivakka</a:t>
            </a:r>
            <a:r>
              <a:rPr lang="en-US" dirty="0"/>
              <a:t> &amp; </a:t>
            </a:r>
            <a:r>
              <a:rPr lang="en-US" dirty="0" err="1"/>
              <a:t>Maasola</a:t>
            </a:r>
            <a:r>
              <a:rPr lang="en-US" dirty="0"/>
              <a:t> 2011.)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dirty="0"/>
              <a:t>Teos </a:t>
            </a:r>
            <a:r>
              <a:rPr lang="en-US" dirty="0" err="1"/>
              <a:t>toteutetaan</a:t>
            </a:r>
            <a:r>
              <a:rPr lang="en-US" dirty="0"/>
              <a:t> </a:t>
            </a:r>
            <a:r>
              <a:rPr lang="en-US" dirty="0" err="1"/>
              <a:t>luonnonsavesta</a:t>
            </a:r>
            <a:r>
              <a:rPr lang="en-US" dirty="0"/>
              <a:t> tai </a:t>
            </a:r>
            <a:r>
              <a:rPr lang="en-US" dirty="0" err="1"/>
              <a:t>punasavesta</a:t>
            </a:r>
            <a:r>
              <a:rPr lang="en-US" dirty="0"/>
              <a:t>. </a:t>
            </a:r>
            <a:r>
              <a:rPr lang="en-US" dirty="0" err="1"/>
              <a:t>Saven</a:t>
            </a:r>
            <a:r>
              <a:rPr lang="en-US" dirty="0"/>
              <a:t> </a:t>
            </a:r>
            <a:r>
              <a:rPr lang="en-US" dirty="0" err="1"/>
              <a:t>työstäminen</a:t>
            </a:r>
            <a:r>
              <a:rPr lang="en-US" dirty="0"/>
              <a:t> </a:t>
            </a:r>
            <a:r>
              <a:rPr lang="en-US" dirty="0" err="1"/>
              <a:t>maadoittaa</a:t>
            </a:r>
            <a:r>
              <a:rPr lang="en-US" dirty="0"/>
              <a:t> </a:t>
            </a:r>
            <a:r>
              <a:rPr lang="en-US" dirty="0" err="1"/>
              <a:t>niin</a:t>
            </a:r>
            <a:r>
              <a:rPr lang="en-US" dirty="0"/>
              <a:t> </a:t>
            </a:r>
            <a:r>
              <a:rPr lang="en-US" dirty="0" err="1"/>
              <a:t>henkisesti</a:t>
            </a:r>
            <a:r>
              <a:rPr lang="en-US" dirty="0"/>
              <a:t> </a:t>
            </a:r>
            <a:r>
              <a:rPr lang="en-US" dirty="0" err="1"/>
              <a:t>kuin</a:t>
            </a:r>
            <a:r>
              <a:rPr lang="en-US" dirty="0"/>
              <a:t> </a:t>
            </a:r>
            <a:r>
              <a:rPr lang="en-US" dirty="0" err="1"/>
              <a:t>fyysisestikin</a:t>
            </a:r>
            <a:r>
              <a:rPr lang="en-US" dirty="0"/>
              <a:t>. (</a:t>
            </a:r>
            <a:r>
              <a:rPr lang="en-US" dirty="0" err="1"/>
              <a:t>keramiikka.com</a:t>
            </a:r>
            <a:r>
              <a:rPr lang="en-US" dirty="0"/>
              <a:t>)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dirty="0" err="1"/>
              <a:t>Saven</a:t>
            </a:r>
            <a:r>
              <a:rPr lang="en-US" dirty="0"/>
              <a:t> </a:t>
            </a:r>
            <a:r>
              <a:rPr lang="en-US" dirty="0" err="1"/>
              <a:t>työstämiseen</a:t>
            </a:r>
            <a:r>
              <a:rPr lang="en-US" dirty="0"/>
              <a:t> </a:t>
            </a:r>
            <a:r>
              <a:rPr lang="en-US" dirty="0" err="1"/>
              <a:t>tarvitaan</a:t>
            </a:r>
            <a:r>
              <a:rPr lang="en-US" dirty="0"/>
              <a:t> </a:t>
            </a:r>
            <a:r>
              <a:rPr lang="en-US" dirty="0" err="1"/>
              <a:t>alusta</a:t>
            </a:r>
            <a:r>
              <a:rPr lang="en-US" dirty="0"/>
              <a:t>, </a:t>
            </a:r>
            <a:r>
              <a:rPr lang="en-US" dirty="0" err="1"/>
              <a:t>vettä</a:t>
            </a:r>
            <a:r>
              <a:rPr lang="en-US" dirty="0"/>
              <a:t> </a:t>
            </a:r>
            <a:r>
              <a:rPr lang="en-US" dirty="0" err="1"/>
              <a:t>sekä</a:t>
            </a:r>
            <a:r>
              <a:rPr lang="en-US" dirty="0"/>
              <a:t> </a:t>
            </a:r>
            <a:r>
              <a:rPr lang="en-US" dirty="0" err="1"/>
              <a:t>saven</a:t>
            </a:r>
            <a:r>
              <a:rPr lang="en-US" dirty="0"/>
              <a:t> </a:t>
            </a:r>
            <a:r>
              <a:rPr lang="en-US" dirty="0" err="1"/>
              <a:t>muotoilemiseen</a:t>
            </a:r>
            <a:r>
              <a:rPr lang="en-US" dirty="0"/>
              <a:t> </a:t>
            </a:r>
            <a:r>
              <a:rPr lang="en-US" dirty="0" err="1"/>
              <a:t>sopivia</a:t>
            </a:r>
            <a:r>
              <a:rPr lang="en-US" dirty="0"/>
              <a:t> </a:t>
            </a:r>
            <a:r>
              <a:rPr lang="en-US" dirty="0" err="1"/>
              <a:t>välineitä</a:t>
            </a:r>
            <a:r>
              <a:rPr lang="en-US" dirty="0"/>
              <a:t>.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63741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D6309531-94CD-4CF6-AACE-80EC085E0F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645FA62-670B-10EE-C89D-67FDC146A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6159" y="685800"/>
            <a:ext cx="6238688" cy="1382233"/>
          </a:xfrm>
        </p:spPr>
        <p:txBody>
          <a:bodyPr>
            <a:normAutofit/>
          </a:bodyPr>
          <a:lstStyle/>
          <a:p>
            <a:r>
              <a:rPr lang="fi-FI" dirty="0"/>
              <a:t>Kalaparvi</a:t>
            </a:r>
          </a:p>
        </p:txBody>
      </p:sp>
      <p:pic>
        <p:nvPicPr>
          <p:cNvPr id="5" name="Sisällön paikkamerkki 4" descr="Kuva, joka sisältää kohteen piha-, ruoho, kasvi, kasvillisuus&#10;&#10;Kuvaus luotu automaattisesti">
            <a:extLst>
              <a:ext uri="{FF2B5EF4-FFF2-40B4-BE49-F238E27FC236}">
                <a16:creationId xmlns:a16="http://schemas.microsoft.com/office/drawing/2014/main" id="{4CB8067D-64F4-E1BB-DB67-2EF029B54A5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26" r="2047" b="1"/>
          <a:stretch/>
        </p:blipFill>
        <p:spPr>
          <a:xfrm>
            <a:off x="20" y="-7444"/>
            <a:ext cx="4966427" cy="6874330"/>
          </a:xfrm>
          <a:custGeom>
            <a:avLst/>
            <a:gdLst/>
            <a:ahLst/>
            <a:cxnLst/>
            <a:rect l="l" t="t" r="r" b="b"/>
            <a:pathLst>
              <a:path w="4966447" h="6874330">
                <a:moveTo>
                  <a:pt x="0" y="0"/>
                </a:moveTo>
                <a:lnTo>
                  <a:pt x="4966447" y="0"/>
                </a:lnTo>
                <a:lnTo>
                  <a:pt x="3355712" y="6874330"/>
                </a:lnTo>
                <a:lnTo>
                  <a:pt x="0" y="6874330"/>
                </a:lnTo>
                <a:close/>
              </a:path>
            </a:pathLst>
          </a:cu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4621FA9-7F69-9AB7-5890-2CAA5422B9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6158" y="2301949"/>
            <a:ext cx="6238687" cy="4022650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/>
              <a:t>Tämä</a:t>
            </a:r>
            <a:r>
              <a:rPr lang="en-US" dirty="0"/>
              <a:t> </a:t>
            </a:r>
            <a:r>
              <a:rPr lang="en-US" dirty="0" err="1"/>
              <a:t>teos</a:t>
            </a:r>
            <a:r>
              <a:rPr lang="en-US" dirty="0"/>
              <a:t> </a:t>
            </a:r>
            <a:r>
              <a:rPr lang="en-US" dirty="0" err="1"/>
              <a:t>koostuu</a:t>
            </a:r>
            <a:r>
              <a:rPr lang="en-US" dirty="0"/>
              <a:t> </a:t>
            </a:r>
            <a:r>
              <a:rPr lang="en-US" dirty="0" err="1"/>
              <a:t>jokaisen</a:t>
            </a:r>
            <a:r>
              <a:rPr lang="en-US" dirty="0"/>
              <a:t> </a:t>
            </a:r>
            <a:r>
              <a:rPr lang="en-US" dirty="0" err="1"/>
              <a:t>oppilaan</a:t>
            </a:r>
            <a:r>
              <a:rPr lang="en-US" dirty="0"/>
              <a:t> </a:t>
            </a:r>
            <a:r>
              <a:rPr lang="en-US" dirty="0" err="1"/>
              <a:t>tekemästä</a:t>
            </a:r>
            <a:r>
              <a:rPr lang="en-US" dirty="0"/>
              <a:t> </a:t>
            </a:r>
            <a:r>
              <a:rPr lang="en-US" dirty="0" err="1"/>
              <a:t>kalasta</a:t>
            </a:r>
            <a:r>
              <a:rPr lang="en-US" dirty="0"/>
              <a:t>, </a:t>
            </a:r>
            <a:r>
              <a:rPr lang="en-US" dirty="0" err="1"/>
              <a:t>jotka</a:t>
            </a:r>
            <a:r>
              <a:rPr lang="en-US" dirty="0"/>
              <a:t> </a:t>
            </a:r>
            <a:r>
              <a:rPr lang="en-US" dirty="0" err="1"/>
              <a:t>ripustetaan</a:t>
            </a:r>
            <a:r>
              <a:rPr lang="en-US" dirty="0"/>
              <a:t> </a:t>
            </a:r>
            <a:r>
              <a:rPr lang="en-US" dirty="0" err="1"/>
              <a:t>rannan</a:t>
            </a:r>
            <a:r>
              <a:rPr lang="en-US" dirty="0"/>
              <a:t> </a:t>
            </a:r>
            <a:r>
              <a:rPr lang="en-US" dirty="0" err="1"/>
              <a:t>puihin</a:t>
            </a:r>
            <a:r>
              <a:rPr lang="en-US" dirty="0"/>
              <a:t>.</a:t>
            </a:r>
          </a:p>
          <a:p>
            <a:r>
              <a:rPr lang="en-US" dirty="0"/>
              <a:t>Kalat </a:t>
            </a:r>
            <a:r>
              <a:rPr lang="en-US" dirty="0" err="1"/>
              <a:t>voidaan</a:t>
            </a:r>
            <a:r>
              <a:rPr lang="en-US" dirty="0"/>
              <a:t> </a:t>
            </a:r>
            <a:r>
              <a:rPr lang="en-US" dirty="0" err="1"/>
              <a:t>halutessa</a:t>
            </a:r>
            <a:r>
              <a:rPr lang="en-US" dirty="0"/>
              <a:t> </a:t>
            </a:r>
            <a:r>
              <a:rPr lang="en-US" dirty="0" err="1"/>
              <a:t>nimetä</a:t>
            </a:r>
            <a:r>
              <a:rPr lang="en-US" dirty="0"/>
              <a:t> ja </a:t>
            </a:r>
            <a:r>
              <a:rPr lang="en-US" dirty="0" err="1"/>
              <a:t>jokainen</a:t>
            </a:r>
            <a:r>
              <a:rPr lang="en-US" dirty="0"/>
              <a:t> </a:t>
            </a:r>
            <a:r>
              <a:rPr lang="en-US" dirty="0" err="1"/>
              <a:t>voi</a:t>
            </a:r>
            <a:r>
              <a:rPr lang="en-US" dirty="0"/>
              <a:t> </a:t>
            </a:r>
            <a:r>
              <a:rPr lang="en-US" dirty="0" err="1"/>
              <a:t>tehdä</a:t>
            </a:r>
            <a:r>
              <a:rPr lang="en-US" dirty="0"/>
              <a:t> </a:t>
            </a:r>
            <a:r>
              <a:rPr lang="en-US" dirty="0" err="1"/>
              <a:t>kalastaan</a:t>
            </a:r>
            <a:r>
              <a:rPr lang="en-US" dirty="0"/>
              <a:t> </a:t>
            </a:r>
            <a:r>
              <a:rPr lang="en-US" dirty="0" err="1"/>
              <a:t>oman</a:t>
            </a:r>
            <a:r>
              <a:rPr lang="en-US" dirty="0"/>
              <a:t> </a:t>
            </a:r>
            <a:r>
              <a:rPr lang="en-US" dirty="0" err="1"/>
              <a:t>näköisen</a:t>
            </a:r>
            <a:r>
              <a:rPr lang="en-US" dirty="0"/>
              <a:t>.</a:t>
            </a:r>
          </a:p>
          <a:p>
            <a:r>
              <a:rPr lang="en-US" dirty="0"/>
              <a:t>Kalat </a:t>
            </a:r>
            <a:r>
              <a:rPr lang="en-US" dirty="0" err="1"/>
              <a:t>tehdään</a:t>
            </a:r>
            <a:r>
              <a:rPr lang="en-US" dirty="0"/>
              <a:t> </a:t>
            </a:r>
            <a:r>
              <a:rPr lang="en-US" dirty="0" err="1"/>
              <a:t>puusta</a:t>
            </a:r>
            <a:r>
              <a:rPr lang="en-US" dirty="0"/>
              <a:t>.</a:t>
            </a:r>
          </a:p>
          <a:p>
            <a:r>
              <a:rPr lang="en-US" dirty="0" err="1"/>
              <a:t>Tähän</a:t>
            </a:r>
            <a:r>
              <a:rPr lang="en-US" dirty="0"/>
              <a:t> </a:t>
            </a:r>
            <a:r>
              <a:rPr lang="en-US" dirty="0" err="1"/>
              <a:t>teokseen</a:t>
            </a:r>
            <a:r>
              <a:rPr lang="en-US" dirty="0"/>
              <a:t> </a:t>
            </a:r>
            <a:r>
              <a:rPr lang="en-US" dirty="0" err="1"/>
              <a:t>tarvitaan</a:t>
            </a:r>
            <a:r>
              <a:rPr lang="en-US" dirty="0"/>
              <a:t>:</a:t>
            </a:r>
          </a:p>
          <a:p>
            <a:r>
              <a:rPr lang="en-US" dirty="0" err="1"/>
              <a:t>Käsittelemätöntä</a:t>
            </a:r>
            <a:r>
              <a:rPr lang="en-US" dirty="0"/>
              <a:t> </a:t>
            </a:r>
            <a:r>
              <a:rPr lang="en-US" dirty="0" err="1"/>
              <a:t>lautaa</a:t>
            </a:r>
            <a:r>
              <a:rPr lang="en-US" dirty="0"/>
              <a:t>, </a:t>
            </a:r>
            <a:r>
              <a:rPr lang="en-US" dirty="0" err="1"/>
              <a:t>jonka</a:t>
            </a:r>
            <a:r>
              <a:rPr lang="en-US" dirty="0"/>
              <a:t> </a:t>
            </a:r>
            <a:r>
              <a:rPr lang="en-US" dirty="0" err="1"/>
              <a:t>määrä</a:t>
            </a:r>
            <a:r>
              <a:rPr lang="en-US" dirty="0"/>
              <a:t> </a:t>
            </a:r>
            <a:r>
              <a:rPr lang="en-US" dirty="0" err="1"/>
              <a:t>koostuu</a:t>
            </a:r>
            <a:r>
              <a:rPr lang="en-US" dirty="0"/>
              <a:t> </a:t>
            </a:r>
            <a:r>
              <a:rPr lang="en-US" dirty="0" err="1"/>
              <a:t>siitä</a:t>
            </a:r>
            <a:r>
              <a:rPr lang="en-US" dirty="0"/>
              <a:t>, </a:t>
            </a:r>
            <a:r>
              <a:rPr lang="en-US" dirty="0" err="1"/>
              <a:t>että</a:t>
            </a:r>
            <a:r>
              <a:rPr lang="en-US" dirty="0"/>
              <a:t> </a:t>
            </a:r>
            <a:r>
              <a:rPr lang="en-US" dirty="0" err="1"/>
              <a:t>jokainen</a:t>
            </a:r>
            <a:r>
              <a:rPr lang="en-US" dirty="0"/>
              <a:t> </a:t>
            </a:r>
            <a:r>
              <a:rPr lang="en-US" dirty="0" err="1"/>
              <a:t>tarvitseen</a:t>
            </a:r>
            <a:r>
              <a:rPr lang="en-US" dirty="0"/>
              <a:t> 1m </a:t>
            </a:r>
            <a:r>
              <a:rPr lang="en-US" dirty="0" err="1"/>
              <a:t>mittaisen</a:t>
            </a:r>
            <a:r>
              <a:rPr lang="en-US" dirty="0"/>
              <a:t> </a:t>
            </a:r>
            <a:r>
              <a:rPr lang="en-US" dirty="0" err="1"/>
              <a:t>palan</a:t>
            </a:r>
            <a:r>
              <a:rPr lang="en-US" dirty="0"/>
              <a:t> </a:t>
            </a:r>
            <a:r>
              <a:rPr lang="en-US" dirty="0" err="1"/>
              <a:t>kalaansa</a:t>
            </a:r>
            <a:r>
              <a:rPr lang="en-US" dirty="0"/>
              <a:t>. </a:t>
            </a:r>
          </a:p>
          <a:p>
            <a:r>
              <a:rPr lang="en-US" dirty="0" err="1"/>
              <a:t>Jokainen</a:t>
            </a:r>
            <a:r>
              <a:rPr lang="en-US" dirty="0"/>
              <a:t> </a:t>
            </a:r>
            <a:r>
              <a:rPr lang="en-US" dirty="0" err="1"/>
              <a:t>työstää</a:t>
            </a:r>
            <a:r>
              <a:rPr lang="en-US" dirty="0"/>
              <a:t> </a:t>
            </a:r>
            <a:r>
              <a:rPr lang="en-US" dirty="0" err="1"/>
              <a:t>oman</a:t>
            </a:r>
            <a:r>
              <a:rPr lang="en-US" dirty="0"/>
              <a:t> </a:t>
            </a:r>
            <a:r>
              <a:rPr lang="en-US" dirty="0" err="1"/>
              <a:t>kalansa</a:t>
            </a:r>
            <a:r>
              <a:rPr lang="en-US" dirty="0"/>
              <a:t> </a:t>
            </a:r>
            <a:r>
              <a:rPr lang="en-US" dirty="0" err="1"/>
              <a:t>hiomalla</a:t>
            </a:r>
            <a:r>
              <a:rPr lang="en-US" dirty="0"/>
              <a:t> ja </a:t>
            </a:r>
            <a:r>
              <a:rPr lang="en-US" dirty="0" err="1"/>
              <a:t>pintakäsittelemällä</a:t>
            </a:r>
            <a:r>
              <a:rPr lang="en-US" dirty="0"/>
              <a:t> </a:t>
            </a:r>
            <a:r>
              <a:rPr lang="en-US" dirty="0" err="1"/>
              <a:t>oman</a:t>
            </a:r>
            <a:r>
              <a:rPr lang="en-US" dirty="0"/>
              <a:t> </a:t>
            </a:r>
            <a:r>
              <a:rPr lang="en-US" dirty="0" err="1"/>
              <a:t>kalan</a:t>
            </a:r>
            <a:r>
              <a:rPr lang="en-US" dirty="0"/>
              <a:t>, </a:t>
            </a:r>
            <a:r>
              <a:rPr lang="en-US" dirty="0" err="1"/>
              <a:t>jotka</a:t>
            </a:r>
            <a:r>
              <a:rPr lang="en-US" dirty="0"/>
              <a:t> </a:t>
            </a:r>
            <a:r>
              <a:rPr lang="en-US" dirty="0" err="1"/>
              <a:t>ripustetaan</a:t>
            </a:r>
            <a:r>
              <a:rPr lang="en-US" dirty="0"/>
              <a:t> </a:t>
            </a:r>
            <a:r>
              <a:rPr lang="en-US" dirty="0" err="1"/>
              <a:t>yhteiseksi</a:t>
            </a:r>
            <a:r>
              <a:rPr lang="en-US" dirty="0"/>
              <a:t> </a:t>
            </a:r>
            <a:r>
              <a:rPr lang="en-US" dirty="0" err="1"/>
              <a:t>parveksi</a:t>
            </a:r>
            <a:r>
              <a:rPr lang="en-US" dirty="0"/>
              <a:t>.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75BF611-D2A5-4454-8C47-95B0BC4228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3627455" y="-19394"/>
            <a:ext cx="806149" cy="6877392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98175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22171661-0838-4942-A149-8C1B78926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E66139E-1F4D-929C-7D71-6FBD797736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519111"/>
            <a:ext cx="5435010" cy="1705617"/>
          </a:xfrm>
        </p:spPr>
        <p:txBody>
          <a:bodyPr>
            <a:normAutofit/>
          </a:bodyPr>
          <a:lstStyle/>
          <a:p>
            <a:r>
              <a:rPr lang="fi-FI" dirty="0"/>
              <a:t>Kalaparvi</a:t>
            </a:r>
          </a:p>
        </p:txBody>
      </p:sp>
      <p:sp>
        <p:nvSpPr>
          <p:cNvPr id="27" name="Rectangle 23">
            <a:extLst>
              <a:ext uri="{FF2B5EF4-FFF2-40B4-BE49-F238E27FC236}">
                <a16:creationId xmlns:a16="http://schemas.microsoft.com/office/drawing/2014/main" id="{4CFFC8CC-8357-4EAE-8DE4-28B285E7F6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-5979"/>
            <a:ext cx="4906370" cy="6869953"/>
          </a:xfrm>
          <a:custGeom>
            <a:avLst/>
            <a:gdLst>
              <a:gd name="connsiteX0" fmla="*/ 0 w 5803153"/>
              <a:gd name="connsiteY0" fmla="*/ 0 h 6857998"/>
              <a:gd name="connsiteX1" fmla="*/ 5803153 w 5803153"/>
              <a:gd name="connsiteY1" fmla="*/ 0 h 6857998"/>
              <a:gd name="connsiteX2" fmla="*/ 5803153 w 5803153"/>
              <a:gd name="connsiteY2" fmla="*/ 6857998 h 6857998"/>
              <a:gd name="connsiteX3" fmla="*/ 0 w 5803153"/>
              <a:gd name="connsiteY3" fmla="*/ 6857998 h 6857998"/>
              <a:gd name="connsiteX4" fmla="*/ 0 w 5803153"/>
              <a:gd name="connsiteY4" fmla="*/ 0 h 6857998"/>
              <a:gd name="connsiteX0" fmla="*/ 1016000 w 5803153"/>
              <a:gd name="connsiteY0" fmla="*/ 0 h 6857998"/>
              <a:gd name="connsiteX1" fmla="*/ 5803153 w 5803153"/>
              <a:gd name="connsiteY1" fmla="*/ 0 h 6857998"/>
              <a:gd name="connsiteX2" fmla="*/ 5803153 w 5803153"/>
              <a:gd name="connsiteY2" fmla="*/ 6857998 h 6857998"/>
              <a:gd name="connsiteX3" fmla="*/ 0 w 5803153"/>
              <a:gd name="connsiteY3" fmla="*/ 6857998 h 6857998"/>
              <a:gd name="connsiteX4" fmla="*/ 1016000 w 5803153"/>
              <a:gd name="connsiteY4" fmla="*/ 0 h 6857998"/>
              <a:gd name="connsiteX0" fmla="*/ 1338729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1338729 w 6125882"/>
              <a:gd name="connsiteY4" fmla="*/ 0 h 6857998"/>
              <a:gd name="connsiteX0" fmla="*/ 1697317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1697317 w 6125882"/>
              <a:gd name="connsiteY4" fmla="*/ 0 h 6857998"/>
              <a:gd name="connsiteX0" fmla="*/ 2702091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2702091 w 6125882"/>
              <a:gd name="connsiteY4" fmla="*/ 0 h 6857998"/>
              <a:gd name="connsiteX0" fmla="*/ 1215089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1215089 w 6125882"/>
              <a:gd name="connsiteY4" fmla="*/ 0 h 6857998"/>
              <a:gd name="connsiteX0" fmla="*/ 1222204 w 6132997"/>
              <a:gd name="connsiteY0" fmla="*/ 0 h 6881904"/>
              <a:gd name="connsiteX1" fmla="*/ 6132997 w 6132997"/>
              <a:gd name="connsiteY1" fmla="*/ 0 h 6881904"/>
              <a:gd name="connsiteX2" fmla="*/ 6132997 w 6132997"/>
              <a:gd name="connsiteY2" fmla="*/ 6857998 h 6881904"/>
              <a:gd name="connsiteX3" fmla="*/ 0 w 6132997"/>
              <a:gd name="connsiteY3" fmla="*/ 6881904 h 6881904"/>
              <a:gd name="connsiteX4" fmla="*/ 1222204 w 6132997"/>
              <a:gd name="connsiteY4" fmla="*/ 0 h 6881904"/>
              <a:gd name="connsiteX0" fmla="*/ 1348644 w 6132997"/>
              <a:gd name="connsiteY0" fmla="*/ 0 h 6893857"/>
              <a:gd name="connsiteX1" fmla="*/ 6132997 w 6132997"/>
              <a:gd name="connsiteY1" fmla="*/ 11953 h 6893857"/>
              <a:gd name="connsiteX2" fmla="*/ 6132997 w 6132997"/>
              <a:gd name="connsiteY2" fmla="*/ 6869951 h 6893857"/>
              <a:gd name="connsiteX3" fmla="*/ 0 w 6132997"/>
              <a:gd name="connsiteY3" fmla="*/ 6893857 h 6893857"/>
              <a:gd name="connsiteX4" fmla="*/ 1348644 w 6132997"/>
              <a:gd name="connsiteY4" fmla="*/ 0 h 6893857"/>
              <a:gd name="connsiteX0" fmla="*/ 1457021 w 6132997"/>
              <a:gd name="connsiteY0" fmla="*/ 0 h 6893857"/>
              <a:gd name="connsiteX1" fmla="*/ 6132997 w 6132997"/>
              <a:gd name="connsiteY1" fmla="*/ 11953 h 6893857"/>
              <a:gd name="connsiteX2" fmla="*/ 6132997 w 6132997"/>
              <a:gd name="connsiteY2" fmla="*/ 6869951 h 6893857"/>
              <a:gd name="connsiteX3" fmla="*/ 0 w 6132997"/>
              <a:gd name="connsiteY3" fmla="*/ 6893857 h 6893857"/>
              <a:gd name="connsiteX4" fmla="*/ 1457021 w 6132997"/>
              <a:gd name="connsiteY4" fmla="*/ 0 h 6893857"/>
              <a:gd name="connsiteX0" fmla="*/ 1754909 w 6430885"/>
              <a:gd name="connsiteY0" fmla="*/ 0 h 6869951"/>
              <a:gd name="connsiteX1" fmla="*/ 6430885 w 6430885"/>
              <a:gd name="connsiteY1" fmla="*/ 11953 h 6869951"/>
              <a:gd name="connsiteX2" fmla="*/ 6430885 w 6430885"/>
              <a:gd name="connsiteY2" fmla="*/ 6869951 h 6869951"/>
              <a:gd name="connsiteX3" fmla="*/ 0 w 6430885"/>
              <a:gd name="connsiteY3" fmla="*/ 6869951 h 6869951"/>
              <a:gd name="connsiteX4" fmla="*/ 1754909 w 6430885"/>
              <a:gd name="connsiteY4" fmla="*/ 0 h 6869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30885" h="6869951">
                <a:moveTo>
                  <a:pt x="1754909" y="0"/>
                </a:moveTo>
                <a:lnTo>
                  <a:pt x="6430885" y="11953"/>
                </a:lnTo>
                <a:lnTo>
                  <a:pt x="6430885" y="6869951"/>
                </a:lnTo>
                <a:lnTo>
                  <a:pt x="0" y="6869951"/>
                </a:lnTo>
                <a:lnTo>
                  <a:pt x="1754909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BB04A404-AF1E-4EC9-AF7D-46C68BFCEB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2941093" y="-5979"/>
            <a:ext cx="2549950" cy="6863979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Sisällön paikkamerkki 8" descr="Kuva, joka sisältää kohteen piha-, puu, luonto, talvi&#10;&#10;Kuvaus luotu automaattisesti">
            <a:extLst>
              <a:ext uri="{FF2B5EF4-FFF2-40B4-BE49-F238E27FC236}">
                <a16:creationId xmlns:a16="http://schemas.microsoft.com/office/drawing/2014/main" id="{85DF97CA-D64D-D0D5-DB45-E93E14CD89E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446" b="3349"/>
          <a:stretch/>
        </p:blipFill>
        <p:spPr>
          <a:xfrm rot="5400000">
            <a:off x="152399" y="1643754"/>
            <a:ext cx="5791199" cy="3570491"/>
          </a:xfrm>
          <a:prstGeom prst="rect">
            <a:avLst/>
          </a:prstGeom>
        </p:spPr>
      </p:pic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629F7449-1A0A-B482-EF55-E3B2E516D0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1" y="2224729"/>
            <a:ext cx="5435010" cy="409987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900" dirty="0" err="1"/>
              <a:t>Tämän</a:t>
            </a:r>
            <a:r>
              <a:rPr lang="en-US" sz="1900" dirty="0"/>
              <a:t> </a:t>
            </a:r>
            <a:r>
              <a:rPr lang="en-US" sz="1900" dirty="0" err="1"/>
              <a:t>teoksen</a:t>
            </a:r>
            <a:r>
              <a:rPr lang="en-US" sz="1900" dirty="0"/>
              <a:t> </a:t>
            </a:r>
            <a:r>
              <a:rPr lang="en-US" sz="1900" dirty="0" err="1"/>
              <a:t>teema</a:t>
            </a:r>
            <a:r>
              <a:rPr lang="en-US" sz="1900" dirty="0"/>
              <a:t> on </a:t>
            </a:r>
            <a:r>
              <a:rPr lang="en-US" sz="1900" dirty="0" err="1"/>
              <a:t>erilaisuuden</a:t>
            </a:r>
            <a:r>
              <a:rPr lang="en-US" sz="1900" dirty="0"/>
              <a:t> </a:t>
            </a:r>
            <a:r>
              <a:rPr lang="en-US" sz="1900" dirty="0" err="1"/>
              <a:t>hyväksyminen</a:t>
            </a:r>
            <a:r>
              <a:rPr lang="en-US" sz="1900" dirty="0"/>
              <a:t> </a:t>
            </a:r>
            <a:r>
              <a:rPr lang="en-US" sz="1900" dirty="0" err="1"/>
              <a:t>yhteisössä</a:t>
            </a:r>
            <a:r>
              <a:rPr lang="en-US" sz="1900" dirty="0"/>
              <a:t>.</a:t>
            </a:r>
          </a:p>
          <a:p>
            <a:pPr>
              <a:lnSpc>
                <a:spcPct val="90000"/>
              </a:lnSpc>
            </a:pPr>
            <a:r>
              <a:rPr lang="en-US" sz="1900" dirty="0" err="1"/>
              <a:t>Erilaisuus</a:t>
            </a:r>
            <a:r>
              <a:rPr lang="en-US" sz="1900" dirty="0"/>
              <a:t> on </a:t>
            </a:r>
            <a:r>
              <a:rPr lang="en-US" sz="1900" dirty="0" err="1"/>
              <a:t>yhteisön</a:t>
            </a:r>
            <a:r>
              <a:rPr lang="en-US" sz="1900" dirty="0"/>
              <a:t> </a:t>
            </a:r>
            <a:r>
              <a:rPr lang="en-US" sz="1900" dirty="0" err="1"/>
              <a:t>voimavara</a:t>
            </a:r>
            <a:r>
              <a:rPr lang="en-US" sz="1900" dirty="0"/>
              <a:t> ja </a:t>
            </a:r>
            <a:r>
              <a:rPr lang="en-US" sz="1900" dirty="0" err="1"/>
              <a:t>mahdollisuuden</a:t>
            </a:r>
            <a:r>
              <a:rPr lang="en-US" sz="1900" dirty="0"/>
              <a:t> </a:t>
            </a:r>
            <a:r>
              <a:rPr lang="en-US" sz="1900" dirty="0" err="1"/>
              <a:t>oppia</a:t>
            </a:r>
            <a:r>
              <a:rPr lang="en-US" sz="1900" dirty="0"/>
              <a:t> </a:t>
            </a:r>
            <a:r>
              <a:rPr lang="en-US" sz="1900" dirty="0" err="1"/>
              <a:t>toisilta</a:t>
            </a:r>
            <a:r>
              <a:rPr lang="en-US" sz="1900" dirty="0"/>
              <a:t> ja </a:t>
            </a:r>
            <a:r>
              <a:rPr lang="en-US" sz="1900" dirty="0" err="1"/>
              <a:t>samalla</a:t>
            </a:r>
            <a:r>
              <a:rPr lang="en-US" sz="1900" dirty="0"/>
              <a:t> </a:t>
            </a:r>
            <a:r>
              <a:rPr lang="en-US" sz="1900" dirty="0" err="1"/>
              <a:t>itsestä</a:t>
            </a:r>
            <a:r>
              <a:rPr lang="en-US" sz="1900" dirty="0"/>
              <a:t>. (</a:t>
            </a:r>
            <a:r>
              <a:rPr lang="en-US" sz="1900" dirty="0" err="1"/>
              <a:t>Toivakka</a:t>
            </a:r>
            <a:r>
              <a:rPr lang="en-US" sz="1900" dirty="0"/>
              <a:t> &amp; </a:t>
            </a:r>
            <a:r>
              <a:rPr lang="en-US" sz="1900" dirty="0" err="1"/>
              <a:t>Maasola</a:t>
            </a:r>
            <a:r>
              <a:rPr lang="en-US" sz="1900" dirty="0"/>
              <a:t> 2011.)</a:t>
            </a:r>
          </a:p>
          <a:p>
            <a:pPr>
              <a:lnSpc>
                <a:spcPct val="90000"/>
              </a:lnSpc>
            </a:pPr>
            <a:r>
              <a:rPr lang="en-US" sz="1900" dirty="0" err="1"/>
              <a:t>Erilaisuuden</a:t>
            </a:r>
            <a:r>
              <a:rPr lang="en-US" sz="1900" dirty="0"/>
              <a:t> </a:t>
            </a:r>
            <a:r>
              <a:rPr lang="en-US" sz="1900" dirty="0" err="1"/>
              <a:t>hyväksyminen</a:t>
            </a:r>
            <a:r>
              <a:rPr lang="en-US" sz="1900" dirty="0"/>
              <a:t> on </a:t>
            </a:r>
            <a:r>
              <a:rPr lang="en-US" sz="1900" dirty="0" err="1"/>
              <a:t>kykyä</a:t>
            </a:r>
            <a:r>
              <a:rPr lang="en-US" sz="1900" dirty="0"/>
              <a:t> </a:t>
            </a:r>
            <a:r>
              <a:rPr lang="en-US" sz="1900" dirty="0" err="1"/>
              <a:t>kääntää</a:t>
            </a:r>
            <a:r>
              <a:rPr lang="en-US" sz="1900" dirty="0"/>
              <a:t> </a:t>
            </a:r>
            <a:r>
              <a:rPr lang="en-US" sz="1900" dirty="0" err="1"/>
              <a:t>voimavaraksi</a:t>
            </a:r>
            <a:r>
              <a:rPr lang="en-US" sz="1900" dirty="0"/>
              <a:t> ne </a:t>
            </a:r>
            <a:r>
              <a:rPr lang="en-US" sz="1900" dirty="0" err="1"/>
              <a:t>asiat</a:t>
            </a:r>
            <a:r>
              <a:rPr lang="en-US" sz="1900" dirty="0"/>
              <a:t>, </a:t>
            </a:r>
            <a:r>
              <a:rPr lang="en-US" sz="1900" dirty="0" err="1"/>
              <a:t>jotka</a:t>
            </a:r>
            <a:r>
              <a:rPr lang="en-US" sz="1900" dirty="0"/>
              <a:t> </a:t>
            </a:r>
            <a:r>
              <a:rPr lang="en-US" sz="1900" dirty="0" err="1"/>
              <a:t>muut</a:t>
            </a:r>
            <a:r>
              <a:rPr lang="en-US" sz="1900" dirty="0"/>
              <a:t> </a:t>
            </a:r>
            <a:r>
              <a:rPr lang="en-US" sz="1900" dirty="0" err="1"/>
              <a:t>näkevät</a:t>
            </a:r>
            <a:r>
              <a:rPr lang="en-US" sz="1900" dirty="0"/>
              <a:t> </a:t>
            </a:r>
            <a:r>
              <a:rPr lang="en-US" sz="1900" dirty="0" err="1"/>
              <a:t>vikoina</a:t>
            </a:r>
            <a:r>
              <a:rPr lang="en-US" sz="1900" dirty="0"/>
              <a:t> tai </a:t>
            </a:r>
            <a:r>
              <a:rPr lang="en-US" sz="1900" dirty="0" err="1"/>
              <a:t>puutteina</a:t>
            </a:r>
            <a:r>
              <a:rPr lang="en-US" sz="1900" dirty="0"/>
              <a:t>.</a:t>
            </a:r>
          </a:p>
          <a:p>
            <a:pPr>
              <a:lnSpc>
                <a:spcPct val="90000"/>
              </a:lnSpc>
            </a:pPr>
            <a:r>
              <a:rPr lang="en-US" sz="1900" dirty="0" err="1"/>
              <a:t>Erilaisuuden</a:t>
            </a:r>
            <a:r>
              <a:rPr lang="en-US" sz="1900" dirty="0"/>
              <a:t> </a:t>
            </a:r>
            <a:r>
              <a:rPr lang="en-US" sz="1900" dirty="0" err="1"/>
              <a:t>hyväksyminen</a:t>
            </a:r>
            <a:r>
              <a:rPr lang="en-US" sz="1900" dirty="0"/>
              <a:t> on </a:t>
            </a:r>
            <a:r>
              <a:rPr lang="en-US" sz="1900" dirty="0" err="1"/>
              <a:t>myös</a:t>
            </a:r>
            <a:r>
              <a:rPr lang="en-US" sz="1900" dirty="0"/>
              <a:t> </a:t>
            </a:r>
            <a:r>
              <a:rPr lang="en-US" sz="1900" dirty="0" err="1"/>
              <a:t>kasvamista</a:t>
            </a:r>
            <a:r>
              <a:rPr lang="en-US" sz="1900" dirty="0"/>
              <a:t> </a:t>
            </a:r>
            <a:r>
              <a:rPr lang="en-US" sz="1900" dirty="0" err="1"/>
              <a:t>ymmärtämään</a:t>
            </a:r>
            <a:r>
              <a:rPr lang="en-US" sz="1900" dirty="0"/>
              <a:t> </a:t>
            </a:r>
            <a:r>
              <a:rPr lang="en-US" sz="1900" dirty="0" err="1"/>
              <a:t>sitä</a:t>
            </a:r>
            <a:r>
              <a:rPr lang="en-US" sz="1900" dirty="0"/>
              <a:t>, </a:t>
            </a:r>
            <a:r>
              <a:rPr lang="en-US" sz="1900" dirty="0" err="1"/>
              <a:t>etää</a:t>
            </a:r>
            <a:r>
              <a:rPr lang="en-US" sz="1900" dirty="0"/>
              <a:t> </a:t>
            </a:r>
            <a:r>
              <a:rPr lang="en-US" sz="1900" dirty="0" err="1"/>
              <a:t>mitä</a:t>
            </a:r>
            <a:r>
              <a:rPr lang="en-US" sz="1900" dirty="0"/>
              <a:t> </a:t>
            </a:r>
            <a:r>
              <a:rPr lang="en-US" sz="1900" dirty="0" err="1"/>
              <a:t>eroa</a:t>
            </a:r>
            <a:r>
              <a:rPr lang="en-US" sz="1900" dirty="0"/>
              <a:t> on </a:t>
            </a:r>
            <a:r>
              <a:rPr lang="en-US" sz="1900" dirty="0" err="1"/>
              <a:t>rakastamisella</a:t>
            </a:r>
            <a:r>
              <a:rPr lang="en-US" sz="1900" dirty="0"/>
              <a:t>, </a:t>
            </a:r>
            <a:r>
              <a:rPr lang="en-US" sz="1900" dirty="0" err="1"/>
              <a:t>tottelevaisuudella</a:t>
            </a:r>
            <a:r>
              <a:rPr lang="en-US" sz="1900" dirty="0"/>
              <a:t>, </a:t>
            </a:r>
            <a:r>
              <a:rPr lang="en-US" sz="1900" dirty="0" err="1"/>
              <a:t>miellyttämisellä</a:t>
            </a:r>
            <a:r>
              <a:rPr lang="en-US" sz="1900" dirty="0"/>
              <a:t>, </a:t>
            </a:r>
            <a:r>
              <a:rPr lang="en-US" sz="1900" dirty="0" err="1"/>
              <a:t>uhrautumisella</a:t>
            </a:r>
            <a:r>
              <a:rPr lang="en-US" sz="1900" dirty="0"/>
              <a:t> ja </a:t>
            </a:r>
            <a:r>
              <a:rPr lang="en-US" sz="1900" dirty="0" err="1"/>
              <a:t>itsensä</a:t>
            </a:r>
            <a:r>
              <a:rPr lang="en-US" sz="1900" dirty="0"/>
              <a:t> </a:t>
            </a:r>
            <a:r>
              <a:rPr lang="en-US" sz="1900" dirty="0" err="1"/>
              <a:t>kunnioittamisella</a:t>
            </a:r>
            <a:r>
              <a:rPr lang="en-US" sz="1900" dirty="0"/>
              <a:t>.</a:t>
            </a:r>
          </a:p>
          <a:p>
            <a:pPr>
              <a:lnSpc>
                <a:spcPct val="90000"/>
              </a:lnSpc>
            </a:pPr>
            <a:r>
              <a:rPr lang="en-US" sz="1900" dirty="0" err="1"/>
              <a:t>Jokainen</a:t>
            </a:r>
            <a:r>
              <a:rPr lang="en-US" sz="1900" dirty="0"/>
              <a:t> on </a:t>
            </a:r>
            <a:r>
              <a:rPr lang="en-US" sz="1900" dirty="0" err="1"/>
              <a:t>omalla</a:t>
            </a:r>
            <a:r>
              <a:rPr lang="en-US" sz="1900" dirty="0"/>
              <a:t> </a:t>
            </a:r>
            <a:r>
              <a:rPr lang="en-US" sz="1900" dirty="0" err="1"/>
              <a:t>tavallaan</a:t>
            </a:r>
            <a:r>
              <a:rPr lang="en-US" sz="1900" dirty="0"/>
              <a:t> </a:t>
            </a:r>
            <a:r>
              <a:rPr lang="en-US" sz="1900" dirty="0" err="1"/>
              <a:t>erilainen</a:t>
            </a:r>
            <a:r>
              <a:rPr lang="en-US" sz="1900" dirty="0"/>
              <a:t> ja </a:t>
            </a:r>
            <a:r>
              <a:rPr lang="en-US" sz="1900" dirty="0" err="1"/>
              <a:t>ainutlaatuinen</a:t>
            </a:r>
            <a:r>
              <a:rPr lang="en-US" sz="1900" dirty="0"/>
              <a:t>, </a:t>
            </a:r>
            <a:r>
              <a:rPr lang="en-US" sz="1900" dirty="0" err="1"/>
              <a:t>oma</a:t>
            </a:r>
            <a:r>
              <a:rPr lang="en-US" sz="1900" dirty="0"/>
              <a:t> </a:t>
            </a:r>
            <a:r>
              <a:rPr lang="en-US" sz="1900" dirty="0" err="1"/>
              <a:t>itsensä</a:t>
            </a:r>
            <a:r>
              <a:rPr lang="en-US" sz="1900" dirty="0"/>
              <a:t>.</a:t>
            </a:r>
          </a:p>
          <a:p>
            <a:pPr>
              <a:lnSpc>
                <a:spcPct val="90000"/>
              </a:lnSpc>
            </a:pP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9951980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21FBE127-D2A6-4FA3-A6B9-B8FD1DE4BE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98B9ACA6-253D-6C45-3E07-B28C4B234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7988" y="533400"/>
            <a:ext cx="4496228" cy="1690687"/>
          </a:xfrm>
        </p:spPr>
        <p:txBody>
          <a:bodyPr>
            <a:normAutofit/>
          </a:bodyPr>
          <a:lstStyle/>
          <a:p>
            <a:r>
              <a:rPr lang="fi-FI" sz="3700"/>
              <a:t>Solmuvärjätyt T-paidat</a:t>
            </a: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DDD9C044-4B08-47CC-852C-B22B09675A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4948518" cy="132453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5033687E-2F83-4E90-B11A-4B998C1540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818708" cy="642738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0">
            <a:extLst>
              <a:ext uri="{FF2B5EF4-FFF2-40B4-BE49-F238E27FC236}">
                <a16:creationId xmlns:a16="http://schemas.microsoft.com/office/drawing/2014/main" id="{D292DBC3-1A72-41ED-8432-D0D64FD631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-1" y="2743200"/>
            <a:ext cx="4477872" cy="4114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Sisällön paikkamerkki 4" descr="Kuva, joka sisältää kohteen seinä, sisä-, vaate, sisustussuunnittelu&#10;&#10;Kuvaus luotu automaattisesti">
            <a:extLst>
              <a:ext uri="{FF2B5EF4-FFF2-40B4-BE49-F238E27FC236}">
                <a16:creationId xmlns:a16="http://schemas.microsoft.com/office/drawing/2014/main" id="{CB03CEDC-3794-1F2D-C563-873E3F82C2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343024"/>
            <a:ext cx="5562600" cy="4171950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3F677AFD-5FFC-8B4D-1785-D43262AA9C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81789" y="2290762"/>
            <a:ext cx="4572428" cy="4033837"/>
          </a:xfrm>
        </p:spPr>
        <p:txBody>
          <a:bodyPr anchor="t">
            <a:normAutofit fontScale="92500" lnSpcReduction="10000"/>
          </a:bodyPr>
          <a:lstStyle/>
          <a:p>
            <a:r>
              <a:rPr lang="en-US" dirty="0" err="1"/>
              <a:t>Jokainen</a:t>
            </a:r>
            <a:r>
              <a:rPr lang="en-US" dirty="0"/>
              <a:t> </a:t>
            </a:r>
            <a:r>
              <a:rPr lang="en-US" dirty="0" err="1"/>
              <a:t>nuori</a:t>
            </a:r>
            <a:r>
              <a:rPr lang="en-US" dirty="0"/>
              <a:t> </a:t>
            </a:r>
            <a:r>
              <a:rPr lang="en-US" dirty="0" err="1"/>
              <a:t>värjää</a:t>
            </a:r>
            <a:r>
              <a:rPr lang="en-US" dirty="0"/>
              <a:t> </a:t>
            </a:r>
            <a:r>
              <a:rPr lang="en-US" dirty="0" err="1"/>
              <a:t>oman</a:t>
            </a:r>
            <a:r>
              <a:rPr lang="en-US" dirty="0"/>
              <a:t> t-</a:t>
            </a:r>
            <a:r>
              <a:rPr lang="en-US" dirty="0" err="1"/>
              <a:t>paidan</a:t>
            </a:r>
            <a:r>
              <a:rPr lang="en-US" dirty="0"/>
              <a:t>, </a:t>
            </a:r>
            <a:r>
              <a:rPr lang="en-US" dirty="0" err="1"/>
              <a:t>jotka</a:t>
            </a:r>
            <a:r>
              <a:rPr lang="en-US" dirty="0"/>
              <a:t> </a:t>
            </a:r>
            <a:r>
              <a:rPr lang="en-US" dirty="0" err="1"/>
              <a:t>sitten</a:t>
            </a:r>
            <a:r>
              <a:rPr lang="en-US" dirty="0"/>
              <a:t> </a:t>
            </a:r>
            <a:r>
              <a:rPr lang="en-US" dirty="0" err="1"/>
              <a:t>ripustetaan</a:t>
            </a:r>
            <a:r>
              <a:rPr lang="en-US" dirty="0"/>
              <a:t> “</a:t>
            </a:r>
            <a:r>
              <a:rPr lang="en-US" dirty="0" err="1"/>
              <a:t>pyykkinarulle</a:t>
            </a:r>
            <a:r>
              <a:rPr lang="en-US" dirty="0"/>
              <a:t>” </a:t>
            </a:r>
            <a:r>
              <a:rPr lang="en-US" dirty="0" err="1"/>
              <a:t>sovittuun</a:t>
            </a:r>
            <a:r>
              <a:rPr lang="en-US" dirty="0"/>
              <a:t> </a:t>
            </a:r>
            <a:r>
              <a:rPr lang="en-US" dirty="0" err="1"/>
              <a:t>paikkaan</a:t>
            </a:r>
            <a:r>
              <a:rPr lang="en-US" dirty="0"/>
              <a:t>. </a:t>
            </a:r>
          </a:p>
          <a:p>
            <a:r>
              <a:rPr lang="en-US" dirty="0" err="1"/>
              <a:t>Tarvikkeet</a:t>
            </a:r>
            <a:r>
              <a:rPr lang="en-US" dirty="0"/>
              <a:t> </a:t>
            </a:r>
            <a:r>
              <a:rPr lang="en-US" dirty="0" err="1"/>
              <a:t>tähän</a:t>
            </a:r>
            <a:r>
              <a:rPr lang="en-US" dirty="0"/>
              <a:t> </a:t>
            </a:r>
            <a:r>
              <a:rPr lang="en-US" dirty="0" err="1"/>
              <a:t>teokseen</a:t>
            </a:r>
            <a:r>
              <a:rPr lang="en-US" dirty="0"/>
              <a:t>:</a:t>
            </a:r>
          </a:p>
          <a:p>
            <a:r>
              <a:rPr lang="en-US" dirty="0" err="1"/>
              <a:t>Osallistujien</a:t>
            </a:r>
            <a:r>
              <a:rPr lang="en-US" dirty="0"/>
              <a:t> </a:t>
            </a:r>
            <a:r>
              <a:rPr lang="en-US" dirty="0" err="1"/>
              <a:t>määrä</a:t>
            </a:r>
            <a:r>
              <a:rPr lang="en-US" dirty="0"/>
              <a:t> </a:t>
            </a:r>
            <a:r>
              <a:rPr lang="en-US" dirty="0" err="1"/>
              <a:t>valkoisia</a:t>
            </a:r>
            <a:r>
              <a:rPr lang="en-US" dirty="0"/>
              <a:t> t-</a:t>
            </a:r>
            <a:r>
              <a:rPr lang="en-US" dirty="0" err="1"/>
              <a:t>paitoja</a:t>
            </a:r>
            <a:r>
              <a:rPr lang="en-US" dirty="0"/>
              <a:t>, </a:t>
            </a:r>
            <a:r>
              <a:rPr lang="en-US" dirty="0" err="1"/>
              <a:t>vähintään</a:t>
            </a:r>
            <a:r>
              <a:rPr lang="en-US" dirty="0"/>
              <a:t> 50 c-</a:t>
            </a:r>
            <a:r>
              <a:rPr lang="en-US" dirty="0" err="1"/>
              <a:t>asteista</a:t>
            </a:r>
            <a:r>
              <a:rPr lang="en-US" dirty="0"/>
              <a:t> </a:t>
            </a:r>
            <a:r>
              <a:rPr lang="en-US" dirty="0" err="1"/>
              <a:t>vettä</a:t>
            </a:r>
            <a:r>
              <a:rPr lang="en-US" dirty="0"/>
              <a:t>, Deka batik &amp; textile dyes-</a:t>
            </a:r>
            <a:r>
              <a:rPr lang="en-US" dirty="0" err="1"/>
              <a:t>värejä</a:t>
            </a:r>
            <a:r>
              <a:rPr lang="en-US" dirty="0"/>
              <a:t> </a:t>
            </a:r>
            <a:r>
              <a:rPr lang="en-US" dirty="0" err="1"/>
              <a:t>halutuin</a:t>
            </a:r>
            <a:r>
              <a:rPr lang="en-US" dirty="0"/>
              <a:t> </a:t>
            </a:r>
            <a:r>
              <a:rPr lang="en-US" dirty="0" err="1"/>
              <a:t>värein</a:t>
            </a:r>
            <a:r>
              <a:rPr lang="en-US" dirty="0"/>
              <a:t>, </a:t>
            </a:r>
            <a:r>
              <a:rPr lang="en-US" dirty="0" err="1"/>
              <a:t>karkeaa</a:t>
            </a:r>
            <a:r>
              <a:rPr lang="en-US" dirty="0"/>
              <a:t> </a:t>
            </a:r>
            <a:r>
              <a:rPr lang="en-US" dirty="0" err="1"/>
              <a:t>merisuolaa</a:t>
            </a:r>
            <a:r>
              <a:rPr lang="en-US" dirty="0"/>
              <a:t> </a:t>
            </a:r>
            <a:r>
              <a:rPr lang="en-US" dirty="0" err="1"/>
              <a:t>värin</a:t>
            </a:r>
            <a:r>
              <a:rPr lang="en-US" dirty="0"/>
              <a:t> </a:t>
            </a:r>
            <a:r>
              <a:rPr lang="en-US" dirty="0" err="1"/>
              <a:t>kiinnitykseen</a:t>
            </a:r>
            <a:r>
              <a:rPr lang="en-US" dirty="0"/>
              <a:t> </a:t>
            </a:r>
            <a:r>
              <a:rPr lang="en-US" dirty="0" err="1"/>
              <a:t>sekä</a:t>
            </a:r>
            <a:r>
              <a:rPr lang="en-US" dirty="0"/>
              <a:t> </a:t>
            </a:r>
            <a:r>
              <a:rPr lang="en-US" dirty="0" err="1"/>
              <a:t>puuvillalankaa</a:t>
            </a:r>
            <a:r>
              <a:rPr lang="en-US" dirty="0"/>
              <a:t> ja </a:t>
            </a:r>
            <a:r>
              <a:rPr lang="en-US" dirty="0" err="1"/>
              <a:t>kuminauhoja</a:t>
            </a:r>
            <a:endParaRPr lang="en-US" dirty="0"/>
          </a:p>
          <a:p>
            <a:r>
              <a:rPr lang="en-US" dirty="0" err="1"/>
              <a:t>Puuvillalangalla</a:t>
            </a:r>
            <a:r>
              <a:rPr lang="en-US" dirty="0"/>
              <a:t> ja </a:t>
            </a:r>
            <a:r>
              <a:rPr lang="en-US" dirty="0" err="1"/>
              <a:t>kuminauhalla</a:t>
            </a:r>
            <a:r>
              <a:rPr lang="en-US" dirty="0"/>
              <a:t> </a:t>
            </a:r>
            <a:r>
              <a:rPr lang="en-US" dirty="0" err="1"/>
              <a:t>saadaan</a:t>
            </a:r>
            <a:r>
              <a:rPr lang="en-US" dirty="0"/>
              <a:t> </a:t>
            </a:r>
            <a:r>
              <a:rPr lang="en-US" dirty="0" err="1"/>
              <a:t>aikaan</a:t>
            </a:r>
            <a:r>
              <a:rPr lang="en-US" dirty="0"/>
              <a:t> </a:t>
            </a:r>
            <a:r>
              <a:rPr lang="en-US" dirty="0" err="1"/>
              <a:t>batiikki-kuviot</a:t>
            </a:r>
            <a:endParaRPr lang="en-US" dirty="0"/>
          </a:p>
          <a:p>
            <a:endParaRPr lang="en-US" dirty="0"/>
          </a:p>
        </p:txBody>
      </p:sp>
      <p:cxnSp>
        <p:nvCxnSpPr>
          <p:cNvPr id="56" name="Straight Connector 52">
            <a:extLst>
              <a:ext uri="{FF2B5EF4-FFF2-40B4-BE49-F238E27FC236}">
                <a16:creationId xmlns:a16="http://schemas.microsoft.com/office/drawing/2014/main" id="{99309E4A-5F81-4CAB-B5DB-AB4EB90C71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1602477" y="2548218"/>
            <a:ext cx="589522" cy="4309782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51037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0">
            <a:extLst>
              <a:ext uri="{FF2B5EF4-FFF2-40B4-BE49-F238E27FC236}">
                <a16:creationId xmlns:a16="http://schemas.microsoft.com/office/drawing/2014/main" id="{22171661-0838-4942-A149-8C1B78926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3">
            <a:extLst>
              <a:ext uri="{FF2B5EF4-FFF2-40B4-BE49-F238E27FC236}">
                <a16:creationId xmlns:a16="http://schemas.microsoft.com/office/drawing/2014/main" id="{5C569A89-4BBD-4E62-9A37-D553FBF9F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91895" y="-11953"/>
            <a:ext cx="8600105" cy="6869953"/>
          </a:xfrm>
          <a:custGeom>
            <a:avLst/>
            <a:gdLst>
              <a:gd name="connsiteX0" fmla="*/ 0 w 5803153"/>
              <a:gd name="connsiteY0" fmla="*/ 0 h 6857998"/>
              <a:gd name="connsiteX1" fmla="*/ 5803153 w 5803153"/>
              <a:gd name="connsiteY1" fmla="*/ 0 h 6857998"/>
              <a:gd name="connsiteX2" fmla="*/ 5803153 w 5803153"/>
              <a:gd name="connsiteY2" fmla="*/ 6857998 h 6857998"/>
              <a:gd name="connsiteX3" fmla="*/ 0 w 5803153"/>
              <a:gd name="connsiteY3" fmla="*/ 6857998 h 6857998"/>
              <a:gd name="connsiteX4" fmla="*/ 0 w 5803153"/>
              <a:gd name="connsiteY4" fmla="*/ 0 h 6857998"/>
              <a:gd name="connsiteX0" fmla="*/ 1016000 w 5803153"/>
              <a:gd name="connsiteY0" fmla="*/ 0 h 6857998"/>
              <a:gd name="connsiteX1" fmla="*/ 5803153 w 5803153"/>
              <a:gd name="connsiteY1" fmla="*/ 0 h 6857998"/>
              <a:gd name="connsiteX2" fmla="*/ 5803153 w 5803153"/>
              <a:gd name="connsiteY2" fmla="*/ 6857998 h 6857998"/>
              <a:gd name="connsiteX3" fmla="*/ 0 w 5803153"/>
              <a:gd name="connsiteY3" fmla="*/ 6857998 h 6857998"/>
              <a:gd name="connsiteX4" fmla="*/ 1016000 w 5803153"/>
              <a:gd name="connsiteY4" fmla="*/ 0 h 6857998"/>
              <a:gd name="connsiteX0" fmla="*/ 1338729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1338729 w 6125882"/>
              <a:gd name="connsiteY4" fmla="*/ 0 h 6857998"/>
              <a:gd name="connsiteX0" fmla="*/ 1697317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1697317 w 6125882"/>
              <a:gd name="connsiteY4" fmla="*/ 0 h 6857998"/>
              <a:gd name="connsiteX0" fmla="*/ 2702091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2702091 w 6125882"/>
              <a:gd name="connsiteY4" fmla="*/ 0 h 6857998"/>
              <a:gd name="connsiteX0" fmla="*/ 1215089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1215089 w 6125882"/>
              <a:gd name="connsiteY4" fmla="*/ 0 h 6857998"/>
              <a:gd name="connsiteX0" fmla="*/ 1222204 w 6132997"/>
              <a:gd name="connsiteY0" fmla="*/ 0 h 6881904"/>
              <a:gd name="connsiteX1" fmla="*/ 6132997 w 6132997"/>
              <a:gd name="connsiteY1" fmla="*/ 0 h 6881904"/>
              <a:gd name="connsiteX2" fmla="*/ 6132997 w 6132997"/>
              <a:gd name="connsiteY2" fmla="*/ 6857998 h 6881904"/>
              <a:gd name="connsiteX3" fmla="*/ 0 w 6132997"/>
              <a:gd name="connsiteY3" fmla="*/ 6881904 h 6881904"/>
              <a:gd name="connsiteX4" fmla="*/ 1222204 w 6132997"/>
              <a:gd name="connsiteY4" fmla="*/ 0 h 6881904"/>
              <a:gd name="connsiteX0" fmla="*/ 1348644 w 6132997"/>
              <a:gd name="connsiteY0" fmla="*/ 0 h 6893857"/>
              <a:gd name="connsiteX1" fmla="*/ 6132997 w 6132997"/>
              <a:gd name="connsiteY1" fmla="*/ 11953 h 6893857"/>
              <a:gd name="connsiteX2" fmla="*/ 6132997 w 6132997"/>
              <a:gd name="connsiteY2" fmla="*/ 6869951 h 6893857"/>
              <a:gd name="connsiteX3" fmla="*/ 0 w 6132997"/>
              <a:gd name="connsiteY3" fmla="*/ 6893857 h 6893857"/>
              <a:gd name="connsiteX4" fmla="*/ 1348644 w 6132997"/>
              <a:gd name="connsiteY4" fmla="*/ 0 h 6893857"/>
              <a:gd name="connsiteX0" fmla="*/ 1457021 w 6132997"/>
              <a:gd name="connsiteY0" fmla="*/ 0 h 6893857"/>
              <a:gd name="connsiteX1" fmla="*/ 6132997 w 6132997"/>
              <a:gd name="connsiteY1" fmla="*/ 11953 h 6893857"/>
              <a:gd name="connsiteX2" fmla="*/ 6132997 w 6132997"/>
              <a:gd name="connsiteY2" fmla="*/ 6869951 h 6893857"/>
              <a:gd name="connsiteX3" fmla="*/ 0 w 6132997"/>
              <a:gd name="connsiteY3" fmla="*/ 6893857 h 6893857"/>
              <a:gd name="connsiteX4" fmla="*/ 1457021 w 6132997"/>
              <a:gd name="connsiteY4" fmla="*/ 0 h 6893857"/>
              <a:gd name="connsiteX0" fmla="*/ 1754909 w 6430885"/>
              <a:gd name="connsiteY0" fmla="*/ 0 h 6869951"/>
              <a:gd name="connsiteX1" fmla="*/ 6430885 w 6430885"/>
              <a:gd name="connsiteY1" fmla="*/ 11953 h 6869951"/>
              <a:gd name="connsiteX2" fmla="*/ 6430885 w 6430885"/>
              <a:gd name="connsiteY2" fmla="*/ 6869951 h 6869951"/>
              <a:gd name="connsiteX3" fmla="*/ 0 w 6430885"/>
              <a:gd name="connsiteY3" fmla="*/ 6869951 h 6869951"/>
              <a:gd name="connsiteX4" fmla="*/ 1754909 w 6430885"/>
              <a:gd name="connsiteY4" fmla="*/ 0 h 6869951"/>
              <a:gd name="connsiteX0" fmla="*/ 985167 w 6430885"/>
              <a:gd name="connsiteY0" fmla="*/ 0 h 6869951"/>
              <a:gd name="connsiteX1" fmla="*/ 6430885 w 6430885"/>
              <a:gd name="connsiteY1" fmla="*/ 11953 h 6869951"/>
              <a:gd name="connsiteX2" fmla="*/ 6430885 w 6430885"/>
              <a:gd name="connsiteY2" fmla="*/ 6869951 h 6869951"/>
              <a:gd name="connsiteX3" fmla="*/ 0 w 6430885"/>
              <a:gd name="connsiteY3" fmla="*/ 6869951 h 6869951"/>
              <a:gd name="connsiteX4" fmla="*/ 985167 w 6430885"/>
              <a:gd name="connsiteY4" fmla="*/ 0 h 6869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30885" h="6869951">
                <a:moveTo>
                  <a:pt x="985167" y="0"/>
                </a:moveTo>
                <a:lnTo>
                  <a:pt x="6430885" y="11953"/>
                </a:lnTo>
                <a:lnTo>
                  <a:pt x="6430885" y="6869951"/>
                </a:lnTo>
                <a:lnTo>
                  <a:pt x="0" y="6869951"/>
                </a:lnTo>
                <a:lnTo>
                  <a:pt x="985167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5F47546-E951-918F-DBEF-65893F3AE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542926"/>
            <a:ext cx="5551668" cy="1671638"/>
          </a:xfrm>
        </p:spPr>
        <p:txBody>
          <a:bodyPr>
            <a:normAutofit/>
          </a:bodyPr>
          <a:lstStyle/>
          <a:p>
            <a:r>
              <a:rPr lang="fi-FI"/>
              <a:t>Solmuvärjäys - yksilöllisyys</a:t>
            </a:r>
            <a:endParaRPr lang="fi-FI" dirty="0"/>
          </a:p>
        </p:txBody>
      </p:sp>
      <p:cxnSp>
        <p:nvCxnSpPr>
          <p:cNvPr id="29" name="Straight Connector 24">
            <a:extLst>
              <a:ext uri="{FF2B5EF4-FFF2-40B4-BE49-F238E27FC236}">
                <a16:creationId xmlns:a16="http://schemas.microsoft.com/office/drawing/2014/main" id="{BB04A404-AF1E-4EC9-AF7D-46C68BFCEB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2890239" y="1"/>
            <a:ext cx="2499667" cy="6857999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Sisällön paikkamerkki 4" descr="Kuva, joka sisältää kohteen vaate, henkilö, lattia, Ihmisen kasvot&#10;&#10;Kuvaus luotu automaattisesti">
            <a:extLst>
              <a:ext uri="{FF2B5EF4-FFF2-40B4-BE49-F238E27FC236}">
                <a16:creationId xmlns:a16="http://schemas.microsoft.com/office/drawing/2014/main" id="{3BA72CA8-1FE4-D80E-59D5-0E169F1EB2B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408" b="3387"/>
          <a:stretch/>
        </p:blipFill>
        <p:spPr>
          <a:xfrm rot="5400000">
            <a:off x="121444" y="1643754"/>
            <a:ext cx="5791200" cy="3570492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04B160B-AC70-7EFA-04ED-F27EFF7297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2226516"/>
            <a:ext cx="5310188" cy="4098083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900" dirty="0" err="1"/>
              <a:t>Jokainen</a:t>
            </a:r>
            <a:r>
              <a:rPr lang="en-US" sz="1900" dirty="0"/>
              <a:t> </a:t>
            </a:r>
            <a:r>
              <a:rPr lang="en-US" sz="1900" dirty="0" err="1"/>
              <a:t>tuo</a:t>
            </a:r>
            <a:r>
              <a:rPr lang="en-US" sz="1900" dirty="0"/>
              <a:t> </a:t>
            </a:r>
            <a:r>
              <a:rPr lang="en-US" sz="1900" dirty="0" err="1"/>
              <a:t>yhteisöön</a:t>
            </a:r>
            <a:r>
              <a:rPr lang="en-US" sz="1900" dirty="0"/>
              <a:t> </a:t>
            </a:r>
            <a:r>
              <a:rPr lang="en-US" sz="1900" dirty="0" err="1"/>
              <a:t>oman</a:t>
            </a:r>
            <a:r>
              <a:rPr lang="en-US" sz="1900" dirty="0"/>
              <a:t> </a:t>
            </a:r>
            <a:r>
              <a:rPr lang="en-US" sz="1900" dirty="0" err="1"/>
              <a:t>tarinansa</a:t>
            </a:r>
            <a:r>
              <a:rPr lang="en-US" sz="1900" dirty="0"/>
              <a:t> ja </a:t>
            </a:r>
            <a:r>
              <a:rPr lang="en-US" sz="1900" dirty="0" err="1"/>
              <a:t>siksi</a:t>
            </a:r>
            <a:r>
              <a:rPr lang="en-US" sz="1900" dirty="0"/>
              <a:t> </a:t>
            </a:r>
            <a:r>
              <a:rPr lang="en-US" sz="1900" dirty="0" err="1"/>
              <a:t>sen</a:t>
            </a:r>
            <a:r>
              <a:rPr lang="en-US" sz="1900" dirty="0"/>
              <a:t> </a:t>
            </a:r>
            <a:r>
              <a:rPr lang="en-US" sz="1900" dirty="0" err="1"/>
              <a:t>äärelle</a:t>
            </a:r>
            <a:r>
              <a:rPr lang="en-US" sz="1900" dirty="0"/>
              <a:t> on </a:t>
            </a:r>
            <a:r>
              <a:rPr lang="en-US" sz="1900" dirty="0" err="1"/>
              <a:t>hyvä</a:t>
            </a:r>
            <a:r>
              <a:rPr lang="en-US" sz="1900" dirty="0"/>
              <a:t> </a:t>
            </a:r>
            <a:r>
              <a:rPr lang="en-US" sz="1900" dirty="0" err="1"/>
              <a:t>pysähtyä</a:t>
            </a:r>
            <a:r>
              <a:rPr lang="en-US" sz="1900" dirty="0"/>
              <a:t> </a:t>
            </a:r>
            <a:r>
              <a:rPr lang="en-US" sz="1900" dirty="0" err="1"/>
              <a:t>juuri</a:t>
            </a:r>
            <a:r>
              <a:rPr lang="en-US" sz="1900" dirty="0"/>
              <a:t> </a:t>
            </a:r>
            <a:r>
              <a:rPr lang="en-US" sz="1900" dirty="0" err="1"/>
              <a:t>batiikki</a:t>
            </a:r>
            <a:r>
              <a:rPr lang="en-US" sz="1900" dirty="0"/>
              <a:t> </a:t>
            </a:r>
            <a:r>
              <a:rPr lang="en-US" sz="1900" dirty="0" err="1"/>
              <a:t>tekniikan</a:t>
            </a:r>
            <a:r>
              <a:rPr lang="en-US" sz="1900" dirty="0"/>
              <a:t> </a:t>
            </a:r>
            <a:r>
              <a:rPr lang="en-US" sz="1900" dirty="0" err="1"/>
              <a:t>kautta</a:t>
            </a:r>
            <a:r>
              <a:rPr lang="en-US" sz="1900" dirty="0"/>
              <a:t>, </a:t>
            </a:r>
            <a:r>
              <a:rPr lang="en-US" sz="1900" dirty="0" err="1"/>
              <a:t>koska</a:t>
            </a:r>
            <a:r>
              <a:rPr lang="en-US" sz="1900" dirty="0"/>
              <a:t> </a:t>
            </a:r>
            <a:r>
              <a:rPr lang="en-US" sz="1900" dirty="0" err="1"/>
              <a:t>sillä</a:t>
            </a:r>
            <a:r>
              <a:rPr lang="en-US" sz="1900" dirty="0"/>
              <a:t> </a:t>
            </a:r>
            <a:r>
              <a:rPr lang="en-US" sz="1900" dirty="0" err="1"/>
              <a:t>tulee</a:t>
            </a:r>
            <a:r>
              <a:rPr lang="en-US" sz="1900" dirty="0"/>
              <a:t> </a:t>
            </a:r>
            <a:r>
              <a:rPr lang="en-US" sz="1900" dirty="0" err="1"/>
              <a:t>aina</a:t>
            </a:r>
            <a:r>
              <a:rPr lang="en-US" sz="1900" dirty="0"/>
              <a:t> </a:t>
            </a:r>
            <a:r>
              <a:rPr lang="en-US" sz="1900" dirty="0" err="1"/>
              <a:t>onnistunut</a:t>
            </a:r>
            <a:r>
              <a:rPr lang="en-US" sz="1900" dirty="0"/>
              <a:t> </a:t>
            </a:r>
            <a:r>
              <a:rPr lang="en-US" sz="1900" dirty="0" err="1"/>
              <a:t>lopputulos</a:t>
            </a:r>
            <a:r>
              <a:rPr lang="en-US" sz="1900" dirty="0"/>
              <a:t>.</a:t>
            </a:r>
          </a:p>
          <a:p>
            <a:pPr>
              <a:lnSpc>
                <a:spcPct val="90000"/>
              </a:lnSpc>
            </a:pPr>
            <a:r>
              <a:rPr lang="en-US" sz="1900" dirty="0" err="1"/>
              <a:t>Sijaishuollossa</a:t>
            </a:r>
            <a:r>
              <a:rPr lang="en-US" sz="1900" dirty="0"/>
              <a:t> on </a:t>
            </a:r>
            <a:r>
              <a:rPr lang="en-US" sz="1900" dirty="0" err="1"/>
              <a:t>paljon</a:t>
            </a:r>
            <a:r>
              <a:rPr lang="en-US" sz="1900" dirty="0"/>
              <a:t> </a:t>
            </a:r>
            <a:r>
              <a:rPr lang="en-US" sz="1900" dirty="0" err="1"/>
              <a:t>vaille</a:t>
            </a:r>
            <a:r>
              <a:rPr lang="en-US" sz="1900" dirty="0"/>
              <a:t> </a:t>
            </a:r>
            <a:r>
              <a:rPr lang="en-US" sz="1900" dirty="0" err="1"/>
              <a:t>jäämistä</a:t>
            </a:r>
            <a:r>
              <a:rPr lang="en-US" sz="1900" dirty="0"/>
              <a:t> ja </a:t>
            </a:r>
            <a:r>
              <a:rPr lang="en-US" sz="1900" dirty="0" err="1"/>
              <a:t>ulkopuolisuuden</a:t>
            </a:r>
            <a:r>
              <a:rPr lang="en-US" sz="1900" dirty="0"/>
              <a:t> ja </a:t>
            </a:r>
            <a:r>
              <a:rPr lang="en-US" sz="1900" dirty="0" err="1"/>
              <a:t>osattomuuden</a:t>
            </a:r>
            <a:r>
              <a:rPr lang="en-US" sz="1900" dirty="0"/>
              <a:t> </a:t>
            </a:r>
            <a:r>
              <a:rPr lang="en-US" sz="1900" dirty="0" err="1"/>
              <a:t>kokemusta</a:t>
            </a:r>
            <a:r>
              <a:rPr lang="en-US" sz="1900" dirty="0"/>
              <a:t>. </a:t>
            </a:r>
            <a:r>
              <a:rPr lang="en-US" sz="1900" dirty="0" err="1"/>
              <a:t>Siksi</a:t>
            </a:r>
            <a:r>
              <a:rPr lang="en-US" sz="1900" dirty="0"/>
              <a:t> on </a:t>
            </a:r>
            <a:r>
              <a:rPr lang="en-US" sz="1900" dirty="0" err="1"/>
              <a:t>pohtia</a:t>
            </a:r>
            <a:r>
              <a:rPr lang="en-US" sz="1900" dirty="0"/>
              <a:t> </a:t>
            </a:r>
            <a:r>
              <a:rPr lang="en-US" sz="1900" dirty="0" err="1"/>
              <a:t>myös</a:t>
            </a:r>
            <a:r>
              <a:rPr lang="en-US" sz="1900" dirty="0"/>
              <a:t> </a:t>
            </a:r>
            <a:r>
              <a:rPr lang="en-US" sz="1900" dirty="0" err="1"/>
              <a:t>yksilöä</a:t>
            </a:r>
            <a:r>
              <a:rPr lang="en-US" sz="1900" dirty="0"/>
              <a:t> </a:t>
            </a:r>
            <a:r>
              <a:rPr lang="en-US" sz="1900" dirty="0" err="1"/>
              <a:t>yhteisössä</a:t>
            </a:r>
            <a:r>
              <a:rPr lang="en-US" sz="1900" dirty="0"/>
              <a:t> ja </a:t>
            </a:r>
            <a:r>
              <a:rPr lang="en-US" sz="1900" dirty="0" err="1"/>
              <a:t>sitä</a:t>
            </a:r>
            <a:r>
              <a:rPr lang="en-US" sz="1900" dirty="0"/>
              <a:t>, </a:t>
            </a:r>
            <a:r>
              <a:rPr lang="en-US" sz="1900" dirty="0" err="1"/>
              <a:t>miten</a:t>
            </a:r>
            <a:r>
              <a:rPr lang="en-US" sz="1900" dirty="0"/>
              <a:t> </a:t>
            </a:r>
            <a:r>
              <a:rPr lang="en-US" sz="1900" dirty="0" err="1"/>
              <a:t>kaikilla</a:t>
            </a:r>
            <a:r>
              <a:rPr lang="en-US" sz="1900" dirty="0"/>
              <a:t> </a:t>
            </a:r>
            <a:r>
              <a:rPr lang="en-US" sz="1900" dirty="0" err="1"/>
              <a:t>tulisi</a:t>
            </a:r>
            <a:r>
              <a:rPr lang="en-US" sz="1900" dirty="0"/>
              <a:t> olla </a:t>
            </a:r>
            <a:r>
              <a:rPr lang="en-US" sz="1900" dirty="0" err="1"/>
              <a:t>hyväksytyksi</a:t>
            </a:r>
            <a:r>
              <a:rPr lang="en-US" sz="1900" dirty="0"/>
              <a:t> </a:t>
            </a:r>
            <a:r>
              <a:rPr lang="en-US" sz="1900" dirty="0" err="1"/>
              <a:t>tulemisen</a:t>
            </a:r>
            <a:r>
              <a:rPr lang="en-US" sz="1900" dirty="0"/>
              <a:t> </a:t>
            </a:r>
            <a:r>
              <a:rPr lang="en-US" sz="1900" dirty="0" err="1"/>
              <a:t>tunne</a:t>
            </a:r>
            <a:r>
              <a:rPr lang="en-US" sz="1900" dirty="0"/>
              <a:t> ja –</a:t>
            </a:r>
            <a:r>
              <a:rPr lang="en-US" sz="1900" dirty="0" err="1"/>
              <a:t>kokemus</a:t>
            </a:r>
            <a:r>
              <a:rPr lang="en-US" sz="1900" dirty="0"/>
              <a:t>. </a:t>
            </a:r>
          </a:p>
          <a:p>
            <a:pPr>
              <a:lnSpc>
                <a:spcPct val="90000"/>
              </a:lnSpc>
            </a:pPr>
            <a:r>
              <a:rPr lang="en-US" sz="1900" dirty="0" err="1"/>
              <a:t>Terve</a:t>
            </a:r>
            <a:r>
              <a:rPr lang="en-US" sz="1900" dirty="0"/>
              <a:t> </a:t>
            </a:r>
            <a:r>
              <a:rPr lang="en-US" sz="1900" dirty="0" err="1"/>
              <a:t>itsetunto</a:t>
            </a:r>
            <a:r>
              <a:rPr lang="en-US" sz="1900" dirty="0"/>
              <a:t> on </a:t>
            </a:r>
            <a:r>
              <a:rPr lang="en-US" sz="1900" dirty="0" err="1"/>
              <a:t>toimintamme</a:t>
            </a:r>
            <a:r>
              <a:rPr lang="en-US" sz="1900" dirty="0"/>
              <a:t> </a:t>
            </a:r>
            <a:r>
              <a:rPr lang="en-US" sz="1900" dirty="0" err="1"/>
              <a:t>keskeinen</a:t>
            </a:r>
            <a:r>
              <a:rPr lang="en-US" sz="1900" dirty="0"/>
              <a:t> </a:t>
            </a:r>
            <a:r>
              <a:rPr lang="en-US" sz="1900" dirty="0" err="1"/>
              <a:t>voima</a:t>
            </a:r>
            <a:r>
              <a:rPr lang="en-US" sz="1900" dirty="0"/>
              <a:t> ja se </a:t>
            </a:r>
            <a:r>
              <a:rPr lang="en-US" sz="1900" dirty="0" err="1"/>
              <a:t>rakentuu</a:t>
            </a:r>
            <a:r>
              <a:rPr lang="en-US" sz="1900" dirty="0"/>
              <a:t> </a:t>
            </a:r>
            <a:r>
              <a:rPr lang="en-US" sz="1900" dirty="0" err="1"/>
              <a:t>itsearvostuksen</a:t>
            </a:r>
            <a:r>
              <a:rPr lang="en-US" sz="1900" dirty="0"/>
              <a:t>, </a:t>
            </a:r>
            <a:r>
              <a:rPr lang="en-US" sz="1900" dirty="0" err="1"/>
              <a:t>itseluottamuksen</a:t>
            </a:r>
            <a:r>
              <a:rPr lang="en-US" sz="1900" dirty="0"/>
              <a:t> ja </a:t>
            </a:r>
            <a:r>
              <a:rPr lang="en-US" sz="1900" dirty="0" err="1"/>
              <a:t>itsetuntemuksen</a:t>
            </a:r>
            <a:r>
              <a:rPr lang="en-US" sz="1900" dirty="0"/>
              <a:t> </a:t>
            </a:r>
            <a:r>
              <a:rPr lang="en-US" sz="1900" dirty="0" err="1"/>
              <a:t>varaan</a:t>
            </a:r>
            <a:r>
              <a:rPr lang="en-US" sz="1900" dirty="0"/>
              <a:t>. </a:t>
            </a:r>
          </a:p>
          <a:p>
            <a:pPr>
              <a:lnSpc>
                <a:spcPct val="90000"/>
              </a:lnSpc>
            </a:pPr>
            <a:r>
              <a:rPr lang="en-US" sz="1900" dirty="0" err="1"/>
              <a:t>Itsetunnon</a:t>
            </a:r>
            <a:r>
              <a:rPr lang="en-US" sz="1900" dirty="0"/>
              <a:t> </a:t>
            </a:r>
            <a:r>
              <a:rPr lang="en-US" sz="1900" dirty="0" err="1"/>
              <a:t>puute</a:t>
            </a:r>
            <a:r>
              <a:rPr lang="en-US" sz="1900" dirty="0"/>
              <a:t> </a:t>
            </a:r>
            <a:r>
              <a:rPr lang="en-US" sz="1900" dirty="0" err="1"/>
              <a:t>vaikuttaa</a:t>
            </a:r>
            <a:r>
              <a:rPr lang="en-US" sz="1900" dirty="0"/>
              <a:t> </a:t>
            </a:r>
            <a:r>
              <a:rPr lang="en-US" sz="1900" dirty="0" err="1"/>
              <a:t>mielenterveyteen</a:t>
            </a:r>
            <a:r>
              <a:rPr lang="en-US" sz="1900" dirty="0"/>
              <a:t>, </a:t>
            </a:r>
            <a:r>
              <a:rPr lang="en-US" sz="1900" dirty="0" err="1"/>
              <a:t>hyvinvointiin</a:t>
            </a:r>
            <a:r>
              <a:rPr lang="en-US" sz="1900" dirty="0"/>
              <a:t> </a:t>
            </a:r>
            <a:r>
              <a:rPr lang="en-US" sz="1900" dirty="0" err="1"/>
              <a:t>sekä</a:t>
            </a:r>
            <a:r>
              <a:rPr lang="en-US" sz="1900" dirty="0"/>
              <a:t> </a:t>
            </a:r>
            <a:r>
              <a:rPr lang="en-US" sz="1900" dirty="0" err="1"/>
              <a:t>vuorovaikutukseen</a:t>
            </a:r>
            <a:r>
              <a:rPr lang="en-US" sz="1900" dirty="0"/>
              <a:t> </a:t>
            </a:r>
            <a:r>
              <a:rPr lang="en-US" sz="1900" dirty="0" err="1"/>
              <a:t>muiden</a:t>
            </a:r>
            <a:r>
              <a:rPr lang="en-US" sz="1900" dirty="0"/>
              <a:t> </a:t>
            </a:r>
            <a:r>
              <a:rPr lang="en-US" sz="1900" dirty="0" err="1"/>
              <a:t>kanssa</a:t>
            </a:r>
            <a:r>
              <a:rPr lang="en-US" sz="1900" dirty="0"/>
              <a:t>. (</a:t>
            </a:r>
            <a:r>
              <a:rPr lang="en-US" sz="1900" dirty="0" err="1"/>
              <a:t>Keltikangas-Järvinen</a:t>
            </a:r>
            <a:r>
              <a:rPr lang="en-US" sz="1900" dirty="0"/>
              <a:t> 1998.)</a:t>
            </a:r>
          </a:p>
        </p:txBody>
      </p:sp>
    </p:spTree>
    <p:extLst>
      <p:ext uri="{BB962C8B-B14F-4D97-AF65-F5344CB8AC3E}">
        <p14:creationId xmlns:p14="http://schemas.microsoft.com/office/powerpoint/2010/main" val="13909105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5B8092E2-D77A-4CE6-BB2D-6269784456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02CD835-4B0F-45D6-9B85-B049A1005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3"/>
            <a:ext cx="12192000" cy="20089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EDE4FFA-AF29-1050-EC4F-C4B82B4549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9553" y="511309"/>
            <a:ext cx="9577116" cy="1221957"/>
          </a:xfrm>
        </p:spPr>
        <p:txBody>
          <a:bodyPr anchor="ctr">
            <a:normAutofit/>
          </a:bodyPr>
          <a:lstStyle/>
          <a:p>
            <a:r>
              <a:rPr lang="fi-FI" dirty="0"/>
              <a:t>kukkaketo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7971A1EC-5980-40B2-973F-0D3D6630DB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B0049A56-C4C2-4C0F-9F4F-D0E34391D9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478117" y="0"/>
            <a:ext cx="340591" cy="2009553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7D02BE56-7EB5-4E62-B6E2-1C49E470A9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0" y="1299548"/>
            <a:ext cx="1769035" cy="69557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BF0282D-A2D3-1969-CE2B-63F69797DD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9553" y="2420471"/>
            <a:ext cx="5479065" cy="3884410"/>
          </a:xfrm>
        </p:spPr>
        <p:txBody>
          <a:bodyPr anchor="ctr">
            <a:normAutofit fontScale="85000" lnSpcReduction="20000"/>
          </a:bodyPr>
          <a:lstStyle/>
          <a:p>
            <a:r>
              <a:rPr lang="en-US" dirty="0" err="1"/>
              <a:t>Kukkaketo-teos</a:t>
            </a:r>
            <a:r>
              <a:rPr lang="en-US" dirty="0"/>
              <a:t> </a:t>
            </a:r>
            <a:r>
              <a:rPr lang="en-US" dirty="0" err="1"/>
              <a:t>koostuu</a:t>
            </a:r>
            <a:r>
              <a:rPr lang="en-US" dirty="0"/>
              <a:t> </a:t>
            </a:r>
            <a:r>
              <a:rPr lang="en-US" dirty="0" err="1"/>
              <a:t>etukäteen</a:t>
            </a:r>
            <a:r>
              <a:rPr lang="en-US" dirty="0"/>
              <a:t> </a:t>
            </a:r>
            <a:r>
              <a:rPr lang="en-US" dirty="0" err="1"/>
              <a:t>kylvetyistä</a:t>
            </a:r>
            <a:r>
              <a:rPr lang="en-US" dirty="0"/>
              <a:t> </a:t>
            </a:r>
            <a:r>
              <a:rPr lang="en-US" dirty="0" err="1"/>
              <a:t>suomalaisista</a:t>
            </a:r>
            <a:r>
              <a:rPr lang="en-US" dirty="0"/>
              <a:t> </a:t>
            </a:r>
            <a:r>
              <a:rPr lang="en-US" dirty="0" err="1"/>
              <a:t>niittykasveista</a:t>
            </a:r>
            <a:r>
              <a:rPr lang="en-US" dirty="0"/>
              <a:t>, </a:t>
            </a:r>
            <a:r>
              <a:rPr lang="en-US" dirty="0" err="1"/>
              <a:t>jotka</a:t>
            </a:r>
            <a:r>
              <a:rPr lang="en-US" dirty="0"/>
              <a:t> </a:t>
            </a:r>
            <a:r>
              <a:rPr lang="en-US" dirty="0" err="1"/>
              <a:t>toimivat</a:t>
            </a:r>
            <a:r>
              <a:rPr lang="en-US" dirty="0"/>
              <a:t> </a:t>
            </a:r>
            <a:r>
              <a:rPr lang="en-US" dirty="0" err="1"/>
              <a:t>hiilinieluina</a:t>
            </a:r>
            <a:r>
              <a:rPr lang="en-US" dirty="0"/>
              <a:t>.</a:t>
            </a:r>
          </a:p>
          <a:p>
            <a:r>
              <a:rPr lang="en-US" dirty="0"/>
              <a:t>Teos </a:t>
            </a:r>
            <a:r>
              <a:rPr lang="en-US" dirty="0" err="1"/>
              <a:t>todentaa</a:t>
            </a:r>
            <a:r>
              <a:rPr lang="en-US" dirty="0"/>
              <a:t> </a:t>
            </a:r>
            <a:r>
              <a:rPr lang="en-US" dirty="0" err="1"/>
              <a:t>suomalaisen</a:t>
            </a:r>
            <a:r>
              <a:rPr lang="en-US" dirty="0"/>
              <a:t> </a:t>
            </a:r>
            <a:r>
              <a:rPr lang="en-US" dirty="0" err="1"/>
              <a:t>luonnon</a:t>
            </a:r>
            <a:r>
              <a:rPr lang="en-US" dirty="0"/>
              <a:t> </a:t>
            </a:r>
            <a:r>
              <a:rPr lang="en-US" dirty="0" err="1"/>
              <a:t>monimuotoisuutta</a:t>
            </a:r>
            <a:r>
              <a:rPr lang="en-US" dirty="0"/>
              <a:t> </a:t>
            </a:r>
            <a:r>
              <a:rPr lang="en-US" dirty="0" err="1"/>
              <a:t>sekä</a:t>
            </a:r>
            <a:r>
              <a:rPr lang="en-US" dirty="0"/>
              <a:t> </a:t>
            </a:r>
            <a:r>
              <a:rPr lang="en-US" dirty="0" err="1"/>
              <a:t>antaa</a:t>
            </a:r>
            <a:r>
              <a:rPr lang="en-US" dirty="0"/>
              <a:t> </a:t>
            </a:r>
            <a:r>
              <a:rPr lang="en-US" dirty="0" err="1"/>
              <a:t>pölyttäjille</a:t>
            </a:r>
            <a:r>
              <a:rPr lang="en-US" dirty="0"/>
              <a:t> </a:t>
            </a:r>
            <a:r>
              <a:rPr lang="en-US" dirty="0" err="1"/>
              <a:t>mahdollisuuden</a:t>
            </a:r>
            <a:r>
              <a:rPr lang="en-US" dirty="0"/>
              <a:t> </a:t>
            </a:r>
            <a:r>
              <a:rPr lang="en-US" dirty="0" err="1"/>
              <a:t>toteuttaa</a:t>
            </a:r>
            <a:r>
              <a:rPr lang="en-US" dirty="0"/>
              <a:t> </a:t>
            </a:r>
            <a:r>
              <a:rPr lang="en-US" dirty="0" err="1"/>
              <a:t>luontaisia</a:t>
            </a:r>
            <a:r>
              <a:rPr lang="en-US" dirty="0"/>
              <a:t> </a:t>
            </a:r>
            <a:r>
              <a:rPr lang="en-US" dirty="0" err="1"/>
              <a:t>tarpeitaan</a:t>
            </a:r>
            <a:r>
              <a:rPr lang="en-US" dirty="0"/>
              <a:t>. </a:t>
            </a:r>
          </a:p>
          <a:p>
            <a:r>
              <a:rPr lang="en-US" dirty="0" err="1"/>
              <a:t>Tämän</a:t>
            </a:r>
            <a:r>
              <a:rPr lang="en-US" dirty="0"/>
              <a:t> </a:t>
            </a:r>
            <a:r>
              <a:rPr lang="en-US" dirty="0" err="1"/>
              <a:t>teoksen</a:t>
            </a:r>
            <a:r>
              <a:rPr lang="en-US" dirty="0"/>
              <a:t> </a:t>
            </a:r>
            <a:r>
              <a:rPr lang="en-US" dirty="0" err="1"/>
              <a:t>toteutukseen</a:t>
            </a:r>
            <a:r>
              <a:rPr lang="en-US" dirty="0"/>
              <a:t> </a:t>
            </a:r>
            <a:r>
              <a:rPr lang="en-US" dirty="0" err="1"/>
              <a:t>tarvitaan</a:t>
            </a:r>
            <a:r>
              <a:rPr lang="en-US" dirty="0"/>
              <a:t>:</a:t>
            </a:r>
          </a:p>
          <a:p>
            <a:r>
              <a:rPr lang="en-US" dirty="0" err="1"/>
              <a:t>Rantaniityn</a:t>
            </a:r>
            <a:r>
              <a:rPr lang="en-US" dirty="0"/>
              <a:t> </a:t>
            </a:r>
            <a:r>
              <a:rPr lang="en-US" dirty="0" err="1"/>
              <a:t>kasvattamiseen</a:t>
            </a:r>
            <a:r>
              <a:rPr lang="en-US" dirty="0"/>
              <a:t> </a:t>
            </a:r>
            <a:r>
              <a:rPr lang="en-US" dirty="0" err="1"/>
              <a:t>sopivien</a:t>
            </a:r>
            <a:r>
              <a:rPr lang="en-US" dirty="0"/>
              <a:t> </a:t>
            </a:r>
            <a:r>
              <a:rPr lang="en-US" dirty="0" err="1"/>
              <a:t>kasvien</a:t>
            </a:r>
            <a:r>
              <a:rPr lang="en-US" dirty="0"/>
              <a:t> </a:t>
            </a:r>
            <a:r>
              <a:rPr lang="en-US" dirty="0" err="1"/>
              <a:t>siemeniä</a:t>
            </a:r>
            <a:r>
              <a:rPr lang="en-US" dirty="0"/>
              <a:t>, </a:t>
            </a:r>
            <a:r>
              <a:rPr lang="en-US" dirty="0" err="1"/>
              <a:t>jotka</a:t>
            </a:r>
            <a:r>
              <a:rPr lang="en-US" dirty="0"/>
              <a:t> </a:t>
            </a:r>
            <a:r>
              <a:rPr lang="en-US" dirty="0" err="1"/>
              <a:t>kylvetään</a:t>
            </a:r>
            <a:r>
              <a:rPr lang="en-US" dirty="0"/>
              <a:t> </a:t>
            </a:r>
            <a:r>
              <a:rPr lang="en-US" dirty="0" err="1"/>
              <a:t>haluttuun</a:t>
            </a:r>
            <a:r>
              <a:rPr lang="en-US" dirty="0"/>
              <a:t> </a:t>
            </a:r>
            <a:r>
              <a:rPr lang="en-US" dirty="0" err="1"/>
              <a:t>paikkaan</a:t>
            </a:r>
            <a:r>
              <a:rPr lang="en-US" dirty="0"/>
              <a:t> jo </a:t>
            </a:r>
            <a:r>
              <a:rPr lang="en-US" dirty="0" err="1"/>
              <a:t>edeltävänä</a:t>
            </a:r>
            <a:r>
              <a:rPr lang="en-US" dirty="0"/>
              <a:t> </a:t>
            </a:r>
            <a:r>
              <a:rPr lang="en-US" dirty="0" err="1"/>
              <a:t>keväänä</a:t>
            </a:r>
            <a:r>
              <a:rPr lang="en-US" dirty="0"/>
              <a:t> ja </a:t>
            </a:r>
            <a:r>
              <a:rPr lang="en-US" dirty="0" err="1"/>
              <a:t>mahdollisesti</a:t>
            </a:r>
            <a:r>
              <a:rPr lang="en-US" dirty="0"/>
              <a:t> </a:t>
            </a:r>
            <a:r>
              <a:rPr lang="en-US" dirty="0" err="1"/>
              <a:t>pitkin</a:t>
            </a:r>
            <a:r>
              <a:rPr lang="en-US" dirty="0"/>
              <a:t> </a:t>
            </a:r>
            <a:r>
              <a:rPr lang="en-US" dirty="0" err="1"/>
              <a:t>kesää</a:t>
            </a:r>
            <a:endParaRPr lang="en-US" dirty="0"/>
          </a:p>
          <a:p>
            <a:r>
              <a:rPr lang="en-US" dirty="0" err="1"/>
              <a:t>Rannalla</a:t>
            </a:r>
            <a:r>
              <a:rPr lang="en-US" dirty="0"/>
              <a:t> </a:t>
            </a:r>
            <a:r>
              <a:rPr lang="en-US" dirty="0" err="1"/>
              <a:t>viihtyviä</a:t>
            </a:r>
            <a:r>
              <a:rPr lang="en-US" dirty="0"/>
              <a:t> </a:t>
            </a:r>
            <a:r>
              <a:rPr lang="en-US" dirty="0" err="1"/>
              <a:t>lajeja</a:t>
            </a:r>
            <a:r>
              <a:rPr lang="en-US" dirty="0"/>
              <a:t> </a:t>
            </a:r>
            <a:r>
              <a:rPr lang="en-US" dirty="0" err="1"/>
              <a:t>ovat</a:t>
            </a:r>
            <a:r>
              <a:rPr lang="en-US" dirty="0"/>
              <a:t> mm. </a:t>
            </a:r>
            <a:r>
              <a:rPr lang="en-US" dirty="0" err="1"/>
              <a:t>kurjenmiekka</a:t>
            </a:r>
            <a:r>
              <a:rPr lang="en-US" dirty="0"/>
              <a:t>, </a:t>
            </a:r>
            <a:r>
              <a:rPr lang="en-US" dirty="0" err="1"/>
              <a:t>luhtakuusio</a:t>
            </a:r>
            <a:r>
              <a:rPr lang="en-US" dirty="0"/>
              <a:t>, </a:t>
            </a:r>
            <a:r>
              <a:rPr lang="en-US" dirty="0" err="1"/>
              <a:t>rantakukka</a:t>
            </a:r>
            <a:r>
              <a:rPr lang="en-US" dirty="0"/>
              <a:t>, </a:t>
            </a:r>
            <a:r>
              <a:rPr lang="en-US" dirty="0" err="1"/>
              <a:t>raate</a:t>
            </a:r>
            <a:r>
              <a:rPr lang="en-US" dirty="0"/>
              <a:t>, </a:t>
            </a:r>
            <a:r>
              <a:rPr lang="en-US" dirty="0" err="1"/>
              <a:t>rentukka</a:t>
            </a:r>
            <a:r>
              <a:rPr lang="en-US" dirty="0"/>
              <a:t>, </a:t>
            </a:r>
            <a:r>
              <a:rPr lang="en-US" dirty="0" err="1"/>
              <a:t>luhtatähtimö</a:t>
            </a:r>
            <a:r>
              <a:rPr lang="en-US" dirty="0"/>
              <a:t> ja </a:t>
            </a:r>
            <a:r>
              <a:rPr lang="en-US" dirty="0" err="1"/>
              <a:t>luhtalitukka</a:t>
            </a:r>
            <a:endParaRPr lang="en-US" dirty="0"/>
          </a:p>
        </p:txBody>
      </p:sp>
      <p:pic>
        <p:nvPicPr>
          <p:cNvPr id="5" name="Sisällön paikkamerkki 4" descr="Kuva, joka sisältää kohteen teksti, kukka, kirja, paperi&#10;&#10;Kuvaus luotu automaattisesti">
            <a:extLst>
              <a:ext uri="{FF2B5EF4-FFF2-40B4-BE49-F238E27FC236}">
                <a16:creationId xmlns:a16="http://schemas.microsoft.com/office/drawing/2014/main" id="{AC3C93B1-DE25-6BBB-C6B8-E482724608A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14" r="24350" b="1"/>
          <a:stretch/>
        </p:blipFill>
        <p:spPr>
          <a:xfrm rot="5400000">
            <a:off x="7277333" y="1943335"/>
            <a:ext cx="4862884" cy="4966447"/>
          </a:xfrm>
          <a:prstGeom prst="rect">
            <a:avLst/>
          </a:prstGeom>
        </p:spPr>
      </p:pic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C4595B06-EDA5-4E45-BED4-7891E7E0CD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331150" y="1171094"/>
            <a:ext cx="4860850" cy="824023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D79C9A5D-F572-476A-99A9-700077150B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8968704" y="0"/>
            <a:ext cx="2147217" cy="1995117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59592DA5-68A4-46A6-90EA-F0304FF8EE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1594353" y="-14436"/>
            <a:ext cx="239059" cy="2009553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98155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22171661-0838-4942-A149-8C1B78926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3">
            <a:extLst>
              <a:ext uri="{FF2B5EF4-FFF2-40B4-BE49-F238E27FC236}">
                <a16:creationId xmlns:a16="http://schemas.microsoft.com/office/drawing/2014/main" id="{5C569A89-4BBD-4E62-9A37-D553FBF9F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91895" y="-11953"/>
            <a:ext cx="8600105" cy="6869953"/>
          </a:xfrm>
          <a:custGeom>
            <a:avLst/>
            <a:gdLst>
              <a:gd name="connsiteX0" fmla="*/ 0 w 5803153"/>
              <a:gd name="connsiteY0" fmla="*/ 0 h 6857998"/>
              <a:gd name="connsiteX1" fmla="*/ 5803153 w 5803153"/>
              <a:gd name="connsiteY1" fmla="*/ 0 h 6857998"/>
              <a:gd name="connsiteX2" fmla="*/ 5803153 w 5803153"/>
              <a:gd name="connsiteY2" fmla="*/ 6857998 h 6857998"/>
              <a:gd name="connsiteX3" fmla="*/ 0 w 5803153"/>
              <a:gd name="connsiteY3" fmla="*/ 6857998 h 6857998"/>
              <a:gd name="connsiteX4" fmla="*/ 0 w 5803153"/>
              <a:gd name="connsiteY4" fmla="*/ 0 h 6857998"/>
              <a:gd name="connsiteX0" fmla="*/ 1016000 w 5803153"/>
              <a:gd name="connsiteY0" fmla="*/ 0 h 6857998"/>
              <a:gd name="connsiteX1" fmla="*/ 5803153 w 5803153"/>
              <a:gd name="connsiteY1" fmla="*/ 0 h 6857998"/>
              <a:gd name="connsiteX2" fmla="*/ 5803153 w 5803153"/>
              <a:gd name="connsiteY2" fmla="*/ 6857998 h 6857998"/>
              <a:gd name="connsiteX3" fmla="*/ 0 w 5803153"/>
              <a:gd name="connsiteY3" fmla="*/ 6857998 h 6857998"/>
              <a:gd name="connsiteX4" fmla="*/ 1016000 w 5803153"/>
              <a:gd name="connsiteY4" fmla="*/ 0 h 6857998"/>
              <a:gd name="connsiteX0" fmla="*/ 1338729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1338729 w 6125882"/>
              <a:gd name="connsiteY4" fmla="*/ 0 h 6857998"/>
              <a:gd name="connsiteX0" fmla="*/ 1697317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1697317 w 6125882"/>
              <a:gd name="connsiteY4" fmla="*/ 0 h 6857998"/>
              <a:gd name="connsiteX0" fmla="*/ 2702091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2702091 w 6125882"/>
              <a:gd name="connsiteY4" fmla="*/ 0 h 6857998"/>
              <a:gd name="connsiteX0" fmla="*/ 1215089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1215089 w 6125882"/>
              <a:gd name="connsiteY4" fmla="*/ 0 h 6857998"/>
              <a:gd name="connsiteX0" fmla="*/ 1222204 w 6132997"/>
              <a:gd name="connsiteY0" fmla="*/ 0 h 6881904"/>
              <a:gd name="connsiteX1" fmla="*/ 6132997 w 6132997"/>
              <a:gd name="connsiteY1" fmla="*/ 0 h 6881904"/>
              <a:gd name="connsiteX2" fmla="*/ 6132997 w 6132997"/>
              <a:gd name="connsiteY2" fmla="*/ 6857998 h 6881904"/>
              <a:gd name="connsiteX3" fmla="*/ 0 w 6132997"/>
              <a:gd name="connsiteY3" fmla="*/ 6881904 h 6881904"/>
              <a:gd name="connsiteX4" fmla="*/ 1222204 w 6132997"/>
              <a:gd name="connsiteY4" fmla="*/ 0 h 6881904"/>
              <a:gd name="connsiteX0" fmla="*/ 1348644 w 6132997"/>
              <a:gd name="connsiteY0" fmla="*/ 0 h 6893857"/>
              <a:gd name="connsiteX1" fmla="*/ 6132997 w 6132997"/>
              <a:gd name="connsiteY1" fmla="*/ 11953 h 6893857"/>
              <a:gd name="connsiteX2" fmla="*/ 6132997 w 6132997"/>
              <a:gd name="connsiteY2" fmla="*/ 6869951 h 6893857"/>
              <a:gd name="connsiteX3" fmla="*/ 0 w 6132997"/>
              <a:gd name="connsiteY3" fmla="*/ 6893857 h 6893857"/>
              <a:gd name="connsiteX4" fmla="*/ 1348644 w 6132997"/>
              <a:gd name="connsiteY4" fmla="*/ 0 h 6893857"/>
              <a:gd name="connsiteX0" fmla="*/ 1457021 w 6132997"/>
              <a:gd name="connsiteY0" fmla="*/ 0 h 6893857"/>
              <a:gd name="connsiteX1" fmla="*/ 6132997 w 6132997"/>
              <a:gd name="connsiteY1" fmla="*/ 11953 h 6893857"/>
              <a:gd name="connsiteX2" fmla="*/ 6132997 w 6132997"/>
              <a:gd name="connsiteY2" fmla="*/ 6869951 h 6893857"/>
              <a:gd name="connsiteX3" fmla="*/ 0 w 6132997"/>
              <a:gd name="connsiteY3" fmla="*/ 6893857 h 6893857"/>
              <a:gd name="connsiteX4" fmla="*/ 1457021 w 6132997"/>
              <a:gd name="connsiteY4" fmla="*/ 0 h 6893857"/>
              <a:gd name="connsiteX0" fmla="*/ 1754909 w 6430885"/>
              <a:gd name="connsiteY0" fmla="*/ 0 h 6869951"/>
              <a:gd name="connsiteX1" fmla="*/ 6430885 w 6430885"/>
              <a:gd name="connsiteY1" fmla="*/ 11953 h 6869951"/>
              <a:gd name="connsiteX2" fmla="*/ 6430885 w 6430885"/>
              <a:gd name="connsiteY2" fmla="*/ 6869951 h 6869951"/>
              <a:gd name="connsiteX3" fmla="*/ 0 w 6430885"/>
              <a:gd name="connsiteY3" fmla="*/ 6869951 h 6869951"/>
              <a:gd name="connsiteX4" fmla="*/ 1754909 w 6430885"/>
              <a:gd name="connsiteY4" fmla="*/ 0 h 6869951"/>
              <a:gd name="connsiteX0" fmla="*/ 985167 w 6430885"/>
              <a:gd name="connsiteY0" fmla="*/ 0 h 6869951"/>
              <a:gd name="connsiteX1" fmla="*/ 6430885 w 6430885"/>
              <a:gd name="connsiteY1" fmla="*/ 11953 h 6869951"/>
              <a:gd name="connsiteX2" fmla="*/ 6430885 w 6430885"/>
              <a:gd name="connsiteY2" fmla="*/ 6869951 h 6869951"/>
              <a:gd name="connsiteX3" fmla="*/ 0 w 6430885"/>
              <a:gd name="connsiteY3" fmla="*/ 6869951 h 6869951"/>
              <a:gd name="connsiteX4" fmla="*/ 985167 w 6430885"/>
              <a:gd name="connsiteY4" fmla="*/ 0 h 6869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30885" h="6869951">
                <a:moveTo>
                  <a:pt x="985167" y="0"/>
                </a:moveTo>
                <a:lnTo>
                  <a:pt x="6430885" y="11953"/>
                </a:lnTo>
                <a:lnTo>
                  <a:pt x="6430885" y="6869951"/>
                </a:lnTo>
                <a:lnTo>
                  <a:pt x="0" y="6869951"/>
                </a:lnTo>
                <a:lnTo>
                  <a:pt x="985167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C1C2A12-8E35-2064-11A4-C547A4AE8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542926"/>
            <a:ext cx="5551668" cy="1671638"/>
          </a:xfrm>
        </p:spPr>
        <p:txBody>
          <a:bodyPr>
            <a:normAutofit/>
          </a:bodyPr>
          <a:lstStyle/>
          <a:p>
            <a:r>
              <a:rPr lang="fi-FI" dirty="0"/>
              <a:t>Kukkaketo - Rantaniitty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B04A404-AF1E-4EC9-AF7D-46C68BFCEB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2890239" y="1"/>
            <a:ext cx="2499667" cy="6857999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Sisällön paikkamerkki 4" descr="Kuva, joka sisältää kohteen piha-, kasvi, puu, syksy&#10;&#10;Kuvaus luotu automaattisesti">
            <a:extLst>
              <a:ext uri="{FF2B5EF4-FFF2-40B4-BE49-F238E27FC236}">
                <a16:creationId xmlns:a16="http://schemas.microsoft.com/office/drawing/2014/main" id="{2B96C6B3-4548-5BF8-13C5-1E7341DDBC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21444" y="1257300"/>
            <a:ext cx="5791200" cy="4343400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CCCAB55-CC91-0893-5E6E-3EF7358F29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2226516"/>
            <a:ext cx="5310188" cy="4098083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 err="1"/>
              <a:t>Tämän</a:t>
            </a:r>
            <a:r>
              <a:rPr lang="en-US" dirty="0"/>
              <a:t> </a:t>
            </a:r>
            <a:r>
              <a:rPr lang="en-US" dirty="0" err="1"/>
              <a:t>teoksen</a:t>
            </a:r>
            <a:r>
              <a:rPr lang="en-US" dirty="0"/>
              <a:t> </a:t>
            </a:r>
            <a:r>
              <a:rPr lang="en-US" dirty="0" err="1"/>
              <a:t>halusin</a:t>
            </a:r>
            <a:r>
              <a:rPr lang="en-US" dirty="0"/>
              <a:t> </a:t>
            </a:r>
            <a:r>
              <a:rPr lang="en-US" dirty="0" err="1"/>
              <a:t>mukaan</a:t>
            </a:r>
            <a:r>
              <a:rPr lang="en-US" dirty="0"/>
              <a:t>, </a:t>
            </a:r>
            <a:r>
              <a:rPr lang="en-US" dirty="0" err="1"/>
              <a:t>koska</a:t>
            </a:r>
            <a:r>
              <a:rPr lang="en-US" dirty="0"/>
              <a:t> </a:t>
            </a:r>
            <a:r>
              <a:rPr lang="en-US" dirty="0" err="1"/>
              <a:t>Lemmilän</a:t>
            </a:r>
            <a:r>
              <a:rPr lang="en-US" dirty="0"/>
              <a:t> </a:t>
            </a:r>
            <a:r>
              <a:rPr lang="en-US" dirty="0" err="1"/>
              <a:t>koulu</a:t>
            </a:r>
            <a:r>
              <a:rPr lang="en-US" dirty="0"/>
              <a:t> on </a:t>
            </a:r>
            <a:r>
              <a:rPr lang="en-US" dirty="0" err="1"/>
              <a:t>järviluonnon</a:t>
            </a:r>
            <a:r>
              <a:rPr lang="en-US" dirty="0"/>
              <a:t> </a:t>
            </a:r>
            <a:r>
              <a:rPr lang="en-US" dirty="0" err="1"/>
              <a:t>äärellä</a:t>
            </a:r>
            <a:r>
              <a:rPr lang="en-US" dirty="0"/>
              <a:t> ja </a:t>
            </a:r>
            <a:r>
              <a:rPr lang="en-US" dirty="0" err="1"/>
              <a:t>niittykasvit</a:t>
            </a:r>
            <a:r>
              <a:rPr lang="en-US" dirty="0"/>
              <a:t> </a:t>
            </a:r>
            <a:r>
              <a:rPr lang="en-US" dirty="0" err="1"/>
              <a:t>katoamassa</a:t>
            </a:r>
            <a:r>
              <a:rPr lang="en-US" dirty="0"/>
              <a:t>.</a:t>
            </a:r>
          </a:p>
          <a:p>
            <a:pPr>
              <a:lnSpc>
                <a:spcPct val="90000"/>
              </a:lnSpc>
            </a:pPr>
            <a:r>
              <a:rPr lang="en-US" dirty="0"/>
              <a:t>Haluan </a:t>
            </a:r>
            <a:r>
              <a:rPr lang="en-US" dirty="0" err="1"/>
              <a:t>herätellä</a:t>
            </a:r>
            <a:r>
              <a:rPr lang="en-US" dirty="0"/>
              <a:t> </a:t>
            </a:r>
            <a:r>
              <a:rPr lang="en-US" dirty="0" err="1"/>
              <a:t>keskustelua</a:t>
            </a:r>
            <a:r>
              <a:rPr lang="en-US" dirty="0"/>
              <a:t> </a:t>
            </a:r>
            <a:r>
              <a:rPr lang="en-US" dirty="0" err="1"/>
              <a:t>niittyjen</a:t>
            </a:r>
            <a:r>
              <a:rPr lang="en-US" dirty="0"/>
              <a:t> </a:t>
            </a:r>
            <a:r>
              <a:rPr lang="en-US" dirty="0" err="1"/>
              <a:t>merkityksestä</a:t>
            </a:r>
            <a:r>
              <a:rPr lang="en-US" dirty="0"/>
              <a:t> </a:t>
            </a:r>
            <a:r>
              <a:rPr lang="en-US" dirty="0" err="1"/>
              <a:t>hyönteisille</a:t>
            </a:r>
            <a:r>
              <a:rPr lang="en-US" dirty="0"/>
              <a:t>, </a:t>
            </a:r>
            <a:r>
              <a:rPr lang="en-US" dirty="0" err="1"/>
              <a:t>ympäröivälle</a:t>
            </a:r>
            <a:r>
              <a:rPr lang="en-US" dirty="0"/>
              <a:t> </a:t>
            </a:r>
            <a:r>
              <a:rPr lang="en-US" dirty="0" err="1"/>
              <a:t>luonnolle</a:t>
            </a:r>
            <a:r>
              <a:rPr lang="en-US" dirty="0"/>
              <a:t> </a:t>
            </a:r>
            <a:r>
              <a:rPr lang="en-US" dirty="0" err="1"/>
              <a:t>sekä</a:t>
            </a:r>
            <a:r>
              <a:rPr lang="en-US" dirty="0"/>
              <a:t> </a:t>
            </a:r>
            <a:r>
              <a:rPr lang="en-US" dirty="0" err="1"/>
              <a:t>meille</a:t>
            </a:r>
            <a:r>
              <a:rPr lang="en-US" dirty="0"/>
              <a:t> </a:t>
            </a:r>
            <a:r>
              <a:rPr lang="en-US" dirty="0" err="1"/>
              <a:t>ihmisille</a:t>
            </a:r>
            <a:r>
              <a:rPr lang="en-US" dirty="0"/>
              <a:t>.</a:t>
            </a:r>
          </a:p>
          <a:p>
            <a:pPr>
              <a:lnSpc>
                <a:spcPct val="90000"/>
              </a:lnSpc>
            </a:pPr>
            <a:r>
              <a:rPr lang="en-US" dirty="0" err="1"/>
              <a:t>Niityt</a:t>
            </a:r>
            <a:r>
              <a:rPr lang="en-US" dirty="0"/>
              <a:t> </a:t>
            </a:r>
            <a:r>
              <a:rPr lang="en-US" dirty="0" err="1"/>
              <a:t>ovat</a:t>
            </a:r>
            <a:r>
              <a:rPr lang="en-US" dirty="0"/>
              <a:t> </a:t>
            </a:r>
            <a:r>
              <a:rPr lang="en-US" dirty="0" err="1"/>
              <a:t>merkittäviä</a:t>
            </a:r>
            <a:r>
              <a:rPr lang="en-US" dirty="0"/>
              <a:t> </a:t>
            </a:r>
            <a:r>
              <a:rPr lang="en-US" dirty="0" err="1"/>
              <a:t>hiilinieluja</a:t>
            </a:r>
            <a:r>
              <a:rPr lang="en-US" dirty="0"/>
              <a:t> ja </a:t>
            </a:r>
            <a:r>
              <a:rPr lang="en-US" dirty="0" err="1"/>
              <a:t>Hyvinkään</a:t>
            </a:r>
            <a:r>
              <a:rPr lang="en-US" dirty="0"/>
              <a:t> </a:t>
            </a:r>
            <a:r>
              <a:rPr lang="en-US" dirty="0" err="1"/>
              <a:t>ympäristönsuojeluyhdistyksellä</a:t>
            </a:r>
            <a:r>
              <a:rPr lang="en-US" dirty="0"/>
              <a:t> on </a:t>
            </a:r>
            <a:r>
              <a:rPr lang="en-US" dirty="0" err="1"/>
              <a:t>ollut</a:t>
            </a:r>
            <a:r>
              <a:rPr lang="en-US" dirty="0"/>
              <a:t> </a:t>
            </a:r>
            <a:r>
              <a:rPr lang="en-US" dirty="0" err="1"/>
              <a:t>niittyjen</a:t>
            </a:r>
            <a:r>
              <a:rPr lang="en-US" dirty="0"/>
              <a:t> </a:t>
            </a:r>
            <a:r>
              <a:rPr lang="en-US" dirty="0" err="1"/>
              <a:t>lisäämiseen</a:t>
            </a:r>
            <a:r>
              <a:rPr lang="en-US" dirty="0"/>
              <a:t> </a:t>
            </a:r>
            <a:r>
              <a:rPr lang="en-US" dirty="0" err="1"/>
              <a:t>liittyvä</a:t>
            </a:r>
            <a:r>
              <a:rPr lang="en-US" dirty="0"/>
              <a:t> – </a:t>
            </a:r>
            <a:r>
              <a:rPr lang="en-US" dirty="0" err="1"/>
              <a:t>Niittyjä</a:t>
            </a:r>
            <a:r>
              <a:rPr lang="en-US" dirty="0"/>
              <a:t> </a:t>
            </a:r>
            <a:r>
              <a:rPr lang="en-US" dirty="0" err="1"/>
              <a:t>Hyvinkäälle</a:t>
            </a:r>
            <a:r>
              <a:rPr lang="en-US" dirty="0"/>
              <a:t>, </a:t>
            </a:r>
            <a:r>
              <a:rPr lang="en-US" dirty="0" err="1"/>
              <a:t>avaa</a:t>
            </a:r>
            <a:r>
              <a:rPr lang="en-US" dirty="0"/>
              <a:t> </a:t>
            </a:r>
            <a:r>
              <a:rPr lang="en-US" dirty="0" err="1"/>
              <a:t>silmäsi</a:t>
            </a:r>
            <a:r>
              <a:rPr lang="en-US" dirty="0"/>
              <a:t> </a:t>
            </a:r>
            <a:r>
              <a:rPr lang="en-US" dirty="0" err="1"/>
              <a:t>luonnon</a:t>
            </a:r>
            <a:r>
              <a:rPr lang="en-US" dirty="0"/>
              <a:t> </a:t>
            </a:r>
            <a:r>
              <a:rPr lang="en-US" dirty="0" err="1"/>
              <a:t>monimuotoisuudelle</a:t>
            </a:r>
            <a:r>
              <a:rPr lang="en-US" dirty="0"/>
              <a:t> </a:t>
            </a:r>
            <a:r>
              <a:rPr lang="en-US" dirty="0" err="1"/>
              <a:t>kaupungissa</a:t>
            </a:r>
            <a:r>
              <a:rPr lang="en-US" dirty="0"/>
              <a:t> - </a:t>
            </a:r>
            <a:r>
              <a:rPr lang="en-US" dirty="0" err="1"/>
              <a:t>projekti</a:t>
            </a:r>
            <a:r>
              <a:rPr lang="en-US" dirty="0"/>
              <a:t>.</a:t>
            </a:r>
          </a:p>
          <a:p>
            <a:pPr>
              <a:lnSpc>
                <a:spcPct val="9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97732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D6309531-94CD-4CF6-AACE-80EC085E0F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397BA540-CA02-14FD-7DBD-5A79B2026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6159" y="685800"/>
            <a:ext cx="6238688" cy="1382233"/>
          </a:xfrm>
        </p:spPr>
        <p:txBody>
          <a:bodyPr>
            <a:normAutofit/>
          </a:bodyPr>
          <a:lstStyle/>
          <a:p>
            <a:r>
              <a:rPr lang="fi-FI" dirty="0"/>
              <a:t>Maalatut kivet</a:t>
            </a:r>
          </a:p>
        </p:txBody>
      </p:sp>
      <p:pic>
        <p:nvPicPr>
          <p:cNvPr id="5" name="Sisällön paikkamerkki 4" descr="Kuva, joka sisältää kohteen piha-, kasvi, maa, ruoho&#10;&#10;Kuvaus luotu automaattisesti">
            <a:extLst>
              <a:ext uri="{FF2B5EF4-FFF2-40B4-BE49-F238E27FC236}">
                <a16:creationId xmlns:a16="http://schemas.microsoft.com/office/drawing/2014/main" id="{37A2EB67-EF67-7966-4A22-714AD814956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673" b="1"/>
          <a:stretch/>
        </p:blipFill>
        <p:spPr>
          <a:xfrm>
            <a:off x="20" y="-7444"/>
            <a:ext cx="4966427" cy="6874330"/>
          </a:xfrm>
          <a:custGeom>
            <a:avLst/>
            <a:gdLst/>
            <a:ahLst/>
            <a:cxnLst/>
            <a:rect l="l" t="t" r="r" b="b"/>
            <a:pathLst>
              <a:path w="4966447" h="6874330">
                <a:moveTo>
                  <a:pt x="0" y="0"/>
                </a:moveTo>
                <a:lnTo>
                  <a:pt x="4966447" y="0"/>
                </a:lnTo>
                <a:lnTo>
                  <a:pt x="3355712" y="6874330"/>
                </a:lnTo>
                <a:lnTo>
                  <a:pt x="0" y="6874330"/>
                </a:lnTo>
                <a:close/>
              </a:path>
            </a:pathLst>
          </a:cu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002EADA-B78E-8A05-5668-D07976E223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6158" y="2301949"/>
            <a:ext cx="6238687" cy="4022650"/>
          </a:xfrm>
        </p:spPr>
        <p:txBody>
          <a:bodyPr>
            <a:normAutofit fontScale="70000" lnSpcReduction="20000"/>
          </a:bodyPr>
          <a:lstStyle/>
          <a:p>
            <a:r>
              <a:rPr lang="en-US" dirty="0" err="1"/>
              <a:t>Tämä</a:t>
            </a:r>
            <a:r>
              <a:rPr lang="en-US" dirty="0"/>
              <a:t> </a:t>
            </a:r>
            <a:r>
              <a:rPr lang="en-US" dirty="0" err="1"/>
              <a:t>teos</a:t>
            </a:r>
            <a:r>
              <a:rPr lang="en-US" dirty="0"/>
              <a:t> </a:t>
            </a:r>
            <a:r>
              <a:rPr lang="en-US" dirty="0" err="1"/>
              <a:t>voidaan</a:t>
            </a:r>
            <a:r>
              <a:rPr lang="en-US" dirty="0"/>
              <a:t> </a:t>
            </a:r>
            <a:r>
              <a:rPr lang="en-US" dirty="0" err="1"/>
              <a:t>toteuttaa</a:t>
            </a:r>
            <a:r>
              <a:rPr lang="en-US" dirty="0"/>
              <a:t> </a:t>
            </a:r>
            <a:r>
              <a:rPr lang="en-US" dirty="0" err="1"/>
              <a:t>kahdella</a:t>
            </a:r>
            <a:r>
              <a:rPr lang="en-US" dirty="0"/>
              <a:t> </a:t>
            </a:r>
            <a:r>
              <a:rPr lang="en-US" dirty="0" err="1"/>
              <a:t>tavalla</a:t>
            </a:r>
            <a:r>
              <a:rPr lang="en-US" dirty="0"/>
              <a:t>:</a:t>
            </a:r>
          </a:p>
          <a:p>
            <a:r>
              <a:rPr lang="en-US" dirty="0" err="1"/>
              <a:t>Esimerkki</a:t>
            </a:r>
            <a:r>
              <a:rPr lang="en-US" dirty="0"/>
              <a:t> 1: </a:t>
            </a:r>
            <a:r>
              <a:rPr lang="en-US" dirty="0" err="1"/>
              <a:t>pienet</a:t>
            </a:r>
            <a:r>
              <a:rPr lang="en-US" dirty="0"/>
              <a:t> </a:t>
            </a:r>
            <a:r>
              <a:rPr lang="en-US" dirty="0" err="1"/>
              <a:t>maalatut</a:t>
            </a:r>
            <a:r>
              <a:rPr lang="en-US" dirty="0"/>
              <a:t> </a:t>
            </a:r>
            <a:r>
              <a:rPr lang="en-US" dirty="0" err="1"/>
              <a:t>kivet</a:t>
            </a:r>
            <a:r>
              <a:rPr lang="en-US" dirty="0"/>
              <a:t> </a:t>
            </a:r>
            <a:r>
              <a:rPr lang="en-US" dirty="0" err="1"/>
              <a:t>suuremmalla</a:t>
            </a:r>
            <a:r>
              <a:rPr lang="en-US" dirty="0"/>
              <a:t> </a:t>
            </a:r>
            <a:r>
              <a:rPr lang="en-US" dirty="0" err="1"/>
              <a:t>alustalla</a:t>
            </a:r>
            <a:r>
              <a:rPr lang="en-US" dirty="0"/>
              <a:t> “</a:t>
            </a:r>
            <a:r>
              <a:rPr lang="en-US" dirty="0" err="1"/>
              <a:t>kämmenellä</a:t>
            </a:r>
            <a:r>
              <a:rPr lang="en-US" dirty="0"/>
              <a:t>”</a:t>
            </a:r>
          </a:p>
          <a:p>
            <a:r>
              <a:rPr lang="en-US" dirty="0" err="1"/>
              <a:t>Esimerkki</a:t>
            </a:r>
            <a:r>
              <a:rPr lang="en-US" dirty="0"/>
              <a:t> 2: </a:t>
            </a:r>
            <a:r>
              <a:rPr lang="en-US" dirty="0" err="1"/>
              <a:t>suurempia</a:t>
            </a:r>
            <a:r>
              <a:rPr lang="en-US" dirty="0"/>
              <a:t>, “</a:t>
            </a:r>
            <a:r>
              <a:rPr lang="en-US" dirty="0" err="1"/>
              <a:t>ötököiksi</a:t>
            </a:r>
            <a:r>
              <a:rPr lang="en-US" dirty="0"/>
              <a:t>” </a:t>
            </a:r>
            <a:r>
              <a:rPr lang="en-US" dirty="0" err="1"/>
              <a:t>maalattuja</a:t>
            </a:r>
            <a:r>
              <a:rPr lang="en-US" dirty="0"/>
              <a:t> </a:t>
            </a:r>
            <a:r>
              <a:rPr lang="en-US" dirty="0" err="1"/>
              <a:t>kiviä</a:t>
            </a:r>
            <a:r>
              <a:rPr lang="en-US" dirty="0"/>
              <a:t> </a:t>
            </a:r>
            <a:r>
              <a:rPr lang="en-US" dirty="0" err="1"/>
              <a:t>aseteltuna</a:t>
            </a:r>
            <a:r>
              <a:rPr lang="en-US" dirty="0"/>
              <a:t> </a:t>
            </a:r>
            <a:r>
              <a:rPr lang="en-US" dirty="0" err="1"/>
              <a:t>ympäri</a:t>
            </a:r>
            <a:r>
              <a:rPr lang="en-US" dirty="0"/>
              <a:t> </a:t>
            </a:r>
            <a:r>
              <a:rPr lang="en-US" dirty="0" err="1"/>
              <a:t>Lemmilän</a:t>
            </a:r>
            <a:r>
              <a:rPr lang="en-US" dirty="0"/>
              <a:t> </a:t>
            </a:r>
            <a:r>
              <a:rPr lang="en-US" dirty="0" err="1"/>
              <a:t>luontoa</a:t>
            </a:r>
            <a:endParaRPr lang="en-US" dirty="0"/>
          </a:p>
          <a:p>
            <a:r>
              <a:rPr lang="en-US" dirty="0" err="1"/>
              <a:t>Tämän</a:t>
            </a:r>
            <a:r>
              <a:rPr lang="en-US" dirty="0"/>
              <a:t> </a:t>
            </a:r>
            <a:r>
              <a:rPr lang="en-US" dirty="0" err="1"/>
              <a:t>teoksen</a:t>
            </a:r>
            <a:r>
              <a:rPr lang="en-US" dirty="0"/>
              <a:t> </a:t>
            </a:r>
            <a:r>
              <a:rPr lang="en-US" dirty="0" err="1"/>
              <a:t>toteutukseen</a:t>
            </a:r>
            <a:r>
              <a:rPr lang="en-US" dirty="0"/>
              <a:t> </a:t>
            </a:r>
            <a:r>
              <a:rPr lang="en-US" dirty="0" err="1"/>
              <a:t>tarvitaan</a:t>
            </a:r>
            <a:r>
              <a:rPr lang="en-US" dirty="0"/>
              <a:t>:</a:t>
            </a:r>
          </a:p>
          <a:p>
            <a:r>
              <a:rPr lang="en-US" dirty="0" err="1"/>
              <a:t>Akryylimaalia</a:t>
            </a:r>
            <a:r>
              <a:rPr lang="en-US" dirty="0"/>
              <a:t> </a:t>
            </a:r>
            <a:r>
              <a:rPr lang="en-US" dirty="0" err="1"/>
              <a:t>halutuissa</a:t>
            </a:r>
            <a:r>
              <a:rPr lang="en-US" dirty="0"/>
              <a:t> </a:t>
            </a:r>
            <a:r>
              <a:rPr lang="en-US" dirty="0" err="1"/>
              <a:t>väreissä</a:t>
            </a:r>
            <a:r>
              <a:rPr lang="en-US" dirty="0"/>
              <a:t> ja </a:t>
            </a:r>
            <a:r>
              <a:rPr lang="en-US" dirty="0" err="1"/>
              <a:t>tietysti</a:t>
            </a:r>
            <a:r>
              <a:rPr lang="en-US" dirty="0"/>
              <a:t> </a:t>
            </a:r>
            <a:r>
              <a:rPr lang="en-US" dirty="0" err="1"/>
              <a:t>kiviä</a:t>
            </a:r>
            <a:r>
              <a:rPr lang="en-US" dirty="0"/>
              <a:t>!</a:t>
            </a:r>
          </a:p>
          <a:p>
            <a:r>
              <a:rPr lang="en-US" dirty="0" err="1"/>
              <a:t>Mikäli</a:t>
            </a:r>
            <a:r>
              <a:rPr lang="en-US" dirty="0"/>
              <a:t> </a:t>
            </a:r>
            <a:r>
              <a:rPr lang="en-US" dirty="0" err="1"/>
              <a:t>kolmannen</a:t>
            </a:r>
            <a:r>
              <a:rPr lang="en-US" dirty="0"/>
              <a:t> </a:t>
            </a:r>
            <a:r>
              <a:rPr lang="en-US" dirty="0" err="1"/>
              <a:t>osaston</a:t>
            </a:r>
            <a:r>
              <a:rPr lang="en-US" dirty="0"/>
              <a:t> </a:t>
            </a:r>
            <a:r>
              <a:rPr lang="en-US" dirty="0" err="1"/>
              <a:t>rakennustöissä</a:t>
            </a:r>
            <a:r>
              <a:rPr lang="en-US" dirty="0"/>
              <a:t> </a:t>
            </a:r>
            <a:r>
              <a:rPr lang="en-US" dirty="0" err="1"/>
              <a:t>löytyy</a:t>
            </a:r>
            <a:r>
              <a:rPr lang="en-US" dirty="0"/>
              <a:t> </a:t>
            </a:r>
            <a:r>
              <a:rPr lang="en-US" dirty="0" err="1"/>
              <a:t>suuria</a:t>
            </a:r>
            <a:r>
              <a:rPr lang="en-US" dirty="0"/>
              <a:t> </a:t>
            </a:r>
            <a:r>
              <a:rPr lang="en-US" dirty="0" err="1"/>
              <a:t>kiviä</a:t>
            </a:r>
            <a:r>
              <a:rPr lang="en-US" dirty="0"/>
              <a:t>, </a:t>
            </a:r>
            <a:r>
              <a:rPr lang="en-US" dirty="0" err="1"/>
              <a:t>olisi</a:t>
            </a:r>
            <a:r>
              <a:rPr lang="en-US" dirty="0"/>
              <a:t> </a:t>
            </a:r>
            <a:r>
              <a:rPr lang="en-US" dirty="0" err="1"/>
              <a:t>hienoa</a:t>
            </a:r>
            <a:r>
              <a:rPr lang="en-US" dirty="0"/>
              <a:t> </a:t>
            </a:r>
            <a:r>
              <a:rPr lang="en-US" dirty="0" err="1"/>
              <a:t>saada</a:t>
            </a:r>
            <a:r>
              <a:rPr lang="en-US" dirty="0"/>
              <a:t> </a:t>
            </a:r>
            <a:r>
              <a:rPr lang="en-US" dirty="0" err="1"/>
              <a:t>muutettua</a:t>
            </a:r>
            <a:r>
              <a:rPr lang="en-US" dirty="0"/>
              <a:t> ne </a:t>
            </a:r>
            <a:r>
              <a:rPr lang="en-US" dirty="0" err="1"/>
              <a:t>järvenranta</a:t>
            </a:r>
            <a:r>
              <a:rPr lang="en-US" dirty="0"/>
              <a:t> </a:t>
            </a:r>
            <a:r>
              <a:rPr lang="en-US" dirty="0" err="1"/>
              <a:t>luonnon</a:t>
            </a:r>
            <a:r>
              <a:rPr lang="en-US" dirty="0"/>
              <a:t> </a:t>
            </a:r>
            <a:r>
              <a:rPr lang="en-US" dirty="0" err="1"/>
              <a:t>asukeiksi</a:t>
            </a:r>
            <a:r>
              <a:rPr lang="en-US" dirty="0"/>
              <a:t>, </a:t>
            </a:r>
            <a:r>
              <a:rPr lang="en-US" dirty="0" err="1"/>
              <a:t>joista</a:t>
            </a:r>
            <a:r>
              <a:rPr lang="en-US" dirty="0"/>
              <a:t> </a:t>
            </a:r>
            <a:r>
              <a:rPr lang="en-US" dirty="0" err="1"/>
              <a:t>esimerkkinä</a:t>
            </a:r>
            <a:r>
              <a:rPr lang="en-US" dirty="0"/>
              <a:t>:</a:t>
            </a:r>
          </a:p>
          <a:p>
            <a:r>
              <a:rPr lang="en-US" dirty="0" err="1"/>
              <a:t>Vesihämähäkki</a:t>
            </a:r>
            <a:r>
              <a:rPr lang="en-US" dirty="0"/>
              <a:t>, </a:t>
            </a:r>
            <a:r>
              <a:rPr lang="en-US" dirty="0" err="1"/>
              <a:t>joka</a:t>
            </a:r>
            <a:r>
              <a:rPr lang="en-US" dirty="0"/>
              <a:t> on </a:t>
            </a:r>
            <a:r>
              <a:rPr lang="en-US" dirty="0" err="1"/>
              <a:t>Suomen</a:t>
            </a:r>
            <a:r>
              <a:rPr lang="en-US" dirty="0"/>
              <a:t> </a:t>
            </a:r>
            <a:r>
              <a:rPr lang="en-US" dirty="0" err="1"/>
              <a:t>ainoa</a:t>
            </a:r>
            <a:r>
              <a:rPr lang="en-US" dirty="0"/>
              <a:t> </a:t>
            </a:r>
            <a:r>
              <a:rPr lang="en-US" dirty="0" err="1"/>
              <a:t>täysin</a:t>
            </a:r>
            <a:r>
              <a:rPr lang="en-US" dirty="0"/>
              <a:t> </a:t>
            </a:r>
            <a:r>
              <a:rPr lang="en-US" dirty="0" err="1"/>
              <a:t>vedessä</a:t>
            </a:r>
            <a:r>
              <a:rPr lang="en-US" dirty="0"/>
              <a:t> </a:t>
            </a:r>
            <a:r>
              <a:rPr lang="en-US" dirty="0" err="1"/>
              <a:t>elävä</a:t>
            </a:r>
            <a:r>
              <a:rPr lang="en-US" dirty="0"/>
              <a:t> </a:t>
            </a:r>
            <a:r>
              <a:rPr lang="en-US" dirty="0" err="1"/>
              <a:t>hämähäkki</a:t>
            </a:r>
            <a:r>
              <a:rPr lang="en-US" dirty="0"/>
              <a:t> ja </a:t>
            </a:r>
            <a:r>
              <a:rPr lang="en-US" dirty="0" err="1"/>
              <a:t>sen</a:t>
            </a:r>
            <a:r>
              <a:rPr lang="en-US" dirty="0"/>
              <a:t> </a:t>
            </a:r>
            <a:r>
              <a:rPr lang="en-US" dirty="0" err="1"/>
              <a:t>purema</a:t>
            </a:r>
            <a:r>
              <a:rPr lang="en-US" dirty="0"/>
              <a:t> </a:t>
            </a:r>
            <a:r>
              <a:rPr lang="en-US" dirty="0" err="1"/>
              <a:t>vastaa</a:t>
            </a:r>
            <a:r>
              <a:rPr lang="en-US" dirty="0"/>
              <a:t> </a:t>
            </a:r>
            <a:r>
              <a:rPr lang="en-US" dirty="0" err="1"/>
              <a:t>ampiaisen</a:t>
            </a:r>
            <a:r>
              <a:rPr lang="en-US" dirty="0"/>
              <a:t> </a:t>
            </a:r>
            <a:r>
              <a:rPr lang="en-US" dirty="0" err="1"/>
              <a:t>pistoa</a:t>
            </a:r>
            <a:r>
              <a:rPr lang="en-US" dirty="0"/>
              <a:t>.</a:t>
            </a:r>
          </a:p>
          <a:p>
            <a:r>
              <a:rPr lang="en-US" dirty="0" err="1"/>
              <a:t>Rantahämähäkki</a:t>
            </a:r>
            <a:r>
              <a:rPr lang="en-US" dirty="0"/>
              <a:t>, </a:t>
            </a:r>
            <a:r>
              <a:rPr lang="en-US" dirty="0" err="1"/>
              <a:t>joka</a:t>
            </a:r>
            <a:r>
              <a:rPr lang="en-US" dirty="0"/>
              <a:t> on </a:t>
            </a:r>
            <a:r>
              <a:rPr lang="en-US" dirty="0" err="1"/>
              <a:t>Suomen</a:t>
            </a:r>
            <a:r>
              <a:rPr lang="en-US" dirty="0"/>
              <a:t> </a:t>
            </a:r>
            <a:r>
              <a:rPr lang="en-US" dirty="0" err="1"/>
              <a:t>suurin</a:t>
            </a:r>
            <a:r>
              <a:rPr lang="en-US" dirty="0"/>
              <a:t> </a:t>
            </a:r>
            <a:r>
              <a:rPr lang="en-US" dirty="0" err="1"/>
              <a:t>hämähäkki</a:t>
            </a:r>
            <a:r>
              <a:rPr lang="en-US" dirty="0"/>
              <a:t> ja </a:t>
            </a:r>
            <a:r>
              <a:rPr lang="en-US" dirty="0" err="1"/>
              <a:t>sen</a:t>
            </a:r>
            <a:r>
              <a:rPr lang="en-US" dirty="0"/>
              <a:t> </a:t>
            </a:r>
            <a:r>
              <a:rPr lang="en-US" dirty="0" err="1"/>
              <a:t>ruumis</a:t>
            </a:r>
            <a:r>
              <a:rPr lang="en-US" dirty="0"/>
              <a:t> on </a:t>
            </a:r>
            <a:r>
              <a:rPr lang="en-US" dirty="0" err="1"/>
              <a:t>jopa</a:t>
            </a:r>
            <a:r>
              <a:rPr lang="en-US" dirty="0"/>
              <a:t> 2 cm </a:t>
            </a:r>
            <a:r>
              <a:rPr lang="en-US" dirty="0" err="1"/>
              <a:t>pitkä</a:t>
            </a:r>
            <a:r>
              <a:rPr lang="en-US" dirty="0"/>
              <a:t> ja </a:t>
            </a:r>
            <a:r>
              <a:rPr lang="en-US" dirty="0" err="1"/>
              <a:t>jalkoineen</a:t>
            </a:r>
            <a:r>
              <a:rPr lang="en-US" dirty="0"/>
              <a:t> 4-5 cm </a:t>
            </a:r>
            <a:r>
              <a:rPr lang="en-US" dirty="0" err="1"/>
              <a:t>pitkä</a:t>
            </a:r>
            <a:r>
              <a:rPr lang="en-US" dirty="0"/>
              <a:t>. 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75BF611-D2A5-4454-8C47-95B0BC4228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3627455" y="-19394"/>
            <a:ext cx="806149" cy="6877392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84471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22171661-0838-4942-A149-8C1B78926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894216F-F2ED-AF19-3A29-BC1054B71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4426" y="533400"/>
            <a:ext cx="4529138" cy="1671639"/>
          </a:xfrm>
        </p:spPr>
        <p:txBody>
          <a:bodyPr>
            <a:normAutofit/>
          </a:bodyPr>
          <a:lstStyle/>
          <a:p>
            <a:r>
              <a:rPr lang="fi-FI" dirty="0"/>
              <a:t>Maalatut kivet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226725E-0CF0-0C89-1BB7-026D5DF874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900" y="2205038"/>
            <a:ext cx="4405314" cy="411956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200" err="1"/>
              <a:t>Kun</a:t>
            </a:r>
            <a:r>
              <a:rPr lang="en-US" sz="2200"/>
              <a:t> </a:t>
            </a:r>
            <a:r>
              <a:rPr lang="en-US" sz="2200" err="1"/>
              <a:t>ollaan</a:t>
            </a:r>
            <a:r>
              <a:rPr lang="en-US" sz="2200"/>
              <a:t> </a:t>
            </a:r>
            <a:r>
              <a:rPr lang="en-US" sz="2200" err="1"/>
              <a:t>järven</a:t>
            </a:r>
            <a:r>
              <a:rPr lang="en-US" sz="2200"/>
              <a:t> </a:t>
            </a:r>
            <a:r>
              <a:rPr lang="en-US" sz="2200" err="1"/>
              <a:t>rannalla</a:t>
            </a:r>
            <a:r>
              <a:rPr lang="en-US" sz="2200"/>
              <a:t> on </a:t>
            </a:r>
            <a:r>
              <a:rPr lang="en-US" sz="2200" err="1"/>
              <a:t>mielenkiintoista</a:t>
            </a:r>
            <a:r>
              <a:rPr lang="en-US" sz="2200"/>
              <a:t> </a:t>
            </a:r>
            <a:r>
              <a:rPr lang="en-US" sz="2200" err="1"/>
              <a:t>tutkia</a:t>
            </a:r>
            <a:r>
              <a:rPr lang="en-US" sz="2200"/>
              <a:t> </a:t>
            </a:r>
            <a:r>
              <a:rPr lang="en-US" sz="2200" err="1"/>
              <a:t>myös</a:t>
            </a:r>
            <a:r>
              <a:rPr lang="en-US" sz="2200"/>
              <a:t> </a:t>
            </a:r>
            <a:r>
              <a:rPr lang="en-US" sz="2200" err="1"/>
              <a:t>sen</a:t>
            </a:r>
            <a:r>
              <a:rPr lang="en-US" sz="2200"/>
              <a:t> </a:t>
            </a:r>
            <a:r>
              <a:rPr lang="en-US" sz="2200" err="1"/>
              <a:t>elämää</a:t>
            </a:r>
            <a:r>
              <a:rPr lang="en-US" sz="2200"/>
              <a:t>.</a:t>
            </a:r>
          </a:p>
          <a:p>
            <a:pPr>
              <a:lnSpc>
                <a:spcPct val="90000"/>
              </a:lnSpc>
            </a:pPr>
            <a:r>
              <a:rPr lang="en-US" sz="2200" err="1"/>
              <a:t>Valitsin</a:t>
            </a:r>
            <a:r>
              <a:rPr lang="en-US" sz="2200"/>
              <a:t> </a:t>
            </a:r>
            <a:r>
              <a:rPr lang="en-US" sz="2200" err="1"/>
              <a:t>tähän</a:t>
            </a:r>
            <a:r>
              <a:rPr lang="en-US" sz="2200"/>
              <a:t> </a:t>
            </a:r>
            <a:r>
              <a:rPr lang="en-US" sz="2200" err="1"/>
              <a:t>teokseen</a:t>
            </a:r>
            <a:r>
              <a:rPr lang="en-US" sz="2200"/>
              <a:t> </a:t>
            </a:r>
            <a:r>
              <a:rPr lang="en-US" sz="2200" err="1"/>
              <a:t>rantaluonnon</a:t>
            </a:r>
            <a:r>
              <a:rPr lang="en-US" sz="2200"/>
              <a:t> </a:t>
            </a:r>
            <a:r>
              <a:rPr lang="en-US" sz="2200" err="1"/>
              <a:t>hämähäkkejä</a:t>
            </a:r>
            <a:r>
              <a:rPr lang="en-US" sz="2200"/>
              <a:t>, </a:t>
            </a:r>
            <a:r>
              <a:rPr lang="en-US" sz="2200" err="1"/>
              <a:t>hämähäkki</a:t>
            </a:r>
            <a:r>
              <a:rPr lang="en-US" sz="2200"/>
              <a:t> on </a:t>
            </a:r>
            <a:r>
              <a:rPr lang="en-US" sz="2200" err="1"/>
              <a:t>yksi</a:t>
            </a:r>
            <a:r>
              <a:rPr lang="en-US" sz="2200"/>
              <a:t> </a:t>
            </a:r>
            <a:r>
              <a:rPr lang="en-US" sz="2200" err="1"/>
              <a:t>väärinymmärretyimmistä</a:t>
            </a:r>
            <a:r>
              <a:rPr lang="en-US" sz="2200"/>
              <a:t> </a:t>
            </a:r>
            <a:r>
              <a:rPr lang="en-US" sz="2200" err="1"/>
              <a:t>eläimistä</a:t>
            </a:r>
            <a:r>
              <a:rPr lang="en-US" sz="2200"/>
              <a:t>.</a:t>
            </a:r>
          </a:p>
          <a:p>
            <a:pPr>
              <a:lnSpc>
                <a:spcPct val="90000"/>
              </a:lnSpc>
            </a:pPr>
            <a:r>
              <a:rPr lang="en-US" sz="2200" err="1"/>
              <a:t>Hämähäkit</a:t>
            </a:r>
            <a:r>
              <a:rPr lang="en-US" sz="2200"/>
              <a:t> </a:t>
            </a:r>
            <a:r>
              <a:rPr lang="en-US" sz="2200" err="1"/>
              <a:t>ovat</a:t>
            </a:r>
            <a:r>
              <a:rPr lang="en-US" sz="2200"/>
              <a:t> </a:t>
            </a:r>
            <a:r>
              <a:rPr lang="en-US" sz="2200" err="1"/>
              <a:t>monissa</a:t>
            </a:r>
            <a:r>
              <a:rPr lang="en-US" sz="2200"/>
              <a:t> </a:t>
            </a:r>
            <a:r>
              <a:rPr lang="en-US" sz="2200" err="1"/>
              <a:t>kulttuureissa</a:t>
            </a:r>
            <a:r>
              <a:rPr lang="en-US" sz="2200"/>
              <a:t> </a:t>
            </a:r>
            <a:r>
              <a:rPr lang="en-US" sz="2200" err="1"/>
              <a:t>hyvin</a:t>
            </a:r>
            <a:r>
              <a:rPr lang="en-US" sz="2200"/>
              <a:t> </a:t>
            </a:r>
            <a:r>
              <a:rPr lang="en-US" sz="2200" err="1"/>
              <a:t>kunnioitettuja</a:t>
            </a:r>
            <a:r>
              <a:rPr lang="en-US" sz="2200"/>
              <a:t> ja </a:t>
            </a:r>
            <a:r>
              <a:rPr lang="en-US" sz="2200" err="1"/>
              <a:t>niiden</a:t>
            </a:r>
            <a:r>
              <a:rPr lang="en-US" sz="2200"/>
              <a:t> </a:t>
            </a:r>
            <a:r>
              <a:rPr lang="en-US" sz="2200" err="1"/>
              <a:t>tappaminen</a:t>
            </a:r>
            <a:r>
              <a:rPr lang="en-US" sz="2200"/>
              <a:t> </a:t>
            </a:r>
            <a:r>
              <a:rPr lang="en-US" sz="2200" err="1"/>
              <a:t>tuo</a:t>
            </a:r>
            <a:r>
              <a:rPr lang="en-US" sz="2200"/>
              <a:t> </a:t>
            </a:r>
            <a:r>
              <a:rPr lang="en-US" sz="2200" err="1"/>
              <a:t>uskomusten</a:t>
            </a:r>
            <a:r>
              <a:rPr lang="en-US" sz="2200"/>
              <a:t> </a:t>
            </a:r>
            <a:r>
              <a:rPr lang="en-US" sz="2200" err="1"/>
              <a:t>mukaan</a:t>
            </a:r>
            <a:r>
              <a:rPr lang="en-US" sz="2200"/>
              <a:t> </a:t>
            </a:r>
            <a:r>
              <a:rPr lang="en-US" sz="2200" err="1"/>
              <a:t>epäonnea</a:t>
            </a:r>
            <a:r>
              <a:rPr lang="en-US" sz="2200"/>
              <a:t>. </a:t>
            </a:r>
          </a:p>
          <a:p>
            <a:pPr>
              <a:lnSpc>
                <a:spcPct val="90000"/>
              </a:lnSpc>
            </a:pPr>
            <a:r>
              <a:rPr lang="en-US" sz="2200" err="1"/>
              <a:t>Hämähäkin</a:t>
            </a:r>
            <a:r>
              <a:rPr lang="en-US" sz="2200"/>
              <a:t> </a:t>
            </a:r>
            <a:r>
              <a:rPr lang="en-US" sz="2200" err="1"/>
              <a:t>ovatkin</a:t>
            </a:r>
            <a:r>
              <a:rPr lang="en-US" sz="2200"/>
              <a:t> </a:t>
            </a:r>
            <a:r>
              <a:rPr lang="en-US" sz="2200" err="1"/>
              <a:t>hyviksiä</a:t>
            </a:r>
            <a:r>
              <a:rPr lang="en-US" sz="2200"/>
              <a:t>, </a:t>
            </a:r>
            <a:r>
              <a:rPr lang="en-US" sz="2200" err="1"/>
              <a:t>jotka</a:t>
            </a:r>
            <a:r>
              <a:rPr lang="en-US" sz="2200"/>
              <a:t> </a:t>
            </a:r>
            <a:r>
              <a:rPr lang="en-US" sz="2200" err="1"/>
              <a:t>syövät</a:t>
            </a:r>
            <a:r>
              <a:rPr lang="en-US" sz="2200"/>
              <a:t> </a:t>
            </a:r>
            <a:r>
              <a:rPr lang="en-US" sz="2200" err="1"/>
              <a:t>esimerkiksi</a:t>
            </a:r>
            <a:r>
              <a:rPr lang="en-US" sz="2200"/>
              <a:t> </a:t>
            </a:r>
            <a:r>
              <a:rPr lang="en-US" sz="2200" err="1"/>
              <a:t>tuholaisia</a:t>
            </a:r>
            <a:r>
              <a:rPr lang="en-US" sz="2200"/>
              <a:t>.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B04A404-AF1E-4EC9-AF7D-46C68BFCEB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430398" y="-1"/>
            <a:ext cx="2559923" cy="6857999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1874503-FE8B-408C-ABAF-2B72BAC296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9741182" y="0"/>
            <a:ext cx="725518" cy="6857999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Sisällön paikkamerkki 4" descr="Kuva, joka sisältää kohteen teksti, selkärangaton, hämähäkki, paperi&#10;&#10;Kuvaus luotu automaattisesti">
            <a:extLst>
              <a:ext uri="{FF2B5EF4-FFF2-40B4-BE49-F238E27FC236}">
                <a16:creationId xmlns:a16="http://schemas.microsoft.com/office/drawing/2014/main" id="{72262E67-04E3-2573-3886-4D233E388E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1" y="1259586"/>
            <a:ext cx="5562600" cy="4338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9504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D6309531-94CD-4CF6-AACE-80EC085E0F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F81106BB-FA91-1442-5AAF-965D3994F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6159" y="685800"/>
            <a:ext cx="6238688" cy="1382233"/>
          </a:xfrm>
        </p:spPr>
        <p:txBody>
          <a:bodyPr>
            <a:normAutofit/>
          </a:bodyPr>
          <a:lstStyle/>
          <a:p>
            <a:r>
              <a:rPr lang="fi-FI" dirty="0" err="1"/>
              <a:t>Lemmilän</a:t>
            </a:r>
            <a:r>
              <a:rPr lang="fi-FI" dirty="0"/>
              <a:t> rauha</a:t>
            </a:r>
          </a:p>
        </p:txBody>
      </p:sp>
      <p:pic>
        <p:nvPicPr>
          <p:cNvPr id="5" name="Sisällön paikkamerkki 4" descr="Kuva, joka sisältää kohteen piha-, ruoho, kasvi, maa&#10;&#10;Kuvaus luotu automaattisesti">
            <a:extLst>
              <a:ext uri="{FF2B5EF4-FFF2-40B4-BE49-F238E27FC236}">
                <a16:creationId xmlns:a16="http://schemas.microsoft.com/office/drawing/2014/main" id="{9B75ADDF-37C0-7F4C-A0B0-F1B7E01706F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5" r="3498" b="1"/>
          <a:stretch/>
        </p:blipFill>
        <p:spPr>
          <a:xfrm>
            <a:off x="20" y="-7444"/>
            <a:ext cx="4966427" cy="6874330"/>
          </a:xfrm>
          <a:custGeom>
            <a:avLst/>
            <a:gdLst/>
            <a:ahLst/>
            <a:cxnLst/>
            <a:rect l="l" t="t" r="r" b="b"/>
            <a:pathLst>
              <a:path w="4966447" h="6874330">
                <a:moveTo>
                  <a:pt x="0" y="0"/>
                </a:moveTo>
                <a:lnTo>
                  <a:pt x="4966447" y="0"/>
                </a:lnTo>
                <a:lnTo>
                  <a:pt x="3355712" y="6874330"/>
                </a:lnTo>
                <a:lnTo>
                  <a:pt x="0" y="6874330"/>
                </a:lnTo>
                <a:close/>
              </a:path>
            </a:pathLst>
          </a:cu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1C17660-616A-1E2E-6ACE-85F6DB5ABD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6158" y="2301949"/>
            <a:ext cx="6238687" cy="4022650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sz="2400" b="1" u="sng" cap="all" spc="300" dirty="0" err="1"/>
              <a:t>Tähän</a:t>
            </a:r>
            <a:r>
              <a:rPr lang="en-US" sz="2400" b="1" u="sng" cap="all" spc="300" dirty="0"/>
              <a:t> </a:t>
            </a:r>
            <a:r>
              <a:rPr lang="en-US" sz="2400" b="1" u="sng" cap="all" spc="300" dirty="0" err="1"/>
              <a:t>teokseen</a:t>
            </a:r>
            <a:r>
              <a:rPr lang="en-US" sz="2400" b="1" u="sng" cap="all" spc="300" dirty="0"/>
              <a:t> </a:t>
            </a:r>
            <a:r>
              <a:rPr lang="en-US" sz="2400" b="1" u="sng" cap="all" spc="300" dirty="0" err="1"/>
              <a:t>tarvitaan</a:t>
            </a:r>
            <a:r>
              <a:rPr lang="en-US" sz="2400" b="1" cap="all" spc="300" dirty="0"/>
              <a:t>: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2400" b="1" cap="all" spc="300" dirty="0" err="1"/>
              <a:t>Lemmilän</a:t>
            </a:r>
            <a:r>
              <a:rPr lang="en-US" sz="2400" b="1" cap="all" spc="300" dirty="0"/>
              <a:t> </a:t>
            </a:r>
            <a:r>
              <a:rPr lang="en-US" sz="2400" b="1" cap="all" spc="300" dirty="0" err="1"/>
              <a:t>tontilta</a:t>
            </a:r>
            <a:r>
              <a:rPr lang="en-US" sz="2400" b="1" cap="all" spc="300" dirty="0"/>
              <a:t> </a:t>
            </a:r>
            <a:r>
              <a:rPr lang="en-US" sz="2400" b="1" cap="all" spc="300" dirty="0" err="1"/>
              <a:t>kerättyjä</a:t>
            </a:r>
            <a:r>
              <a:rPr lang="en-US" sz="2400" b="1" cap="all" spc="300" dirty="0"/>
              <a:t> </a:t>
            </a:r>
            <a:r>
              <a:rPr lang="en-US" sz="2400" b="1" cap="all" spc="300" dirty="0" err="1"/>
              <a:t>kiviä</a:t>
            </a:r>
            <a:r>
              <a:rPr lang="en-US" sz="2400" b="1" cap="all" spc="300" dirty="0"/>
              <a:t>, </a:t>
            </a:r>
            <a:r>
              <a:rPr lang="en-US" sz="2400" b="1" cap="all" spc="300" dirty="0" err="1"/>
              <a:t>jotka</a:t>
            </a:r>
            <a:r>
              <a:rPr lang="en-US" sz="2400" b="1" cap="all" spc="300" dirty="0"/>
              <a:t> </a:t>
            </a:r>
            <a:r>
              <a:rPr lang="en-US" sz="2400" b="1" cap="all" spc="300" dirty="0" err="1"/>
              <a:t>kaivetaan</a:t>
            </a:r>
            <a:r>
              <a:rPr lang="en-US" sz="2400" b="1" cap="all" spc="300" dirty="0"/>
              <a:t> </a:t>
            </a:r>
            <a:r>
              <a:rPr lang="en-US" sz="2400" b="1" cap="all" spc="300" dirty="0" err="1"/>
              <a:t>haluttuun</a:t>
            </a:r>
            <a:r>
              <a:rPr lang="en-US" sz="2400" b="1" cap="all" spc="300" dirty="0"/>
              <a:t> </a:t>
            </a:r>
            <a:r>
              <a:rPr lang="en-US" sz="2400" b="1" cap="all" spc="300" dirty="0" err="1"/>
              <a:t>paikkaan</a:t>
            </a:r>
            <a:r>
              <a:rPr lang="en-US" sz="2400" b="1" cap="all" spc="300" dirty="0"/>
              <a:t> ja </a:t>
            </a:r>
            <a:r>
              <a:rPr lang="en-US" sz="2400" b="1" cap="all" spc="300" dirty="0" err="1"/>
              <a:t>tiivistetään</a:t>
            </a:r>
            <a:r>
              <a:rPr lang="en-US" sz="2400" b="1" cap="all" spc="300" dirty="0"/>
              <a:t> </a:t>
            </a:r>
            <a:r>
              <a:rPr lang="en-US" sz="2400" b="1" cap="all" spc="300" dirty="0" err="1"/>
              <a:t>irtomaalla</a:t>
            </a:r>
            <a:r>
              <a:rPr lang="en-US" sz="2400" b="1" cap="all" spc="300" dirty="0"/>
              <a:t> </a:t>
            </a:r>
            <a:r>
              <a:rPr lang="en-US" sz="2400" b="1" cap="all" spc="300" dirty="0" err="1"/>
              <a:t>kokonaisuudeksi</a:t>
            </a:r>
            <a:r>
              <a:rPr lang="en-US" sz="2400" b="1" cap="all" spc="300" dirty="0"/>
              <a:t>, </a:t>
            </a:r>
            <a:r>
              <a:rPr lang="en-US" sz="2400" b="1" cap="all" spc="300" dirty="0" err="1"/>
              <a:t>joka</a:t>
            </a:r>
            <a:r>
              <a:rPr lang="en-US" sz="2400" b="1" cap="all" spc="300" dirty="0"/>
              <a:t> </a:t>
            </a:r>
            <a:r>
              <a:rPr lang="en-US" sz="2400" b="1" cap="all" spc="300" dirty="0" err="1"/>
              <a:t>ei</a:t>
            </a:r>
            <a:r>
              <a:rPr lang="en-US" sz="2400" b="1" cap="all" spc="300" dirty="0"/>
              <a:t> ole </a:t>
            </a:r>
            <a:r>
              <a:rPr lang="en-US" sz="2400" b="1" cap="all" spc="300" dirty="0" err="1"/>
              <a:t>siirrettävissä</a:t>
            </a:r>
            <a:endParaRPr lang="en-US" sz="2400" b="1" cap="all" spc="300" dirty="0"/>
          </a:p>
          <a:p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75BF611-D2A5-4454-8C47-95B0BC4228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3627455" y="-19394"/>
            <a:ext cx="806149" cy="6877392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24673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22171661-0838-4942-A149-8C1B78926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65EA0DAB-60BC-9C90-465C-88B55BA975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4426" y="533400"/>
            <a:ext cx="4529138" cy="1671639"/>
          </a:xfrm>
        </p:spPr>
        <p:txBody>
          <a:bodyPr>
            <a:normAutofit/>
          </a:bodyPr>
          <a:lstStyle/>
          <a:p>
            <a:r>
              <a:rPr lang="fi-FI" dirty="0"/>
              <a:t>Rauha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56FC6BC-B832-A95D-11B3-D7528CBD69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900" y="2205038"/>
            <a:ext cx="4405314" cy="411956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200" err="1"/>
              <a:t>Tähän</a:t>
            </a:r>
            <a:r>
              <a:rPr lang="en-US" sz="2200"/>
              <a:t> </a:t>
            </a:r>
            <a:r>
              <a:rPr lang="en-US" sz="2200" err="1"/>
              <a:t>teokseen</a:t>
            </a:r>
            <a:r>
              <a:rPr lang="en-US" sz="2200"/>
              <a:t> </a:t>
            </a:r>
            <a:r>
              <a:rPr lang="en-US" sz="2200" err="1"/>
              <a:t>inspiraatio</a:t>
            </a:r>
            <a:r>
              <a:rPr lang="en-US" sz="2200"/>
              <a:t> </a:t>
            </a:r>
            <a:r>
              <a:rPr lang="en-US" sz="2200" err="1"/>
              <a:t>tuli</a:t>
            </a:r>
            <a:r>
              <a:rPr lang="en-US" sz="2200"/>
              <a:t> </a:t>
            </a:r>
            <a:r>
              <a:rPr lang="en-US" sz="2200" err="1"/>
              <a:t>suoraan</a:t>
            </a:r>
            <a:r>
              <a:rPr lang="en-US" sz="2200"/>
              <a:t> </a:t>
            </a:r>
            <a:r>
              <a:rPr lang="en-US" sz="2200" err="1"/>
              <a:t>Palas-taidepolulta</a:t>
            </a:r>
            <a:r>
              <a:rPr lang="en-US" sz="2200"/>
              <a:t>.</a:t>
            </a:r>
          </a:p>
          <a:p>
            <a:pPr>
              <a:lnSpc>
                <a:spcPct val="90000"/>
              </a:lnSpc>
            </a:pPr>
            <a:r>
              <a:rPr lang="en-US" sz="2200" err="1"/>
              <a:t>Lemmilässä</a:t>
            </a:r>
            <a:r>
              <a:rPr lang="en-US" sz="2200"/>
              <a:t> </a:t>
            </a:r>
            <a:r>
              <a:rPr lang="en-US" sz="2200" err="1"/>
              <a:t>kohdataan</a:t>
            </a:r>
            <a:r>
              <a:rPr lang="en-US" sz="2200"/>
              <a:t> </a:t>
            </a:r>
            <a:r>
              <a:rPr lang="en-US" sz="2200" err="1"/>
              <a:t>lähes</a:t>
            </a:r>
            <a:r>
              <a:rPr lang="en-US" sz="2200"/>
              <a:t> </a:t>
            </a:r>
            <a:r>
              <a:rPr lang="en-US" sz="2200" err="1"/>
              <a:t>päivittäin</a:t>
            </a:r>
            <a:r>
              <a:rPr lang="en-US" sz="2200"/>
              <a:t> </a:t>
            </a:r>
            <a:r>
              <a:rPr lang="en-US" sz="2200" err="1"/>
              <a:t>erilaisia</a:t>
            </a:r>
            <a:r>
              <a:rPr lang="en-US" sz="2200"/>
              <a:t> </a:t>
            </a:r>
            <a:r>
              <a:rPr lang="en-US" sz="2200" err="1"/>
              <a:t>vuorovaikutus</a:t>
            </a:r>
            <a:r>
              <a:rPr lang="en-US" sz="2200"/>
              <a:t> </a:t>
            </a:r>
            <a:r>
              <a:rPr lang="en-US" sz="2200" err="1"/>
              <a:t>tilanteita</a:t>
            </a:r>
            <a:r>
              <a:rPr lang="en-US" sz="2200"/>
              <a:t> ja </a:t>
            </a:r>
            <a:r>
              <a:rPr lang="en-US" sz="2200" err="1"/>
              <a:t>pohditaan</a:t>
            </a:r>
            <a:r>
              <a:rPr lang="en-US" sz="2200"/>
              <a:t> </a:t>
            </a:r>
            <a:r>
              <a:rPr lang="en-US" sz="2200" err="1"/>
              <a:t>työrauhan</a:t>
            </a:r>
            <a:r>
              <a:rPr lang="en-US" sz="2200"/>
              <a:t> </a:t>
            </a:r>
            <a:r>
              <a:rPr lang="en-US" sz="2200" err="1"/>
              <a:t>merkitystä</a:t>
            </a:r>
            <a:r>
              <a:rPr lang="en-US" sz="2200"/>
              <a:t>.</a:t>
            </a:r>
          </a:p>
          <a:p>
            <a:pPr>
              <a:lnSpc>
                <a:spcPct val="90000"/>
              </a:lnSpc>
            </a:pPr>
            <a:r>
              <a:rPr lang="en-US" sz="2200" err="1"/>
              <a:t>Lemmilän</a:t>
            </a:r>
            <a:r>
              <a:rPr lang="en-US" sz="2200"/>
              <a:t> </a:t>
            </a:r>
            <a:r>
              <a:rPr lang="en-US" sz="2200" err="1"/>
              <a:t>koulun</a:t>
            </a:r>
            <a:r>
              <a:rPr lang="en-US" sz="2200"/>
              <a:t> </a:t>
            </a:r>
            <a:r>
              <a:rPr lang="en-US" sz="2200" err="1"/>
              <a:t>oppilaat</a:t>
            </a:r>
            <a:r>
              <a:rPr lang="en-US" sz="2200"/>
              <a:t> </a:t>
            </a:r>
            <a:r>
              <a:rPr lang="en-US" sz="2200" err="1"/>
              <a:t>ovat</a:t>
            </a:r>
            <a:r>
              <a:rPr lang="en-US" sz="2200"/>
              <a:t> </a:t>
            </a:r>
            <a:r>
              <a:rPr lang="en-US" sz="2200" err="1"/>
              <a:t>tulleet</a:t>
            </a:r>
            <a:r>
              <a:rPr lang="en-US" sz="2200"/>
              <a:t> </a:t>
            </a:r>
            <a:r>
              <a:rPr lang="en-US" sz="2200" err="1"/>
              <a:t>Hyvinkäälle</a:t>
            </a:r>
            <a:r>
              <a:rPr lang="en-US" sz="2200"/>
              <a:t>, </a:t>
            </a:r>
            <a:r>
              <a:rPr lang="en-US" sz="2200" err="1"/>
              <a:t>koska</a:t>
            </a:r>
            <a:r>
              <a:rPr lang="en-US" sz="2200"/>
              <a:t> </a:t>
            </a:r>
            <a:r>
              <a:rPr lang="en-US" sz="2200" err="1"/>
              <a:t>koulunkäynti</a:t>
            </a:r>
            <a:r>
              <a:rPr lang="en-US" sz="2200"/>
              <a:t> </a:t>
            </a:r>
            <a:r>
              <a:rPr lang="en-US" sz="2200" err="1"/>
              <a:t>omassa</a:t>
            </a:r>
            <a:r>
              <a:rPr lang="en-US" sz="2200"/>
              <a:t> </a:t>
            </a:r>
            <a:r>
              <a:rPr lang="en-US" sz="2200" err="1"/>
              <a:t>lähikoulussa</a:t>
            </a:r>
            <a:r>
              <a:rPr lang="en-US" sz="2200"/>
              <a:t> </a:t>
            </a:r>
            <a:r>
              <a:rPr lang="en-US" sz="2200" err="1"/>
              <a:t>ei</a:t>
            </a:r>
            <a:r>
              <a:rPr lang="en-US" sz="2200"/>
              <a:t> ole </a:t>
            </a:r>
            <a:r>
              <a:rPr lang="en-US" sz="2200" err="1"/>
              <a:t>syystä</a:t>
            </a:r>
            <a:r>
              <a:rPr lang="en-US" sz="2200"/>
              <a:t> tai </a:t>
            </a:r>
            <a:r>
              <a:rPr lang="en-US" sz="2200" err="1"/>
              <a:t>toisesta</a:t>
            </a:r>
            <a:r>
              <a:rPr lang="en-US" sz="2200"/>
              <a:t> </a:t>
            </a:r>
            <a:r>
              <a:rPr lang="en-US" sz="2200" err="1"/>
              <a:t>onnistunut</a:t>
            </a:r>
            <a:r>
              <a:rPr lang="en-US" sz="2200"/>
              <a:t>. </a:t>
            </a:r>
          </a:p>
          <a:p>
            <a:pPr>
              <a:lnSpc>
                <a:spcPct val="90000"/>
              </a:lnSpc>
            </a:pPr>
            <a:r>
              <a:rPr lang="en-US" sz="2200" err="1"/>
              <a:t>Rauha</a:t>
            </a:r>
            <a:r>
              <a:rPr lang="en-US" sz="2200"/>
              <a:t> on </a:t>
            </a:r>
            <a:r>
              <a:rPr lang="en-US" sz="2200" err="1"/>
              <a:t>ajankohtainen</a:t>
            </a:r>
            <a:r>
              <a:rPr lang="en-US" sz="2200"/>
              <a:t> ja </a:t>
            </a:r>
            <a:r>
              <a:rPr lang="en-US" sz="2200" err="1"/>
              <a:t>globaali</a:t>
            </a:r>
            <a:r>
              <a:rPr lang="en-US" sz="2200"/>
              <a:t> </a:t>
            </a:r>
            <a:r>
              <a:rPr lang="en-US" sz="2200" err="1"/>
              <a:t>aihe</a:t>
            </a:r>
            <a:r>
              <a:rPr lang="en-US" sz="2200"/>
              <a:t>, jota </a:t>
            </a:r>
            <a:r>
              <a:rPr lang="en-US" sz="2200" err="1"/>
              <a:t>olisi</a:t>
            </a:r>
            <a:r>
              <a:rPr lang="en-US" sz="2200"/>
              <a:t> </a:t>
            </a:r>
            <a:r>
              <a:rPr lang="en-US" sz="2200" err="1"/>
              <a:t>hyvä</a:t>
            </a:r>
            <a:r>
              <a:rPr lang="en-US" sz="2200"/>
              <a:t> </a:t>
            </a:r>
            <a:r>
              <a:rPr lang="en-US" sz="2200" err="1"/>
              <a:t>vaalia</a:t>
            </a:r>
            <a:r>
              <a:rPr lang="en-US" sz="2200"/>
              <a:t>.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B04A404-AF1E-4EC9-AF7D-46C68BFCEB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430398" y="-1"/>
            <a:ext cx="2559923" cy="6857999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1874503-FE8B-408C-ABAF-2B72BAC296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9741182" y="0"/>
            <a:ext cx="725518" cy="6857999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Sisällön paikkamerkki 4" descr="Kuva, joka sisältää kohteen piha-, taivas, maisema, luonto&#10;&#10;Kuvaus luotu automaattisesti">
            <a:extLst>
              <a:ext uri="{FF2B5EF4-FFF2-40B4-BE49-F238E27FC236}">
                <a16:creationId xmlns:a16="http://schemas.microsoft.com/office/drawing/2014/main" id="{92817FA6-1466-781A-30B6-14D33E6C1F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1" y="1343025"/>
            <a:ext cx="5562600" cy="4171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4547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DA5DF65-D052-0309-BBE4-96E0145596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Taidepolku: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24B9C8F-E05C-9ACD-8B0C-A48BCAE243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Taidepolku toteutetaan opettajien johdolla, yhdessä oppilaiden kanssa.</a:t>
            </a:r>
          </a:p>
          <a:p>
            <a:r>
              <a:rPr lang="fi-FI" dirty="0"/>
              <a:t>Opettajat ovat Taidepolussa mahdollistajia ja oppilaat toteuttajia, mutta mikään ei estä aikuisia osallistumasta myös tekemiseen.</a:t>
            </a:r>
          </a:p>
          <a:p>
            <a:r>
              <a:rPr lang="fi-FI" dirty="0"/>
              <a:t>Opettaja jakaa oppilaat parhaaksi katsomallaan tavalla työryhmiksi tai –pareiksi.</a:t>
            </a:r>
          </a:p>
          <a:p>
            <a:r>
              <a:rPr lang="fi-FI" dirty="0"/>
              <a:t>Taidepolku toteutukselle suunnitellaan aika ja sen valmistuttua pidetään avajaiset, joihin kutsutaan mahdollisuuksien mukaan </a:t>
            </a:r>
            <a:r>
              <a:rPr lang="fi-FI" dirty="0" err="1"/>
              <a:t>Lemmilän</a:t>
            </a:r>
            <a:r>
              <a:rPr lang="fi-FI" dirty="0"/>
              <a:t> yhteisön jäsenten lisäksi myös nuorten vanhempia. </a:t>
            </a:r>
          </a:p>
          <a:p>
            <a:r>
              <a:rPr lang="fi-FI" dirty="0"/>
              <a:t>Näin päästään kohti uutta lukukautta ja yhdessä </a:t>
            </a:r>
            <a:r>
              <a:rPr lang="fi-FI"/>
              <a:t>kuljettavaa kasvatuskumppanuutta.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037658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6309531-94CD-4CF6-AACE-80EC085E0F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8656637-7955-19CA-A09C-2D74B0E1B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6159" y="685800"/>
            <a:ext cx="6238688" cy="1382233"/>
          </a:xfrm>
        </p:spPr>
        <p:txBody>
          <a:bodyPr>
            <a:normAutofit/>
          </a:bodyPr>
          <a:lstStyle/>
          <a:p>
            <a:r>
              <a:rPr lang="fi-FI" dirty="0"/>
              <a:t>Kiitos mielenkiinnosta!</a:t>
            </a:r>
          </a:p>
        </p:txBody>
      </p:sp>
      <p:pic>
        <p:nvPicPr>
          <p:cNvPr id="5" name="Picture 4" descr="Kameran linssi">
            <a:extLst>
              <a:ext uri="{FF2B5EF4-FFF2-40B4-BE49-F238E27FC236}">
                <a16:creationId xmlns:a16="http://schemas.microsoft.com/office/drawing/2014/main" id="{5B2E6063-AE9D-BCFE-9182-7E6CF6D844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332" r="38445" b="2"/>
          <a:stretch/>
        </p:blipFill>
        <p:spPr>
          <a:xfrm>
            <a:off x="20" y="-7444"/>
            <a:ext cx="4966427" cy="6874330"/>
          </a:xfrm>
          <a:custGeom>
            <a:avLst/>
            <a:gdLst/>
            <a:ahLst/>
            <a:cxnLst/>
            <a:rect l="l" t="t" r="r" b="b"/>
            <a:pathLst>
              <a:path w="4966447" h="6874330">
                <a:moveTo>
                  <a:pt x="0" y="0"/>
                </a:moveTo>
                <a:lnTo>
                  <a:pt x="4966447" y="0"/>
                </a:lnTo>
                <a:lnTo>
                  <a:pt x="3355712" y="6874330"/>
                </a:lnTo>
                <a:lnTo>
                  <a:pt x="0" y="6874330"/>
                </a:lnTo>
                <a:close/>
              </a:path>
            </a:pathLst>
          </a:custGeom>
        </p:spPr>
      </p:pic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F022A5B-4E9F-EB7B-E896-70DB46B9B6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6158" y="2301949"/>
            <a:ext cx="6238687" cy="402265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fi-FI" dirty="0"/>
              <a:t>   Lähteet:</a:t>
            </a:r>
          </a:p>
          <a:p>
            <a:pPr marL="0" indent="0">
              <a:buNone/>
            </a:pPr>
            <a:r>
              <a:rPr lang="fi-FI" dirty="0">
                <a:hlinkClick r:id="rId3"/>
              </a:rPr>
              <a:t>https://www.askarrellaan.fi/akryylimaalaus/kivien-maalaus-akryylivareilla/</a:t>
            </a:r>
            <a:endParaRPr lang="fi-FI" dirty="0"/>
          </a:p>
          <a:p>
            <a:pPr marL="0" indent="0">
              <a:buNone/>
            </a:pPr>
            <a:r>
              <a:rPr lang="fi-FI" dirty="0">
                <a:hlinkClick r:id="rId4"/>
              </a:rPr>
              <a:t>https://historianet.fi/yhteiskunta/politiikka/kuka-keksi-rauhanmerkin</a:t>
            </a:r>
            <a:endParaRPr lang="fi-FI" dirty="0"/>
          </a:p>
          <a:p>
            <a:pPr marL="0" indent="0">
              <a:buNone/>
            </a:pPr>
            <a:r>
              <a:rPr lang="fi-FI" dirty="0">
                <a:hlinkClick r:id="rId5"/>
              </a:rPr>
              <a:t>https://niittysiemen.fi/niittyohjeet/niityn-kasvuolot-ja-kasvien-valinta/</a:t>
            </a:r>
            <a:endParaRPr lang="fi-FI" dirty="0"/>
          </a:p>
          <a:p>
            <a:pPr marL="0" indent="0">
              <a:buNone/>
            </a:pPr>
            <a:r>
              <a:rPr lang="fi-FI" dirty="0">
                <a:hlinkClick r:id="rId6"/>
              </a:rPr>
              <a:t>http://saumaton.blogspot.com/2016/02/t-paidan-solmuvarjays.html</a:t>
            </a:r>
            <a:endParaRPr lang="fi-FI" dirty="0"/>
          </a:p>
          <a:p>
            <a:pPr marL="0" indent="0">
              <a:buNone/>
            </a:pPr>
            <a:r>
              <a:rPr lang="fi-FI" dirty="0">
                <a:hlinkClick r:id="rId7"/>
              </a:rPr>
              <a:t>https://fi.wikipedia.org/wiki/Terrakotta-armeija</a:t>
            </a:r>
            <a:endParaRPr lang="fi-FI" dirty="0"/>
          </a:p>
          <a:p>
            <a:pPr marL="0" indent="0">
              <a:buNone/>
            </a:pPr>
            <a:r>
              <a:rPr lang="fi-FI" dirty="0">
                <a:hlinkClick r:id="rId8"/>
              </a:rPr>
              <a:t>https://fi.wikipedia.org/wiki/Värioppi</a:t>
            </a:r>
            <a:endParaRPr lang="fi-FI" dirty="0"/>
          </a:p>
          <a:p>
            <a:pPr marL="0" indent="0">
              <a:buNone/>
            </a:pPr>
            <a:endParaRPr lang="fi-FI" dirty="0"/>
          </a:p>
          <a:p>
            <a:endParaRPr lang="fi-FI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75BF611-D2A5-4454-8C47-95B0BC4228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3627455" y="-19394"/>
            <a:ext cx="806149" cy="6877392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26852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1">
            <a:extLst>
              <a:ext uri="{FF2B5EF4-FFF2-40B4-BE49-F238E27FC236}">
                <a16:creationId xmlns:a16="http://schemas.microsoft.com/office/drawing/2014/main" id="{D6309531-94CD-4CF6-AACE-80EC085E0F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57F784C6-A0E7-1961-3C8C-48A2E9B03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6159" y="685800"/>
            <a:ext cx="6238688" cy="1382233"/>
          </a:xfrm>
        </p:spPr>
        <p:txBody>
          <a:bodyPr>
            <a:normAutofit/>
          </a:bodyPr>
          <a:lstStyle/>
          <a:p>
            <a:r>
              <a:rPr lang="fi-FI" dirty="0"/>
              <a:t>Lähteet:</a:t>
            </a:r>
          </a:p>
        </p:txBody>
      </p:sp>
      <p:pic>
        <p:nvPicPr>
          <p:cNvPr id="5" name="Sisällön paikkamerkki 4" descr="Kuva, joka sisältää kohteen Kamerat ja optiikka, Optinen instrumentti, linssi, Filmikamera&#10;&#10;Kuvaus luotu automaattisesti">
            <a:extLst>
              <a:ext uri="{FF2B5EF4-FFF2-40B4-BE49-F238E27FC236}">
                <a16:creationId xmlns:a16="http://schemas.microsoft.com/office/drawing/2014/main" id="{62870B86-D0B2-2931-7DC6-622137C7AEF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36620" r="22561" b="-1"/>
          <a:stretch/>
        </p:blipFill>
        <p:spPr>
          <a:xfrm>
            <a:off x="20" y="-7444"/>
            <a:ext cx="4966427" cy="6874330"/>
          </a:xfrm>
          <a:custGeom>
            <a:avLst/>
            <a:gdLst/>
            <a:ahLst/>
            <a:cxnLst/>
            <a:rect l="l" t="t" r="r" b="b"/>
            <a:pathLst>
              <a:path w="4966447" h="6874330">
                <a:moveTo>
                  <a:pt x="0" y="0"/>
                </a:moveTo>
                <a:lnTo>
                  <a:pt x="4966447" y="0"/>
                </a:lnTo>
                <a:lnTo>
                  <a:pt x="3355712" y="6874330"/>
                </a:lnTo>
                <a:lnTo>
                  <a:pt x="0" y="6874330"/>
                </a:lnTo>
                <a:close/>
              </a:path>
            </a:pathLst>
          </a:custGeom>
        </p:spPr>
      </p:pic>
      <p:sp>
        <p:nvSpPr>
          <p:cNvPr id="19" name="Content Placeholder 8">
            <a:extLst>
              <a:ext uri="{FF2B5EF4-FFF2-40B4-BE49-F238E27FC236}">
                <a16:creationId xmlns:a16="http://schemas.microsoft.com/office/drawing/2014/main" id="{5B5CC2D1-362E-1A5E-A531-0BF2033ADA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6158" y="2301949"/>
            <a:ext cx="6238687" cy="4022650"/>
          </a:xfrm>
        </p:spPr>
        <p:txBody>
          <a:bodyPr>
            <a:normAutofit/>
          </a:bodyPr>
          <a:lstStyle/>
          <a:p>
            <a:r>
              <a:rPr lang="en-US" dirty="0"/>
              <a:t>Green, M. &amp; </a:t>
            </a:r>
            <a:r>
              <a:rPr lang="en-US" dirty="0" err="1"/>
              <a:t>Soulanto</a:t>
            </a:r>
            <a:r>
              <a:rPr lang="en-US" dirty="0"/>
              <a:t>, M. 2009. Vaasa: </a:t>
            </a:r>
            <a:r>
              <a:rPr lang="en-US" dirty="0" err="1"/>
              <a:t>Luonto-Liitto</a:t>
            </a:r>
            <a:r>
              <a:rPr lang="en-US" dirty="0"/>
              <a:t> ry.</a:t>
            </a:r>
          </a:p>
          <a:p>
            <a:r>
              <a:rPr lang="en-US" dirty="0" err="1"/>
              <a:t>Keltikangas-Järvinen</a:t>
            </a:r>
            <a:r>
              <a:rPr lang="en-US" dirty="0"/>
              <a:t>, L. 1998. Helsinki: WSOY.</a:t>
            </a:r>
          </a:p>
          <a:p>
            <a:r>
              <a:rPr lang="en-US" dirty="0" err="1"/>
              <a:t>Toivakka</a:t>
            </a:r>
            <a:r>
              <a:rPr lang="en-US" dirty="0"/>
              <a:t>, S. &amp; </a:t>
            </a:r>
            <a:r>
              <a:rPr lang="en-US" dirty="0" err="1"/>
              <a:t>Maasola</a:t>
            </a:r>
            <a:r>
              <a:rPr lang="en-US" dirty="0"/>
              <a:t>, M. 2011. </a:t>
            </a:r>
            <a:r>
              <a:rPr lang="en-US" dirty="0" err="1"/>
              <a:t>Jyväskylä</a:t>
            </a:r>
            <a:r>
              <a:rPr lang="en-US" dirty="0"/>
              <a:t>: PS-</a:t>
            </a:r>
            <a:r>
              <a:rPr lang="en-US" dirty="0" err="1"/>
              <a:t>kustannus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</p:txBody>
      </p:sp>
      <p:cxnSp>
        <p:nvCxnSpPr>
          <p:cNvPr id="20" name="Straight Connector 13">
            <a:extLst>
              <a:ext uri="{FF2B5EF4-FFF2-40B4-BE49-F238E27FC236}">
                <a16:creationId xmlns:a16="http://schemas.microsoft.com/office/drawing/2014/main" id="{F75BF611-D2A5-4454-8C47-95B0BC4228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3627455" y="-19394"/>
            <a:ext cx="806149" cy="6877392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2834944"/>
      </p:ext>
    </p:extLst>
  </p:cSld>
  <p:clrMapOvr>
    <a:masterClrMapping/>
  </p:clrMapOvr>
</p:sld>
</file>

<file path=ppt/theme/theme1.xml><?xml version="1.0" encoding="utf-8"?>
<a:theme xmlns:a="http://schemas.openxmlformats.org/drawingml/2006/main" name="AngleLinesVTI">
  <a:themeElements>
    <a:clrScheme name="Custom 34">
      <a:dk1>
        <a:sysClr val="windowText" lastClr="000000"/>
      </a:dk1>
      <a:lt1>
        <a:sysClr val="window" lastClr="FFFFFF"/>
      </a:lt1>
      <a:dk2>
        <a:srgbClr val="001E2E"/>
      </a:dk2>
      <a:lt2>
        <a:srgbClr val="F0ECEC"/>
      </a:lt2>
      <a:accent1>
        <a:srgbClr val="155767"/>
      </a:accent1>
      <a:accent2>
        <a:srgbClr val="BA9CA0"/>
      </a:accent2>
      <a:accent3>
        <a:srgbClr val="A57931"/>
      </a:accent3>
      <a:accent4>
        <a:srgbClr val="0E577C"/>
      </a:accent4>
      <a:accent5>
        <a:srgbClr val="CC846E"/>
      </a:accent5>
      <a:accent6>
        <a:srgbClr val="93767A"/>
      </a:accent6>
      <a:hlink>
        <a:srgbClr val="0563C1"/>
      </a:hlink>
      <a:folHlink>
        <a:srgbClr val="954F72"/>
      </a:folHlink>
    </a:clrScheme>
    <a:fontScheme name="Walbaum Light Univers Light">
      <a:majorFont>
        <a:latin typeface="Walbaum Display Light"/>
        <a:ea typeface=""/>
        <a:cs typeface=""/>
      </a:majorFont>
      <a:minorFont>
        <a:latin typeface="Univers Condensed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ngleLinesVTI" id="{BC1FC193-C72F-4761-9899-1105EDF6BAE8}" vid="{64612625-F022-44B7-B9FA-9D26DEDBDC21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738</TotalTime>
  <Words>1185</Words>
  <Application>Microsoft Macintosh PowerPoint</Application>
  <PresentationFormat>Laajakuva</PresentationFormat>
  <Paragraphs>110</Paragraphs>
  <Slides>20</Slides>
  <Notes>3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20</vt:i4>
      </vt:variant>
    </vt:vector>
  </HeadingPairs>
  <TitlesOfParts>
    <vt:vector size="25" baseType="lpstr">
      <vt:lpstr>Arial</vt:lpstr>
      <vt:lpstr>Calibri</vt:lpstr>
      <vt:lpstr>Univers Condensed Light</vt:lpstr>
      <vt:lpstr>Walbaum Display Light</vt:lpstr>
      <vt:lpstr>AngleLinesVTI</vt:lpstr>
      <vt:lpstr>Taidepolku</vt:lpstr>
      <vt:lpstr>Ridasjärven  luontoa:</vt:lpstr>
      <vt:lpstr>Taidepolku – osana luontoa</vt:lpstr>
      <vt:lpstr>Värikynät tiipii </vt:lpstr>
      <vt:lpstr>Värikynät:</vt:lpstr>
      <vt:lpstr>Lemmilän terrakottasotilaat</vt:lpstr>
      <vt:lpstr>Terrakottasotilaat = yhteisö</vt:lpstr>
      <vt:lpstr>Kalaparvi</vt:lpstr>
      <vt:lpstr>Kalaparvi</vt:lpstr>
      <vt:lpstr>Solmuvärjätyt T-paidat</vt:lpstr>
      <vt:lpstr>Solmuvärjäys - yksilöllisyys</vt:lpstr>
      <vt:lpstr>kukkaketo</vt:lpstr>
      <vt:lpstr>Kukkaketo - Rantaniitty</vt:lpstr>
      <vt:lpstr>Maalatut kivet</vt:lpstr>
      <vt:lpstr>Maalatut kivet</vt:lpstr>
      <vt:lpstr>Lemmilän rauha</vt:lpstr>
      <vt:lpstr>Rauha</vt:lpstr>
      <vt:lpstr>Taidepolku:</vt:lpstr>
      <vt:lpstr>Kiitos mielenkiinnosta!</vt:lpstr>
      <vt:lpstr>Lähteet: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Taidepolku</dc:title>
  <dc:creator>Johanna Vuorela</dc:creator>
  <cp:lastModifiedBy>Johanna Vuorela</cp:lastModifiedBy>
  <cp:revision>3</cp:revision>
  <dcterms:created xsi:type="dcterms:W3CDTF">2024-01-29T18:34:10Z</dcterms:created>
  <dcterms:modified xsi:type="dcterms:W3CDTF">2024-03-18T21:19:25Z</dcterms:modified>
</cp:coreProperties>
</file>